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817" r:id="rId3"/>
    <p:sldId id="311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0" autoAdjust="0"/>
    <p:restoredTop sz="94508"/>
  </p:normalViewPr>
  <p:slideViewPr>
    <p:cSldViewPr snapToGrid="0" snapToObjects="1" showGuides="1">
      <p:cViewPr varScale="1">
        <p:scale>
          <a:sx n="139" d="100"/>
          <a:sy n="139" d="100"/>
        </p:scale>
        <p:origin x="168" y="71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Project Activities for MSD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 err="1"/>
              <a:t>Mayling</a:t>
            </a:r>
            <a:r>
              <a:rPr lang="en-US" sz="1400" dirty="0"/>
              <a:t> Wong-Squires		</a:t>
            </a:r>
          </a:p>
          <a:p>
            <a:r>
              <a:rPr lang="en-US" dirty="0"/>
              <a:t>AD Operations Friday 9am Meeting</a:t>
            </a:r>
            <a:endParaRPr lang="en-US" sz="1400" dirty="0"/>
          </a:p>
          <a:p>
            <a:r>
              <a:rPr lang="en-US" dirty="0"/>
              <a:t>13 September 2024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9D866-C9A9-C9F7-CD64-3213CF219D5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92455" y="987552"/>
            <a:ext cx="4222945" cy="3535634"/>
          </a:xfrm>
        </p:spPr>
        <p:txBody>
          <a:bodyPr/>
          <a:lstStyle/>
          <a:p>
            <a:r>
              <a:rPr lang="en-US" dirty="0"/>
              <a:t>Primary Vacuum</a:t>
            </a:r>
          </a:p>
          <a:p>
            <a:pPr lvl="1"/>
            <a:r>
              <a:rPr lang="en-US" dirty="0"/>
              <a:t>Kicker ceramic beam tube </a:t>
            </a:r>
            <a:r>
              <a:rPr lang="en-US" dirty="0" err="1"/>
              <a:t>TiN</a:t>
            </a:r>
            <a:r>
              <a:rPr lang="en-US" dirty="0"/>
              <a:t> coating</a:t>
            </a:r>
          </a:p>
          <a:p>
            <a:pPr lvl="2"/>
            <a:r>
              <a:rPr lang="en-US" dirty="0"/>
              <a:t>Waiting for 12” long tube samples from vendor</a:t>
            </a:r>
          </a:p>
          <a:p>
            <a:pPr lvl="1"/>
            <a:r>
              <a:rPr lang="en-US" sz="1400" dirty="0"/>
              <a:t>Drawings and models for relocation of MI/RR components in progress</a:t>
            </a:r>
          </a:p>
          <a:p>
            <a:pPr lvl="1"/>
            <a:r>
              <a:rPr lang="en-US" sz="1400" dirty="0"/>
              <a:t>Updating magnet models and drawings with new beam tube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1C44B-59C6-F7D6-9B70-253EAA63DBC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22250" y="985077"/>
            <a:ext cx="4335838" cy="3535634"/>
          </a:xfrm>
        </p:spPr>
        <p:txBody>
          <a:bodyPr/>
          <a:lstStyle/>
          <a:p>
            <a:r>
              <a:rPr lang="en-US" dirty="0"/>
              <a:t>Magnet Installation</a:t>
            </a:r>
          </a:p>
          <a:p>
            <a:pPr lvl="1"/>
            <a:r>
              <a:rPr lang="en-US" sz="1200" dirty="0"/>
              <a:t>Preparing for installation plan preliminary peer review on Tuesday 10/22 (equipment, procedures, </a:t>
            </a:r>
            <a:r>
              <a:rPr lang="en-US" sz="1200" dirty="0" err="1"/>
              <a:t>etc</a:t>
            </a:r>
            <a:r>
              <a:rPr lang="en-US" sz="1200" dirty="0"/>
              <a:t>)</a:t>
            </a:r>
          </a:p>
          <a:p>
            <a:pPr lvl="1"/>
            <a:r>
              <a:rPr lang="en-US" sz="1200" dirty="0"/>
              <a:t>Installation procedures written for dipoles, quads, and correctors</a:t>
            </a:r>
          </a:p>
          <a:p>
            <a:pPr lvl="1"/>
            <a:r>
              <a:rPr lang="en-US" sz="1200" dirty="0"/>
              <a:t>Corrector magnet stand drawings updated for prototype procurement</a:t>
            </a:r>
          </a:p>
          <a:p>
            <a:pPr lvl="1"/>
            <a:r>
              <a:rPr lang="en-US" sz="1200" dirty="0"/>
              <a:t>Screw jacks for dipole prototype req submitted</a:t>
            </a:r>
          </a:p>
          <a:p>
            <a:pPr lvl="1"/>
            <a:r>
              <a:rPr lang="en-US" sz="1200" dirty="0" err="1"/>
              <a:t>NuMI</a:t>
            </a:r>
            <a:r>
              <a:rPr lang="en-US" sz="1200" dirty="0"/>
              <a:t> quad magnet retrieval procedures drafted</a:t>
            </a:r>
          </a:p>
          <a:p>
            <a:pPr lvl="2"/>
            <a:r>
              <a:rPr lang="en-US" sz="1200" dirty="0"/>
              <a:t>~9 </a:t>
            </a:r>
            <a:r>
              <a:rPr lang="en-US" sz="1200" dirty="0" err="1"/>
              <a:t>NuMI</a:t>
            </a:r>
            <a:r>
              <a:rPr lang="en-US" sz="1200" dirty="0"/>
              <a:t> quads will be re-purposed for LBNF</a:t>
            </a:r>
          </a:p>
          <a:p>
            <a:pPr lvl="1"/>
            <a:r>
              <a:rPr lang="en-US" sz="1200" dirty="0"/>
              <a:t>Primary Beam Enclosure dipole stand design drawings in progress, engineering note updated and awaiting review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D2AF97-98FC-2BC4-76A5-EB0F3DE6F8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8AC6787-B7AD-26EE-F65C-7B943C43A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10325A-727B-BDD5-DAF5-8BDB7FEF5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1E8CF58-7DD0-6FC1-4510-53DD06D2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734730"/>
          </a:xfrm>
        </p:spPr>
        <p:txBody>
          <a:bodyPr/>
          <a:lstStyle/>
          <a:p>
            <a:r>
              <a:rPr lang="en-US" dirty="0"/>
              <a:t>LBNF Primary Vacuum and Magnet Installation</a:t>
            </a:r>
            <a:br>
              <a:rPr lang="en-US" dirty="0"/>
            </a:br>
            <a:r>
              <a:rPr lang="en-US" sz="1600" dirty="0"/>
              <a:t>Kevin Duel, Ty Funk, Jason Morin, Kathrine Laureto, Scott Oplt, Will </a:t>
            </a:r>
            <a:r>
              <a:rPr lang="en-US" sz="1600" dirty="0" err="1"/>
              <a:t>Derylo</a:t>
            </a:r>
            <a:r>
              <a:rPr lang="en-US" sz="1600" dirty="0"/>
              <a:t>, Dan Vrbos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2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6FE237-EC67-4EE7-8103-B97600F7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856978"/>
            <a:ext cx="5110600" cy="3666207"/>
          </a:xfrm>
        </p:spPr>
        <p:txBody>
          <a:bodyPr/>
          <a:lstStyle/>
          <a:p>
            <a:r>
              <a:rPr lang="en-US" dirty="0"/>
              <a:t>PRR deliverables are complete</a:t>
            </a:r>
          </a:p>
          <a:p>
            <a:pPr lvl="1"/>
            <a:r>
              <a:rPr lang="en-US" dirty="0"/>
              <a:t>Engineering note approved and released</a:t>
            </a:r>
          </a:p>
          <a:p>
            <a:pPr lvl="1"/>
            <a:r>
              <a:rPr lang="en-US" dirty="0"/>
              <a:t>All drawings released</a:t>
            </a:r>
          </a:p>
          <a:p>
            <a:pPr lvl="1"/>
            <a:r>
              <a:rPr lang="en-US" dirty="0"/>
              <a:t>Procurement packages identified</a:t>
            </a:r>
          </a:p>
          <a:p>
            <a:r>
              <a:rPr lang="en-US" dirty="0"/>
              <a:t>PRR deliverables in progress</a:t>
            </a:r>
          </a:p>
          <a:p>
            <a:pPr lvl="1"/>
            <a:r>
              <a:rPr lang="en-US"/>
              <a:t>Writing Statement of Work (SOW) for each procurement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F1BCF0-D586-4556-99DA-DB17DB6A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539850"/>
          </a:xfrm>
        </p:spPr>
        <p:txBody>
          <a:bodyPr/>
          <a:lstStyle/>
          <a:p>
            <a:r>
              <a:rPr lang="en-US" dirty="0"/>
              <a:t>PIP-II BTL Collimators </a:t>
            </a:r>
            <a:br>
              <a:rPr lang="en-US" dirty="0"/>
            </a:br>
            <a:r>
              <a:rPr lang="en-US" sz="1400" dirty="0"/>
              <a:t>Bob Donahue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7C1D8-E7CF-43F2-A804-82B80B590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4EE62-04D2-2EB8-FA4E-AB6A828C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02" y="60499"/>
            <a:ext cx="2591827" cy="2030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210226-40B1-50C1-6302-F45DA05079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5509" y="2219006"/>
            <a:ext cx="2630420" cy="1998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78E9DB-A79B-0F50-B5CD-2A0A581D5F7B}"/>
              </a:ext>
            </a:extLst>
          </p:cNvPr>
          <p:cNvSpPr txBox="1"/>
          <p:nvPr/>
        </p:nvSpPr>
        <p:spPr>
          <a:xfrm>
            <a:off x="7222799" y="1784664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Horizontal collimator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C5D2E-3B9E-8636-7DFA-70C3188AC7B4}"/>
              </a:ext>
            </a:extLst>
          </p:cNvPr>
          <p:cNvSpPr txBox="1"/>
          <p:nvPr/>
        </p:nvSpPr>
        <p:spPr>
          <a:xfrm>
            <a:off x="7251700" y="3997911"/>
            <a:ext cx="138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Vertical collimator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3B71C02-20F8-8347-E458-E9784A647E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9/13/24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8ABA53-543C-BB55-5FF6-B70894410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Update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115926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421</TotalTime>
  <Words>214</Words>
  <Application>Microsoft Macintosh PowerPoint</Application>
  <PresentationFormat>On-screen Show (16:9)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Fermilab_PPT_090915</vt:lpstr>
      <vt:lpstr>PowerPoint Presentation</vt:lpstr>
      <vt:lpstr>LBNF Primary Vacuum and Magnet Installation Kevin Duel, Ty Funk, Jason Morin, Kathrine Laureto, Scott Oplt, Will Derylo, Dan Vrbos</vt:lpstr>
      <vt:lpstr>PIP-II BTL Collimators  Bob Donahue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48</cp:revision>
  <cp:lastPrinted>2014-01-20T19:40:21Z</cp:lastPrinted>
  <dcterms:created xsi:type="dcterms:W3CDTF">2023-11-30T22:05:45Z</dcterms:created>
  <dcterms:modified xsi:type="dcterms:W3CDTF">2024-10-18T13:46:02Z</dcterms:modified>
</cp:coreProperties>
</file>