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61" r:id="rId4"/>
    <p:sldId id="264" r:id="rId5"/>
    <p:sldId id="260" r:id="rId6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41F1AB-C749-4E3C-BAC8-7D720513A957}" v="1" dt="2024-10-16T15:19:07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72"/>
  </p:normalViewPr>
  <p:slideViewPr>
    <p:cSldViewPr snapToGrid="0">
      <p:cViewPr varScale="1">
        <p:scale>
          <a:sx n="97" d="100"/>
          <a:sy n="97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888-6C87-1140-9566-D5625BCB3463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947-0475-E649-8B2D-523EF16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</a:rPr>
              <a:t>Denton Morris, Marty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AD/MI 9 o’clock	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Octo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ber 18,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10/18/2024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141699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  <a:r>
              <a:rPr lang="en-US" sz="1600" dirty="0"/>
              <a:t>MI-8 Collimator installation		</a:t>
            </a:r>
          </a:p>
          <a:p>
            <a:r>
              <a:rPr lang="en-US" sz="1600" dirty="0"/>
              <a:t>		Jaws are welded</a:t>
            </a:r>
          </a:p>
          <a:p>
            <a:r>
              <a:rPr lang="en-US" sz="1600" dirty="0"/>
              <a:t>		Tunnel cable terminations completed in the tunnel</a:t>
            </a:r>
          </a:p>
          <a:p>
            <a:r>
              <a:rPr lang="en-US" sz="1600" dirty="0"/>
              <a:t>		in progress in the service building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RF Dual PA cavity upgrades (3 stations)</a:t>
            </a:r>
          </a:p>
          <a:p>
            <a:r>
              <a:rPr lang="en-US" sz="1600" dirty="0"/>
              <a:t>		Upgrading four modulators (one spare)</a:t>
            </a:r>
          </a:p>
          <a:p>
            <a:r>
              <a:rPr lang="en-US" sz="1600" dirty="0"/>
              <a:t>		NOTE:  Unable to test any RF until KRS pulsed power </a:t>
            </a:r>
          </a:p>
          <a:p>
            <a:r>
              <a:rPr lang="en-US" sz="1600" dirty="0"/>
              <a:t>		and LCW returns.  Then need </a:t>
            </a:r>
            <a:r>
              <a:rPr lang="en-US" sz="1600" dirty="0">
                <a:solidFill>
                  <a:srgbClr val="FF0000"/>
                </a:solidFill>
              </a:rPr>
              <a:t>~3 weeks </a:t>
            </a:r>
            <a:r>
              <a:rPr lang="en-US" sz="1600" dirty="0"/>
              <a:t>for testing</a:t>
            </a:r>
          </a:p>
          <a:p>
            <a:r>
              <a:rPr lang="en-US" sz="1600" dirty="0"/>
              <a:t>			</a:t>
            </a:r>
          </a:p>
          <a:p>
            <a:r>
              <a:rPr lang="en-US" sz="1600" dirty="0"/>
              <a:t>	MI-40 LCW pump #1 has a bad bearing and #3 has a leaking seal.</a:t>
            </a:r>
          </a:p>
          <a:p>
            <a:r>
              <a:rPr lang="en-US" sz="1600" dirty="0"/>
              <a:t>		The check valve has also failed.</a:t>
            </a:r>
          </a:p>
          <a:p>
            <a:endParaRPr lang="en-US" sz="1600" dirty="0"/>
          </a:p>
          <a:p>
            <a:r>
              <a:rPr lang="en-US" sz="1600" dirty="0"/>
              <a:t>	Move MI quads based on previous high field orbit</a:t>
            </a:r>
          </a:p>
          <a:p>
            <a:r>
              <a:rPr lang="en-US" sz="1600" dirty="0"/>
              <a:t>		Q211 stand needs attention for it to be aligned</a:t>
            </a:r>
          </a:p>
          <a:p>
            <a:endParaRPr lang="en-US" sz="1600" dirty="0"/>
          </a:p>
          <a:p>
            <a:r>
              <a:rPr lang="en-US" sz="1600" dirty="0"/>
              <a:t>	MI tunnel cleaning 75% complete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Plan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10/18/2024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843500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Yesterday</a:t>
            </a:r>
          </a:p>
          <a:p>
            <a:r>
              <a:rPr lang="en-US" dirty="0"/>
              <a:t>		</a:t>
            </a:r>
            <a:r>
              <a:rPr lang="en-US" dirty="0" err="1"/>
              <a:t>Recore</a:t>
            </a:r>
            <a:r>
              <a:rPr lang="en-US" dirty="0"/>
              <a:t> MI-10 and MI-8</a:t>
            </a:r>
          </a:p>
          <a:p>
            <a:r>
              <a:rPr lang="en-US" dirty="0"/>
              <a:t>		Search and Secure MI-8 and MI-10</a:t>
            </a:r>
          </a:p>
          <a:p>
            <a:r>
              <a:rPr lang="en-US" dirty="0"/>
              <a:t>	Today	Safety </a:t>
            </a:r>
            <a:r>
              <a:rPr lang="en-US"/>
              <a:t>system testing MI-8 and MI-10</a:t>
            </a:r>
            <a:endParaRPr lang="en-US" dirty="0"/>
          </a:p>
          <a:p>
            <a:r>
              <a:rPr lang="en-US" dirty="0"/>
              <a:t>		Return MI-8 to shutdown keys for remainder of Iron Work effort</a:t>
            </a:r>
          </a:p>
          <a:p>
            <a:endParaRPr lang="en-US" dirty="0"/>
          </a:p>
          <a:p>
            <a:r>
              <a:rPr lang="en-US" dirty="0"/>
              <a:t>	Testing for BNB running</a:t>
            </a:r>
          </a:p>
          <a:p>
            <a:r>
              <a:rPr lang="en-US" dirty="0"/>
              <a:t>		End of MI-8 line and BNB line power supply testing</a:t>
            </a:r>
          </a:p>
          <a:p>
            <a:r>
              <a:rPr lang="en-US" dirty="0"/>
              <a:t>		Need MI-10 secure and ESS permit</a:t>
            </a:r>
          </a:p>
          <a:p>
            <a:r>
              <a:rPr lang="en-US" dirty="0"/>
              <a:t>		Need LCW for almost all of it</a:t>
            </a:r>
          </a:p>
          <a:p>
            <a:endParaRPr lang="en-US" dirty="0"/>
          </a:p>
          <a:p>
            <a:r>
              <a:rPr lang="en-US" dirty="0"/>
              <a:t>	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397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</a:t>
            </a:r>
            <a:r>
              <a:rPr lang="en-US" sz="2400" b="1" spc="-1">
                <a:solidFill>
                  <a:srgbClr val="004C97"/>
                </a:solidFill>
                <a:latin typeface="Arial"/>
              </a:rPr>
              <a:t>and Pulsed MI </a:t>
            </a: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430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10/18/2024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859109"/>
              </p:ext>
            </p:extLst>
          </p:nvPr>
        </p:nvGraphicFramePr>
        <p:xfrm>
          <a:off x="1031875" y="2143125"/>
          <a:ext cx="714375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2812" imgH="2842422" progId="Excel.Sheet.12">
                  <p:embed/>
                </p:oleObj>
              </mc:Choice>
              <mc:Fallback>
                <p:oleObj name="Worksheet" r:id="rId2" imgW="5722812" imgH="284242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875" y="2143125"/>
                        <a:ext cx="714375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14538</TotalTime>
  <Words>274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Symbol</vt:lpstr>
      <vt:lpstr>Wingdings</vt:lpstr>
      <vt:lpstr>Office Theme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84</cp:revision>
  <cp:lastPrinted>2015-08-06T13:01:48Z</cp:lastPrinted>
  <dcterms:created xsi:type="dcterms:W3CDTF">2015-07-29T16:24:19Z</dcterms:created>
  <dcterms:modified xsi:type="dcterms:W3CDTF">2024-10-18T13:31:56Z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