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D9A6A-9BCB-4429-BC79-A6B34C9AE67E}" v="2" dt="2024-10-18T12:30:53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503D9A6A-9BCB-4429-BC79-A6B34C9AE67E}"/>
    <pc:docChg chg="modSld">
      <pc:chgData name="Jerry N. Makara" userId="336db413-2475-4489-92f2-557bb2c40f7b" providerId="ADAL" clId="{503D9A6A-9BCB-4429-BC79-A6B34C9AE67E}" dt="2024-10-18T12:31:17.009" v="3" actId="1076"/>
      <pc:docMkLst>
        <pc:docMk/>
      </pc:docMkLst>
      <pc:sldChg chg="modSp mod">
        <pc:chgData name="Jerry N. Makara" userId="336db413-2475-4489-92f2-557bb2c40f7b" providerId="ADAL" clId="{503D9A6A-9BCB-4429-BC79-A6B34C9AE67E}" dt="2024-10-18T12:31:17.009" v="3" actId="1076"/>
        <pc:sldMkLst>
          <pc:docMk/>
          <pc:sldMk cId="3368589570" sldId="256"/>
        </pc:sldMkLst>
        <pc:spChg chg="mod">
          <ac:chgData name="Jerry N. Makara" userId="336db413-2475-4489-92f2-557bb2c40f7b" providerId="ADAL" clId="{503D9A6A-9BCB-4429-BC79-A6B34C9AE67E}" dt="2024-10-18T12:31:17.009" v="3" actId="1076"/>
          <ac:spMkLst>
            <pc:docMk/>
            <pc:sldMk cId="3368589570" sldId="256"/>
            <ac:spMk id="42" creationId="{B9BC3B8F-CADD-466B-B020-C18B639C554B}"/>
          </ac:spMkLst>
        </pc:spChg>
        <pc:graphicFrameChg chg="mod">
          <ac:chgData name="Jerry N. Makara" userId="336db413-2475-4489-92f2-557bb2c40f7b" providerId="ADAL" clId="{503D9A6A-9BCB-4429-BC79-A6B34C9AE67E}" dt="2024-10-18T12:30:53.879" v="1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10/18/2024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10/18/2024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04270810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HECM26 installation work 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w/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RT for SSR2 cavity swap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25570" y="2981312"/>
            <a:ext cx="3997110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shut down and warmed up for planned 8-hr power outage and subsequent multi-week maintenance period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9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1" y="48705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91" y="1463473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9" y="99088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0BCE94B6-1CF4-EC7D-1E00-98CB83DA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95" y="21673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2456392E-B870-9DBA-9721-66B62429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20" y="42665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F5C9F4B3-139D-ED33-983B-989D75FF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4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C5866BC4-EFEA-454F-B159-01BBBE0F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" y="186139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27848</TotalTime>
  <Words>157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1050</cp:revision>
  <dcterms:created xsi:type="dcterms:W3CDTF">2013-09-14T14:02:30Z</dcterms:created>
  <dcterms:modified xsi:type="dcterms:W3CDTF">2024-10-18T12:31:17Z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