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28" r:id="rId3"/>
    <p:sldId id="629" r:id="rId4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165" d="100"/>
          <a:sy n="165" d="100"/>
        </p:scale>
        <p:origin x="3408" y="14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9714"/>
            <a:ext cx="8672513" cy="505936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Current </a:t>
            </a: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 is to provide beam to BNB by 11/1.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are still working on jobs they should be wrapping up and cleaning up.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assume that we have unlimited time.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new jobs will be added to the worklist without prior approvals.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Clorica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will continuing cleaning in Main Injector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power outage for KRS is scheduled for 10/23.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 up of the workspaces and waste shipments need to begin ASAP. We are working with Radiation Safety to try and get waste shipments completed.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4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9714"/>
            <a:ext cx="8672513" cy="505936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Interlo</a:t>
            </a:r>
            <a:r>
              <a:rPr lang="en-US" sz="16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cks is testing areas, and we will be moving to Controlled Access to facilitate work.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pay attention to the enclosure status and the keys that you need.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still a few hurdles to cross, but we are getting there.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A picture containing sky, grass, tree, outdoor&#10;&#10;Description automatically generated">
            <a:extLst>
              <a:ext uri="{FF2B5EF4-FFF2-40B4-BE49-F238E27FC236}">
                <a16:creationId xmlns:a16="http://schemas.microsoft.com/office/drawing/2014/main" id="{1234899F-994B-416D-1B8F-ED32443D2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10" y="2443324"/>
            <a:ext cx="4896091" cy="334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0081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25560</TotalTime>
  <Words>170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Symbol</vt:lpstr>
      <vt:lpstr>Fermilab_PPT_090815</vt:lpstr>
      <vt:lpstr>PowerPoint Presentation</vt:lpstr>
      <vt:lpstr>Moving forward  </vt:lpstr>
      <vt:lpstr>Moving forward 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378</cp:revision>
  <cp:lastPrinted>2016-04-05T12:58:00Z</cp:lastPrinted>
  <dcterms:created xsi:type="dcterms:W3CDTF">2016-03-03T19:44:14Z</dcterms:created>
  <dcterms:modified xsi:type="dcterms:W3CDTF">2024-10-18T13:17:18Z</dcterms:modified>
</cp:coreProperties>
</file>