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6" r:id="rId4"/>
    <p:sldId id="272" r:id="rId5"/>
    <p:sldId id="267" r:id="rId6"/>
    <p:sldId id="273" r:id="rId7"/>
    <p:sldId id="275" r:id="rId8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2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10/21/2024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10/21/2024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Oct. 21,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Lead End – Pallet jack cart drawings and note for 2</a:t>
            </a:r>
            <a:r>
              <a:rPr lang="en-US" altLang="en-US" sz="1400" b="1" baseline="300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unit 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F10151260 – Released/printed – redlined to clear welding station saddles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Released &amp; submitted revision ticket for missed corrections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End cover tooling – 1 set complete, need set for opposite end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 &amp; Note: 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CM-02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– CA-02 at test stand (IB1)- See C. Orozco talk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  <a:tabLst>
                <a:tab pos="5311775" algn="l"/>
              </a:tabLst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CM-03</a:t>
            </a: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– CA-03 – See C. Orozco talk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CM-04 (MQXFA-08b &amp; MQXFA-14b)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2"/>
                </a:solidFill>
                <a:latin typeface="Helvetica" panose="020B0604020202020204" pitchFamily="34" charset="0"/>
                <a:ea typeface="Geneva" pitchFamily="121" charset="-128"/>
              </a:rPr>
              <a:t>longitudinal welding complete – repairs needed prior to UT but after end can welding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Circumferential Welding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Survey inspection of welding table and saddles complete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Metrology survey completed post welding and move to Inspection station – result look good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Presently welding </a:t>
            </a: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Qa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side tee branches &amp; Flare flanges for </a:t>
            </a: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Ht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-X’s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Beam tube Flares – awaiting SSW removal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Alignment Station set up (MQXFA07b &amp; 15)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2</a:t>
            </a:r>
            <a:r>
              <a:rPr lang="en-US" altLang="en-US" sz="1400" b="1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Shell fit up pre-weld survey inspection in process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CM-06 (MQXFA13b &amp; MQXFA __)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Shells washing complete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Awaiting shell inspection: thickness &amp; arc length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Magnet MQXFA13b in receiving inspection</a:t>
            </a:r>
          </a:p>
          <a:p>
            <a:pPr marL="800100" lvl="1">
              <a:buFont typeface="Wingdings" panose="05000000000000000000" pitchFamily="2" charset="2"/>
              <a:buChar char="§"/>
            </a:pP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2 items for procurement: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Tack Blocks – in QCR reviewed and dispositioned – Reviewed rework of first few and passed. Vendor will proceed to repair the balance including second batch returned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Lower Saddles, cold mass – reviewing QCRs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CM-07, -08, -09 and -10 (ready for machining)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CM-07 Shells – both shells rough machined &amp; moving to final machining stage this week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Next 4 plates for forming waiting for plates from CERN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CM-05 – CM-10 Lower plates – Received all 30 pcs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First 5 units: received and in stock (3 in use for CM-04)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Final 25 units rec’d and in QC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All threads being chased/checked for fit &amp; reamed holes checked for fit up with pin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Magnet 16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In temp storage (ICB)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1 spare are complete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C000"/>
                </a:solidFill>
                <a:latin typeface="Helvetica" panose="020B0604020202020204" pitchFamily="34" charset="0"/>
                <a:ea typeface="Geneva" pitchFamily="121" charset="-128"/>
              </a:rPr>
              <a:t>1 Spare Buss – PO being processed, waiting for housing parts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640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78054</TotalTime>
  <Words>572</Words>
  <Application>Microsoft Office PowerPoint</Application>
  <PresentationFormat>On-screen Show (4:3)</PresentationFormat>
  <Paragraphs>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 x 30819N</cp:lastModifiedBy>
  <cp:revision>1359</cp:revision>
  <cp:lastPrinted>2024-02-12T15:21:54Z</cp:lastPrinted>
  <dcterms:created xsi:type="dcterms:W3CDTF">2017-09-11T13:28:24Z</dcterms:created>
  <dcterms:modified xsi:type="dcterms:W3CDTF">2024-10-22T14:06:02Z</dcterms:modified>
</cp:coreProperties>
</file>