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Oct. 21,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 – redlined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End cover tooling – 1 set complete, need set for opposite end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CA-02 at test stand (IB1)- See C. Orozco talk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CA-03 – See C. Orozco talk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2"/>
                </a:solidFill>
                <a:latin typeface="Helvetica" panose="020B0604020202020204" pitchFamily="34" charset="0"/>
                <a:ea typeface="Geneva" pitchFamily="121" charset="-128"/>
              </a:rPr>
              <a:t>longitudinal welding complete – repairs needed prior to UT but after end can welding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Circumferential Welding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Survey inspection of welding table and saddles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survey completed post welding and move to Inspection station – result look good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Presently welding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Qa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side tee branches &amp; Flare flanges for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-X’s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Flares – awaiting SSW removal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Shell fit up pre-weld survey inspection in process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__)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washing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shell inspection: thickness &amp; arc length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Magnet MQXFA13b in receiving inspection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both shells rough machined &amp; moving to final machining stage this week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forming waiting for plates from CERN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First 5 units: received and in stock (3 in use for CM-04)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Final 25 units rec’d and in QC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C000"/>
                </a:solidFill>
                <a:latin typeface="Helvetica" panose="020B0604020202020204" pitchFamily="34" charset="0"/>
                <a:ea typeface="Geneva" pitchFamily="121" charset="-128"/>
              </a:rPr>
              <a:t>1 Spare Buss – PO being processed,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78054</TotalTime>
  <Words>572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1359</cp:revision>
  <cp:lastPrinted>2024-02-12T15:21:54Z</cp:lastPrinted>
  <dcterms:created xsi:type="dcterms:W3CDTF">2017-09-11T13:28:24Z</dcterms:created>
  <dcterms:modified xsi:type="dcterms:W3CDTF">2024-10-22T14:06:02Z</dcterms:modified>
</cp:coreProperties>
</file>