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28" r:id="rId3"/>
    <p:sldId id="629" r:id="rId4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160" d="100"/>
          <a:sy n="160" d="100"/>
        </p:scale>
        <p:origin x="1770" y="13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9714"/>
            <a:ext cx="8672513" cy="505936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Current </a:t>
            </a: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 is to provide beam to BNB </a:t>
            </a: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 soon as the spool piece is in.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are still working on jobs they should be wrapping up and cleaning up.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assume that we have unlimited time.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new jobs will be added to the worklist without prior approvals.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power outage for KRS is scheduled for </a:t>
            </a: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11/5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Main injector heat exchangers are being evaluated.  We have enough cooling to run BNB. </a:t>
            </a:r>
            <a:endParaRPr lang="en-US" sz="18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 up of the workspaces and waste shipments need to begin ASAP. We are working with Radiation Safety to try and get waste shipments completed.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4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9714"/>
            <a:ext cx="8672513" cy="505936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Interlo</a:t>
            </a:r>
            <a:r>
              <a:rPr lang="en-US" sz="16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cks and PESD are testing areas, and we will be moving to Controlled Access to facilitate work.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pay attention to the enclosure status and the keys that you need.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LOTO locks on the Main Injector boxes need to be taken off by the end of today.  If there is an issue with a worker not being available, supervisors contact me so we </a:t>
            </a:r>
            <a:r>
              <a:rPr lang="en-US" sz="1600" b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get the locks off.</a:t>
            </a:r>
            <a:endParaRPr lang="en-US" sz="16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0081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25600</TotalTime>
  <Words>213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Symbol</vt:lpstr>
      <vt:lpstr>Fermilab_PPT_090815</vt:lpstr>
      <vt:lpstr>PowerPoint Presentation</vt:lpstr>
      <vt:lpstr>Moving forward  </vt:lpstr>
      <vt:lpstr>Moving forward 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381</cp:revision>
  <cp:lastPrinted>2016-04-05T12:58:00Z</cp:lastPrinted>
  <dcterms:created xsi:type="dcterms:W3CDTF">2016-03-03T19:44:14Z</dcterms:created>
  <dcterms:modified xsi:type="dcterms:W3CDTF">2024-10-25T13:10:06Z</dcterms:modified>
</cp:coreProperties>
</file>