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61" r:id="rId4"/>
    <p:sldId id="265" r:id="rId5"/>
    <p:sldId id="264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44E53-782E-46EA-927A-CCD6218157AF}" v="2" dt="2024-10-24T22:12:30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2"/>
  </p:normalViewPr>
  <p:slideViewPr>
    <p:cSldViewPr snapToGrid="0">
      <p:cViewPr varScale="1">
        <p:scale>
          <a:sx n="97" d="100"/>
          <a:sy n="97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07044E53-782E-46EA-927A-CCD6218157AF}"/>
    <pc:docChg chg="modSld">
      <pc:chgData name="Denton K Morris" userId="0450e551-eb74-4e16-a8b4-74d516834900" providerId="ADAL" clId="{07044E53-782E-46EA-927A-CCD6218157AF}" dt="2024-10-25T13:16:27.068" v="980" actId="20577"/>
      <pc:docMkLst>
        <pc:docMk/>
      </pc:docMkLst>
      <pc:sldChg chg="modSp mod">
        <pc:chgData name="Denton K Morris" userId="0450e551-eb74-4e16-a8b4-74d516834900" providerId="ADAL" clId="{07044E53-782E-46EA-927A-CCD6218157AF}" dt="2024-10-24T21:32:47.849" v="3" actId="20577"/>
        <pc:sldMkLst>
          <pc:docMk/>
          <pc:sldMk cId="0" sldId="256"/>
        </pc:sldMkLst>
        <pc:spChg chg="mod">
          <ac:chgData name="Denton K Morris" userId="0450e551-eb74-4e16-a8b4-74d516834900" providerId="ADAL" clId="{07044E53-782E-46EA-927A-CCD6218157AF}" dt="2024-10-24T21:32:47.849" v="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">
        <pc:chgData name="Denton K Morris" userId="0450e551-eb74-4e16-a8b4-74d516834900" providerId="ADAL" clId="{07044E53-782E-46EA-927A-CCD6218157AF}" dt="2024-10-24T22:12:30.880" v="883"/>
        <pc:sldMkLst>
          <pc:docMk/>
          <pc:sldMk cId="1533699954" sldId="260"/>
        </pc:sldMkLst>
        <pc:graphicFrameChg chg="mod">
          <ac:chgData name="Denton K Morris" userId="0450e551-eb74-4e16-a8b4-74d516834900" providerId="ADAL" clId="{07044E53-782E-46EA-927A-CCD6218157AF}" dt="2024-10-24T22:12:30.880" v="883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07044E53-782E-46EA-927A-CCD6218157AF}" dt="2024-10-24T22:17:05.110" v="887" actId="20577"/>
        <pc:sldMkLst>
          <pc:docMk/>
          <pc:sldMk cId="37226134" sldId="261"/>
        </pc:sldMkLst>
        <pc:spChg chg="mod">
          <ac:chgData name="Denton K Morris" userId="0450e551-eb74-4e16-a8b4-74d516834900" providerId="ADAL" clId="{07044E53-782E-46EA-927A-CCD6218157AF}" dt="2024-10-24T22:17:05.110" v="887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07044E53-782E-46EA-927A-CCD6218157AF}" dt="2024-10-24T22:18:15.625" v="934" actId="20577"/>
        <pc:sldMkLst>
          <pc:docMk/>
          <pc:sldMk cId="4213973444" sldId="264"/>
        </pc:sldMkLst>
        <pc:spChg chg="mod">
          <ac:chgData name="Denton K Morris" userId="0450e551-eb74-4e16-a8b4-74d516834900" providerId="ADAL" clId="{07044E53-782E-46EA-927A-CCD6218157AF}" dt="2024-10-24T22:18:15.625" v="934" actId="20577"/>
          <ac:spMkLst>
            <pc:docMk/>
            <pc:sldMk cId="4213973444" sldId="264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07044E53-782E-46EA-927A-CCD6218157AF}" dt="2024-10-25T13:16:27.068" v="980" actId="20577"/>
        <pc:sldMkLst>
          <pc:docMk/>
          <pc:sldMk cId="820988007" sldId="265"/>
        </pc:sldMkLst>
        <pc:spChg chg="mod">
          <ac:chgData name="Denton K Morris" userId="0450e551-eb74-4e16-a8b4-74d516834900" providerId="ADAL" clId="{07044E53-782E-46EA-927A-CCD6218157AF}" dt="2024-10-25T13:16:27.068" v="980" actId="20577"/>
          <ac:spMkLst>
            <pc:docMk/>
            <pc:sldMk cId="820988007" sldId="265"/>
            <ac:spMk id="2" creationId="{8AFF239E-0263-0CF1-ABF9-9C916D38A676}"/>
          </ac:spMkLst>
        </pc:spChg>
        <pc:spChg chg="mod">
          <ac:chgData name="Denton K Morris" userId="0450e551-eb74-4e16-a8b4-74d516834900" providerId="ADAL" clId="{07044E53-782E-46EA-927A-CCD6218157AF}" dt="2024-10-24T22:09:11.317" v="826" actId="20577"/>
          <ac:spMkLst>
            <pc:docMk/>
            <pc:sldMk cId="820988007" sldId="265"/>
            <ac:spMk id="9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AD/MI 9 o’clock	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Octo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ber </a:t>
            </a: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25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13689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sz="1600" dirty="0"/>
              <a:t>MI-8 Collimator installation has stopped		</a:t>
            </a:r>
          </a:p>
          <a:p>
            <a:r>
              <a:rPr lang="en-US" sz="1600" dirty="0"/>
              <a:t>		Preparing to install vacuum spool piece and surrounding</a:t>
            </a:r>
          </a:p>
          <a:p>
            <a:r>
              <a:rPr lang="en-US" sz="1600" dirty="0"/>
              <a:t>		magnets.</a:t>
            </a:r>
          </a:p>
          <a:p>
            <a:r>
              <a:rPr lang="en-US" sz="1600" dirty="0"/>
              <a:t>		This will potentially gain us ~2 weeks of BNB beam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RF Dual PA cavity upgrades (3 stations) continues</a:t>
            </a:r>
          </a:p>
          <a:p>
            <a:r>
              <a:rPr lang="en-US" sz="1600" dirty="0"/>
              <a:t>		Upgrading four modulators (one spare)</a:t>
            </a:r>
          </a:p>
          <a:p>
            <a:r>
              <a:rPr lang="en-US" sz="1600" dirty="0"/>
              <a:t>		NOTE:  Unable to test RF until KRS pulsed power </a:t>
            </a:r>
          </a:p>
          <a:p>
            <a:r>
              <a:rPr lang="en-US" sz="1600" dirty="0"/>
              <a:t>		and LCW returns.  Then need </a:t>
            </a:r>
            <a:r>
              <a:rPr lang="en-US" sz="1600" dirty="0">
                <a:solidFill>
                  <a:srgbClr val="FF0000"/>
                </a:solidFill>
              </a:rPr>
              <a:t>~3 weeks </a:t>
            </a:r>
            <a:r>
              <a:rPr lang="en-US" sz="1600" dirty="0"/>
              <a:t>for testing</a:t>
            </a:r>
          </a:p>
          <a:p>
            <a:r>
              <a:rPr lang="en-US" sz="1600" dirty="0"/>
              <a:t>			</a:t>
            </a:r>
          </a:p>
          <a:p>
            <a:r>
              <a:rPr lang="en-US" sz="1600" dirty="0"/>
              <a:t>	MI tunnel cleaning finished yesterday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Additional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5071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  <a:r>
              <a:rPr lang="en-US" sz="1600" dirty="0"/>
              <a:t>Closed up MI heat exchangers </a:t>
            </a:r>
          </a:p>
          <a:p>
            <a:endParaRPr lang="en-US" sz="1600" dirty="0"/>
          </a:p>
          <a:p>
            <a:r>
              <a:rPr lang="en-US" sz="1600" dirty="0"/>
              <a:t>	Configured all pond systems into bypass except MI-30 heat exchanger</a:t>
            </a:r>
          </a:p>
          <a:p>
            <a:endParaRPr lang="en-US" sz="1600" dirty="0"/>
          </a:p>
          <a:p>
            <a:r>
              <a:rPr lang="en-US" sz="1600" dirty="0"/>
              <a:t>	Turned on MI magnet system pond pumps in 60 hp mode.</a:t>
            </a:r>
          </a:p>
          <a:p>
            <a:r>
              <a:rPr lang="en-US" sz="1600" dirty="0"/>
              <a:t>		Does not include MI-8, MI-52, MI-62 or MI-60 RF systems</a:t>
            </a:r>
          </a:p>
          <a:p>
            <a:endParaRPr lang="en-US" sz="1600" dirty="0"/>
          </a:p>
          <a:p>
            <a:r>
              <a:rPr lang="en-US" sz="1600" dirty="0"/>
              <a:t>	Magnet LCW pumps will be turning on today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8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Plan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82778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Yesterday</a:t>
            </a:r>
          </a:p>
          <a:p>
            <a:r>
              <a:rPr lang="en-US" dirty="0"/>
              <a:t>		Re-cored MI-8</a:t>
            </a:r>
          </a:p>
          <a:p>
            <a:r>
              <a:rPr lang="en-US" dirty="0"/>
              <a:t>		Search and Secure MI-8</a:t>
            </a:r>
          </a:p>
          <a:p>
            <a:r>
              <a:rPr lang="en-US" dirty="0"/>
              <a:t>	Today	</a:t>
            </a:r>
          </a:p>
          <a:p>
            <a:r>
              <a:rPr lang="en-US" dirty="0"/>
              <a:t>		Booster CDC and logic testing</a:t>
            </a:r>
          </a:p>
          <a:p>
            <a:r>
              <a:rPr lang="en-US" dirty="0"/>
              <a:t>		No access into MI-8 until after testing is completed</a:t>
            </a:r>
          </a:p>
          <a:p>
            <a:r>
              <a:rPr lang="en-US" dirty="0"/>
              <a:t>		Turning on magnet </a:t>
            </a:r>
            <a:r>
              <a:rPr lang="en-US"/>
              <a:t>LCW pumps</a:t>
            </a:r>
            <a:endParaRPr lang="en-US" dirty="0"/>
          </a:p>
          <a:p>
            <a:r>
              <a:rPr lang="en-US" dirty="0"/>
              <a:t>		</a:t>
            </a:r>
          </a:p>
          <a:p>
            <a:r>
              <a:rPr lang="en-US" dirty="0"/>
              <a:t>	Next Monday:  </a:t>
            </a:r>
          </a:p>
          <a:p>
            <a:r>
              <a:rPr lang="en-US" dirty="0"/>
              <a:t>		Re-core MI-20 to 62 to Operational keys</a:t>
            </a:r>
          </a:p>
          <a:p>
            <a:r>
              <a:rPr lang="en-US" dirty="0"/>
              <a:t>		Followed by search and secure for safety system testing</a:t>
            </a:r>
          </a:p>
          <a:p>
            <a:r>
              <a:rPr lang="en-US" dirty="0"/>
              <a:t>		Search and Secure MI-10 in preparation for  BNB power </a:t>
            </a:r>
          </a:p>
          <a:p>
            <a:r>
              <a:rPr lang="en-US" dirty="0"/>
              <a:t>		supply testing</a:t>
            </a:r>
          </a:p>
          <a:p>
            <a:endParaRPr lang="en-US" dirty="0"/>
          </a:p>
          <a:p>
            <a:r>
              <a:rPr lang="en-US" dirty="0"/>
              <a:t>	Testing for BNB running</a:t>
            </a:r>
          </a:p>
          <a:p>
            <a:r>
              <a:rPr lang="en-US" dirty="0"/>
              <a:t>		End of MI-8 line and BNB line power supply testing</a:t>
            </a:r>
          </a:p>
          <a:p>
            <a:r>
              <a:rPr lang="en-US" dirty="0"/>
              <a:t>		Need MI-10 secure, ESS permit, LCW, and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ALL LOCKS OF MI-10 LOTO Box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397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10/25/2024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88530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14584</TotalTime>
  <Words>345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Symbol</vt:lpstr>
      <vt:lpstr>Wingdings</vt:lpstr>
      <vt:lpstr>Office Theme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84</cp:revision>
  <cp:lastPrinted>2015-08-06T13:01:48Z</cp:lastPrinted>
  <dcterms:created xsi:type="dcterms:W3CDTF">2015-07-29T16:24:19Z</dcterms:created>
  <dcterms:modified xsi:type="dcterms:W3CDTF">2024-10-25T13:16:35Z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