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0FF99"/>
    <a:srgbClr val="00CC99"/>
    <a:srgbClr val="FF3300"/>
    <a:srgbClr val="FF9900"/>
    <a:srgbClr val="00CC00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4601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470" y="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10/25/2024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10/25/2024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10/25/2024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10/25/2024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7" y="6504212"/>
            <a:ext cx="894015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10/25/2024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Linac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26633"/>
            <a:ext cx="8686800" cy="607729"/>
          </a:xfrm>
        </p:spPr>
        <p:txBody>
          <a:bodyPr/>
          <a:lstStyle/>
          <a:p>
            <a:pPr algn="ctr"/>
            <a:r>
              <a:rPr lang="en-US" dirty="0"/>
              <a:t>LINAC Report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D345-CB81-F94E-7450-E529FFCB5E39}"/>
              </a:ext>
            </a:extLst>
          </p:cNvPr>
          <p:cNvSpPr txBox="1"/>
          <p:nvPr/>
        </p:nvSpPr>
        <p:spPr>
          <a:xfrm>
            <a:off x="429419" y="595924"/>
            <a:ext cx="8485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4C97"/>
              </a:solidFill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4C97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Source A was pulled/cleaned last Friday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4C97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Started Saturday morning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4C97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Tuning cesium system to reduce source sparking 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4C97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Usually takes ~ 1 week for source to ‘settle down’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rgbClr val="004C97"/>
              </a:solidFill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rgbClr val="004C97"/>
              </a:solidFill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4C97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MSD replaced DI bottle on LRF3 water skid with larger bottle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4C97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Resistance climbed from 3.7 -&gt; 12.7 </a:t>
            </a:r>
            <a:r>
              <a:rPr lang="en-US">
                <a:solidFill>
                  <a:srgbClr val="004C97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MOhm </a:t>
            </a:r>
            <a:endParaRPr lang="en-US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81BF76-57F3-4973-8E70-3367F6E50D2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7d35bd7-cc13-486d-92f0-24078e59316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21932</TotalTime>
  <Words>60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Symbol</vt:lpstr>
      <vt:lpstr>Fermilab_PPT_090815</vt:lpstr>
      <vt:lpstr>LINAC Report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375</cp:revision>
  <cp:lastPrinted>2014-01-20T19:40:21Z</cp:lastPrinted>
  <dcterms:created xsi:type="dcterms:W3CDTF">2014-01-03T20:18:13Z</dcterms:created>
  <dcterms:modified xsi:type="dcterms:W3CDTF">2024-10-25T13:34:25Z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