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8"/>
  </p:notesMasterIdLst>
  <p:handoutMasterIdLst>
    <p:handoutMasterId r:id="rId9"/>
  </p:handoutMasterIdLst>
  <p:sldIdLst>
    <p:sldId id="6131" r:id="rId2"/>
    <p:sldId id="6146" r:id="rId3"/>
    <p:sldId id="6147" r:id="rId4"/>
    <p:sldId id="6156" r:id="rId5"/>
    <p:sldId id="6159" r:id="rId6"/>
    <p:sldId id="6161" r:id="rId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99D6EA"/>
    <a:srgbClr val="505050"/>
    <a:srgbClr val="AB7942"/>
    <a:srgbClr val="003087"/>
    <a:srgbClr val="50504E"/>
    <a:srgbClr val="4E4E4E"/>
    <a:srgbClr val="404040"/>
    <a:srgbClr val="004C97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87" autoAdjust="0"/>
    <p:restoredTop sz="95828"/>
  </p:normalViewPr>
  <p:slideViewPr>
    <p:cSldViewPr snapToGrid="0" snapToObjects="1" showGuides="1">
      <p:cViewPr varScale="1">
        <p:scale>
          <a:sx n="120" d="100"/>
          <a:sy n="120" d="100"/>
        </p:scale>
        <p:origin x="696" y="17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ory Rakness" userId="e762933e-c412-4afc-9c3c-ec92fae47034" providerId="ADAL" clId="{65257962-903C-2241-9253-859EE19A2588}"/>
    <pc:docChg chg="custSel addSld delSld modSld">
      <pc:chgData name="Gregory Rakness" userId="e762933e-c412-4afc-9c3c-ec92fae47034" providerId="ADAL" clId="{65257962-903C-2241-9253-859EE19A2588}" dt="2024-10-25T13:15:21.595" v="1134" actId="1036"/>
      <pc:docMkLst>
        <pc:docMk/>
      </pc:docMkLst>
      <pc:sldChg chg="addSp delSp modSp mod">
        <pc:chgData name="Gregory Rakness" userId="e762933e-c412-4afc-9c3c-ec92fae47034" providerId="ADAL" clId="{65257962-903C-2241-9253-859EE19A2588}" dt="2024-10-25T13:15:21.595" v="1134" actId="1036"/>
        <pc:sldMkLst>
          <pc:docMk/>
          <pc:sldMk cId="2577052944" sldId="6131"/>
        </pc:sldMkLst>
        <pc:spChg chg="mod">
          <ac:chgData name="Gregory Rakness" userId="e762933e-c412-4afc-9c3c-ec92fae47034" providerId="ADAL" clId="{65257962-903C-2241-9253-859EE19A2588}" dt="2024-10-25T13:12:07.613" v="1083" actId="20577"/>
          <ac:spMkLst>
            <pc:docMk/>
            <pc:sldMk cId="2577052944" sldId="6131"/>
            <ac:spMk id="2" creationId="{48028251-C17D-1BAE-B45C-C29EABEAB5F6}"/>
          </ac:spMkLst>
        </pc:spChg>
        <pc:spChg chg="del">
          <ac:chgData name="Gregory Rakness" userId="e762933e-c412-4afc-9c3c-ec92fae47034" providerId="ADAL" clId="{65257962-903C-2241-9253-859EE19A2588}" dt="2024-10-25T13:03:17.402" v="559" actId="478"/>
          <ac:spMkLst>
            <pc:docMk/>
            <pc:sldMk cId="2577052944" sldId="6131"/>
            <ac:spMk id="5" creationId="{53142B73-5FD6-797D-9CC4-642CDB4A6DDB}"/>
          </ac:spMkLst>
        </pc:spChg>
        <pc:spChg chg="add mod">
          <ac:chgData name="Gregory Rakness" userId="e762933e-c412-4afc-9c3c-ec92fae47034" providerId="ADAL" clId="{65257962-903C-2241-9253-859EE19A2588}" dt="2024-10-25T13:15:21.595" v="1134" actId="1036"/>
          <ac:spMkLst>
            <pc:docMk/>
            <pc:sldMk cId="2577052944" sldId="6131"/>
            <ac:spMk id="6" creationId="{5A3EFDE8-2761-B703-C234-A1715CFD5909}"/>
          </ac:spMkLst>
        </pc:spChg>
      </pc:sldChg>
      <pc:sldChg chg="modSp mod">
        <pc:chgData name="Gregory Rakness" userId="e762933e-c412-4afc-9c3c-ec92fae47034" providerId="ADAL" clId="{65257962-903C-2241-9253-859EE19A2588}" dt="2024-10-25T13:13:15.762" v="1118" actId="1036"/>
        <pc:sldMkLst>
          <pc:docMk/>
          <pc:sldMk cId="4084375298" sldId="6146"/>
        </pc:sldMkLst>
        <pc:spChg chg="mod">
          <ac:chgData name="Gregory Rakness" userId="e762933e-c412-4afc-9c3c-ec92fae47034" providerId="ADAL" clId="{65257962-903C-2241-9253-859EE19A2588}" dt="2024-10-25T13:13:10.728" v="1110" actId="20577"/>
          <ac:spMkLst>
            <pc:docMk/>
            <pc:sldMk cId="4084375298" sldId="6146"/>
            <ac:spMk id="2" creationId="{D482B3E8-3F7F-35CC-837C-9A61FD6CD817}"/>
          </ac:spMkLst>
        </pc:spChg>
        <pc:spChg chg="mod">
          <ac:chgData name="Gregory Rakness" userId="e762933e-c412-4afc-9c3c-ec92fae47034" providerId="ADAL" clId="{65257962-903C-2241-9253-859EE19A2588}" dt="2024-10-25T13:13:06.620" v="1096" actId="20577"/>
          <ac:spMkLst>
            <pc:docMk/>
            <pc:sldMk cId="4084375298" sldId="6146"/>
            <ac:spMk id="7" creationId="{BEAD412C-6085-D591-EA52-BA3FFB48B1E1}"/>
          </ac:spMkLst>
        </pc:spChg>
        <pc:picChg chg="mod">
          <ac:chgData name="Gregory Rakness" userId="e762933e-c412-4afc-9c3c-ec92fae47034" providerId="ADAL" clId="{65257962-903C-2241-9253-859EE19A2588}" dt="2024-10-25T13:13:15.762" v="1118" actId="1036"/>
          <ac:picMkLst>
            <pc:docMk/>
            <pc:sldMk cId="4084375298" sldId="6146"/>
            <ac:picMk id="17" creationId="{20038BB6-0D24-D8F1-1249-F22F70BE604D}"/>
          </ac:picMkLst>
        </pc:picChg>
      </pc:sldChg>
      <pc:sldChg chg="addSp delSp modSp mod">
        <pc:chgData name="Gregory Rakness" userId="e762933e-c412-4afc-9c3c-ec92fae47034" providerId="ADAL" clId="{65257962-903C-2241-9253-859EE19A2588}" dt="2024-10-25T13:11:28.542" v="1079" actId="1036"/>
        <pc:sldMkLst>
          <pc:docMk/>
          <pc:sldMk cId="1297943467" sldId="6147"/>
        </pc:sldMkLst>
        <pc:spChg chg="del mod">
          <ac:chgData name="Gregory Rakness" userId="e762933e-c412-4afc-9c3c-ec92fae47034" providerId="ADAL" clId="{65257962-903C-2241-9253-859EE19A2588}" dt="2024-10-25T13:09:49.774" v="1014" actId="478"/>
          <ac:spMkLst>
            <pc:docMk/>
            <pc:sldMk cId="1297943467" sldId="6147"/>
            <ac:spMk id="6" creationId="{A7B18A00-BC75-07F2-8322-E981FE6A90B2}"/>
          </ac:spMkLst>
        </pc:spChg>
        <pc:spChg chg="add del mod">
          <ac:chgData name="Gregory Rakness" userId="e762933e-c412-4afc-9c3c-ec92fae47034" providerId="ADAL" clId="{65257962-903C-2241-9253-859EE19A2588}" dt="2024-10-25T13:09:55.848" v="1016" actId="478"/>
          <ac:spMkLst>
            <pc:docMk/>
            <pc:sldMk cId="1297943467" sldId="6147"/>
            <ac:spMk id="11" creationId="{0811549D-759E-9B35-4A69-1FED2A76451E}"/>
          </ac:spMkLst>
        </pc:spChg>
        <pc:spChg chg="mod">
          <ac:chgData name="Gregory Rakness" userId="e762933e-c412-4afc-9c3c-ec92fae47034" providerId="ADAL" clId="{65257962-903C-2241-9253-859EE19A2588}" dt="2024-10-25T13:11:28.542" v="1079" actId="1036"/>
          <ac:spMkLst>
            <pc:docMk/>
            <pc:sldMk cId="1297943467" sldId="6147"/>
            <ac:spMk id="17" creationId="{AF6A43E4-6442-F6D4-C12E-AB50D8D05519}"/>
          </ac:spMkLst>
        </pc:spChg>
        <pc:picChg chg="mod">
          <ac:chgData name="Gregory Rakness" userId="e762933e-c412-4afc-9c3c-ec92fae47034" providerId="ADAL" clId="{65257962-903C-2241-9253-859EE19A2588}" dt="2024-10-25T13:09:59.679" v="1018" actId="1076"/>
          <ac:picMkLst>
            <pc:docMk/>
            <pc:sldMk cId="1297943467" sldId="6147"/>
            <ac:picMk id="7" creationId="{0A70BE0D-7633-01FB-311B-7F66DCB34D05}"/>
          </ac:picMkLst>
        </pc:picChg>
        <pc:picChg chg="del">
          <ac:chgData name="Gregory Rakness" userId="e762933e-c412-4afc-9c3c-ec92fae47034" providerId="ADAL" clId="{65257962-903C-2241-9253-859EE19A2588}" dt="2024-10-25T13:09:52.867" v="1015" actId="478"/>
          <ac:picMkLst>
            <pc:docMk/>
            <pc:sldMk cId="1297943467" sldId="6147"/>
            <ac:picMk id="9" creationId="{4BD14CF1-6233-70A8-7700-BF33D9CE9AC4}"/>
          </ac:picMkLst>
        </pc:picChg>
        <pc:cxnChg chg="del">
          <ac:chgData name="Gregory Rakness" userId="e762933e-c412-4afc-9c3c-ec92fae47034" providerId="ADAL" clId="{65257962-903C-2241-9253-859EE19A2588}" dt="2024-10-25T13:09:57.540" v="1017" actId="478"/>
          <ac:cxnSpMkLst>
            <pc:docMk/>
            <pc:sldMk cId="1297943467" sldId="6147"/>
            <ac:cxnSpMk id="10" creationId="{E43C854B-800F-91C3-E536-35EC79E4AFD2}"/>
          </ac:cxnSpMkLst>
        </pc:cxnChg>
        <pc:cxnChg chg="del mod">
          <ac:chgData name="Gregory Rakness" userId="e762933e-c412-4afc-9c3c-ec92fae47034" providerId="ADAL" clId="{65257962-903C-2241-9253-859EE19A2588}" dt="2024-10-25T13:10:01.037" v="1019" actId="478"/>
          <ac:cxnSpMkLst>
            <pc:docMk/>
            <pc:sldMk cId="1297943467" sldId="6147"/>
            <ac:cxnSpMk id="18" creationId="{F5AAB437-5C33-CEF6-4DE8-8CD73D627FCD}"/>
          </ac:cxnSpMkLst>
        </pc:cxnChg>
      </pc:sldChg>
      <pc:sldChg chg="del">
        <pc:chgData name="Gregory Rakness" userId="e762933e-c412-4afc-9c3c-ec92fae47034" providerId="ADAL" clId="{65257962-903C-2241-9253-859EE19A2588}" dt="2024-10-24T20:14:04.176" v="0" actId="2696"/>
        <pc:sldMkLst>
          <pc:docMk/>
          <pc:sldMk cId="2364254735" sldId="6155"/>
        </pc:sldMkLst>
      </pc:sldChg>
      <pc:sldChg chg="modSp mod">
        <pc:chgData name="Gregory Rakness" userId="e762933e-c412-4afc-9c3c-ec92fae47034" providerId="ADAL" clId="{65257962-903C-2241-9253-859EE19A2588}" dt="2024-10-25T13:11:17.046" v="1058" actId="20577"/>
        <pc:sldMkLst>
          <pc:docMk/>
          <pc:sldMk cId="114986801" sldId="6156"/>
        </pc:sldMkLst>
        <pc:spChg chg="mod">
          <ac:chgData name="Gregory Rakness" userId="e762933e-c412-4afc-9c3c-ec92fae47034" providerId="ADAL" clId="{65257962-903C-2241-9253-859EE19A2588}" dt="2024-10-25T13:11:17.046" v="1058" actId="20577"/>
          <ac:spMkLst>
            <pc:docMk/>
            <pc:sldMk cId="114986801" sldId="6156"/>
            <ac:spMk id="11" creationId="{2DE2BC84-EF35-1750-9092-CC39B02510E5}"/>
          </ac:spMkLst>
        </pc:spChg>
        <pc:picChg chg="mod">
          <ac:chgData name="Gregory Rakness" userId="e762933e-c412-4afc-9c3c-ec92fae47034" providerId="ADAL" clId="{65257962-903C-2241-9253-859EE19A2588}" dt="2024-10-24T20:22:04.223" v="499" actId="14100"/>
          <ac:picMkLst>
            <pc:docMk/>
            <pc:sldMk cId="114986801" sldId="6156"/>
            <ac:picMk id="9" creationId="{ADD212DF-BA27-33A0-FD97-ADA8687A9B5C}"/>
          </ac:picMkLst>
        </pc:picChg>
      </pc:sldChg>
      <pc:sldChg chg="del">
        <pc:chgData name="Gregory Rakness" userId="e762933e-c412-4afc-9c3c-ec92fae47034" providerId="ADAL" clId="{65257962-903C-2241-9253-859EE19A2588}" dt="2024-10-24T20:22:34.761" v="501" actId="2696"/>
        <pc:sldMkLst>
          <pc:docMk/>
          <pc:sldMk cId="4111166433" sldId="6158"/>
        </pc:sldMkLst>
      </pc:sldChg>
      <pc:sldChg chg="addSp modSp mod">
        <pc:chgData name="Gregory Rakness" userId="e762933e-c412-4afc-9c3c-ec92fae47034" providerId="ADAL" clId="{65257962-903C-2241-9253-859EE19A2588}" dt="2024-10-25T13:13:51.320" v="1121" actId="14100"/>
        <pc:sldMkLst>
          <pc:docMk/>
          <pc:sldMk cId="884252546" sldId="6159"/>
        </pc:sldMkLst>
        <pc:spChg chg="mod">
          <ac:chgData name="Gregory Rakness" userId="e762933e-c412-4afc-9c3c-ec92fae47034" providerId="ADAL" clId="{65257962-903C-2241-9253-859EE19A2588}" dt="2024-10-25T13:12:28.993" v="1093" actId="20577"/>
          <ac:spMkLst>
            <pc:docMk/>
            <pc:sldMk cId="884252546" sldId="6159"/>
            <ac:spMk id="2" creationId="{5E25548A-E867-406B-C941-9775A1877AD7}"/>
          </ac:spMkLst>
        </pc:spChg>
        <pc:picChg chg="mod">
          <ac:chgData name="Gregory Rakness" userId="e762933e-c412-4afc-9c3c-ec92fae47034" providerId="ADAL" clId="{65257962-903C-2241-9253-859EE19A2588}" dt="2024-10-25T13:08:36.043" v="866" actId="1076"/>
          <ac:picMkLst>
            <pc:docMk/>
            <pc:sldMk cId="884252546" sldId="6159"/>
            <ac:picMk id="7" creationId="{A1111205-047D-0629-08BD-A9542E0B23E6}"/>
          </ac:picMkLst>
        </pc:picChg>
        <pc:picChg chg="mod">
          <ac:chgData name="Gregory Rakness" userId="e762933e-c412-4afc-9c3c-ec92fae47034" providerId="ADAL" clId="{65257962-903C-2241-9253-859EE19A2588}" dt="2024-10-25T13:08:40.512" v="867" actId="1076"/>
          <ac:picMkLst>
            <pc:docMk/>
            <pc:sldMk cId="884252546" sldId="6159"/>
            <ac:picMk id="8" creationId="{A367AE9D-4272-7C74-927D-E208E6FBEC80}"/>
          </ac:picMkLst>
        </pc:picChg>
        <pc:cxnChg chg="add mod">
          <ac:chgData name="Gregory Rakness" userId="e762933e-c412-4afc-9c3c-ec92fae47034" providerId="ADAL" clId="{65257962-903C-2241-9253-859EE19A2588}" dt="2024-10-25T13:13:51.320" v="1121" actId="14100"/>
          <ac:cxnSpMkLst>
            <pc:docMk/>
            <pc:sldMk cId="884252546" sldId="6159"/>
            <ac:cxnSpMk id="6" creationId="{F986E4BB-641E-CA51-13CF-BBD0AA8BF308}"/>
          </ac:cxnSpMkLst>
        </pc:cxnChg>
      </pc:sldChg>
      <pc:sldChg chg="del">
        <pc:chgData name="Gregory Rakness" userId="e762933e-c412-4afc-9c3c-ec92fae47034" providerId="ADAL" clId="{65257962-903C-2241-9253-859EE19A2588}" dt="2024-10-25T13:05:48.350" v="795" actId="2696"/>
        <pc:sldMkLst>
          <pc:docMk/>
          <pc:sldMk cId="1249174190" sldId="6160"/>
        </pc:sldMkLst>
      </pc:sldChg>
      <pc:sldChg chg="modSp new mod">
        <pc:chgData name="Gregory Rakness" userId="e762933e-c412-4afc-9c3c-ec92fae47034" providerId="ADAL" clId="{65257962-903C-2241-9253-859EE19A2588}" dt="2024-10-25T13:05:23.584" v="794" actId="20577"/>
        <pc:sldMkLst>
          <pc:docMk/>
          <pc:sldMk cId="1953121738" sldId="6161"/>
        </pc:sldMkLst>
        <pc:spChg chg="mod">
          <ac:chgData name="Gregory Rakness" userId="e762933e-c412-4afc-9c3c-ec92fae47034" providerId="ADAL" clId="{65257962-903C-2241-9253-859EE19A2588}" dt="2024-10-25T13:05:23.584" v="794" actId="20577"/>
          <ac:spMkLst>
            <pc:docMk/>
            <pc:sldMk cId="1953121738" sldId="6161"/>
            <ac:spMk id="2" creationId="{787B24BB-8DA4-04CB-A6BA-7CAB73379B79}"/>
          </ac:spMkLst>
        </pc:spChg>
        <pc:spChg chg="mod">
          <ac:chgData name="Gregory Rakness" userId="e762933e-c412-4afc-9c3c-ec92fae47034" providerId="ADAL" clId="{65257962-903C-2241-9253-859EE19A2588}" dt="2024-10-24T20:22:55.302" v="512" actId="20577"/>
          <ac:spMkLst>
            <pc:docMk/>
            <pc:sldMk cId="1953121738" sldId="6161"/>
            <ac:spMk id="3" creationId="{E2FC4D81-4757-D49B-6BDA-31D2BAEDF85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10/24/24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 Diehl (FNAL), G Rakness (FNAL)             Friday 9am AD meeting        25-Oct-2024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 Diehl (FNAL), G Rakness (FNAL)             Friday 9am AD meeting        25-Oct-2024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T Diehl (FNAL), G Rakness (FNAL)             Friday 9am AD meeting        25-Oct-2024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 Diehl (FNAL), G Rakness (FNAL)             Friday 9am AD meeting        25-Oct-2024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T Diehl (FNAL), G Rakness (FNAL)             Friday 9am AD meeting        25-Oct-2024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T Diehl (FNAL), G Rakness (FNAL)             Friday 9am AD meeting        25-Oct-2024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Bottom: Title &amp; Content">
  <p:cSld name="1_Logo Bottom: Title &amp; Conte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50505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505050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50505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dt" idx="10"/>
          </p:nvPr>
        </p:nvSpPr>
        <p:spPr>
          <a:xfrm>
            <a:off x="736827" y="6504214"/>
            <a:ext cx="675368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22-Dec-2022</a:t>
            </a: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ftr" idx="11"/>
          </p:nvPr>
        </p:nvSpPr>
        <p:spPr>
          <a:xfrm>
            <a:off x="1530603" y="6504214"/>
            <a:ext cx="6262118" cy="24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T Diehl (FNAL), G Rakness (FNAL)             Friday 9am AD meeting        25-Oct-2024</a:t>
            </a: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222250" y="6504214"/>
            <a:ext cx="414338" cy="237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95356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5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7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404040"/>
                </a:solidFill>
              </a:defRPr>
            </a:lvl1pPr>
            <a:lvl2pPr>
              <a:defRPr sz="1650">
                <a:solidFill>
                  <a:srgbClr val="404040"/>
                </a:solidFill>
              </a:defRPr>
            </a:lvl2pPr>
            <a:lvl3pPr>
              <a:defRPr sz="1500">
                <a:solidFill>
                  <a:srgbClr val="404040"/>
                </a:solidFill>
              </a:defRPr>
            </a:lvl3pPr>
            <a:lvl4pPr>
              <a:defRPr sz="1350">
                <a:solidFill>
                  <a:srgbClr val="40404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4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22-Dec-2022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675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b="1"/>
              <a:t>T Diehl (FNAL), G Rakness (FNAL)             Friday 9am AD meeting        25-Oct-2024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782C12-BDD2-4CC3-8FE8-9D788E373E0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55728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 Diehl (FNAL), G Rakness (FNAL)             Friday 9am AD meeting        25-Oct-2024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  <p:sldLayoutId id="2147484124" r:id="rId9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fnal.gov/event/66658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028251-C17D-1BAE-B45C-C29EABEAB5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Tom Diehl (FNAL), Greg Rakness (FNAL) and various others</a:t>
            </a:r>
          </a:p>
          <a:p>
            <a:r>
              <a:rPr lang="en-US" dirty="0"/>
              <a:t>Friday 9am AD meeting</a:t>
            </a:r>
          </a:p>
          <a:p>
            <a:r>
              <a:rPr lang="en-US" dirty="0"/>
              <a:t>25-Oct-2024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EB71C-FAD1-7AE2-C34D-BC2379E738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 the Hall at Mu2e </a:t>
            </a:r>
          </a:p>
          <a:p>
            <a:r>
              <a:rPr lang="en-US" dirty="0"/>
              <a:t>(The loading </a:t>
            </a:r>
            <a:r>
              <a:rPr lang="en-US"/>
              <a:t>dock is 25% full)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3EFDE8-2761-B703-C234-A1715CFD5909}"/>
              </a:ext>
            </a:extLst>
          </p:cNvPr>
          <p:cNvSpPr txBox="1"/>
          <p:nvPr/>
        </p:nvSpPr>
        <p:spPr>
          <a:xfrm>
            <a:off x="3830380" y="5845353"/>
            <a:ext cx="49716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https://indico.fnal.gov/event/66658/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7052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ext, indoor, electronics, dirty&#10;&#10;Description automatically generated">
            <a:extLst>
              <a:ext uri="{FF2B5EF4-FFF2-40B4-BE49-F238E27FC236}">
                <a16:creationId xmlns:a16="http://schemas.microsoft.com/office/drawing/2014/main" id="{20038BB6-0D24-D8F1-1249-F22F70BE6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23912" y="3292597"/>
            <a:ext cx="3242438" cy="2431829"/>
          </a:xfrm>
          <a:prstGeom prst="rect">
            <a:avLst/>
          </a:prstGeom>
        </p:spPr>
      </p:pic>
      <p:pic>
        <p:nvPicPr>
          <p:cNvPr id="11" name="Picture 10" descr="A picture containing indoor, old, equipment, several&#10;&#10;Description automatically generated">
            <a:extLst>
              <a:ext uri="{FF2B5EF4-FFF2-40B4-BE49-F238E27FC236}">
                <a16:creationId xmlns:a16="http://schemas.microsoft.com/office/drawing/2014/main" id="{BDA2F4EA-F455-1787-EAB3-157813E84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187694" y="1212159"/>
            <a:ext cx="4260235" cy="3195176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82B3E8-3F7F-35CC-837C-9A61FD6CD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5079123" cy="50593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Connecting the </a:t>
            </a:r>
            <a:r>
              <a:rPr lang="en-US" dirty="0" err="1">
                <a:solidFill>
                  <a:srgbClr val="0432FF"/>
                </a:solidFill>
              </a:rPr>
              <a:t>TSu</a:t>
            </a:r>
            <a:r>
              <a:rPr lang="en-US" dirty="0">
                <a:solidFill>
                  <a:srgbClr val="0432FF"/>
                </a:solidFill>
              </a:rPr>
              <a:t> and </a:t>
            </a:r>
            <a:r>
              <a:rPr lang="en-US" dirty="0" err="1">
                <a:solidFill>
                  <a:srgbClr val="0432FF"/>
                </a:solidFill>
              </a:rPr>
              <a:t>TSd</a:t>
            </a:r>
            <a:r>
              <a:rPr lang="en-US" dirty="0">
                <a:solidFill>
                  <a:srgbClr val="0432FF"/>
                </a:solidFill>
              </a:rPr>
              <a:t> superconducting wire and vacuum lines is in process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Leak-testing vacuum from Power Supply Room all the way down…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B8BE55-6F9C-BFE9-D721-0F210D3C3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of the ongoing work at Mu2e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E00C02-469E-7763-A72B-D01447CC77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 Diehl (FNAL), G Rakness (FNAL)             Friday 9am AD meeting        25-Oct-2024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3BCDA-30F0-A6D3-F71A-D2FE1E69DB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AC734B5-7F96-D31B-323C-3DC195A8EB2E}"/>
              </a:ext>
            </a:extLst>
          </p:cNvPr>
          <p:cNvCxnSpPr>
            <a:cxnSpLocks/>
          </p:cNvCxnSpPr>
          <p:nvPr/>
        </p:nvCxnSpPr>
        <p:spPr>
          <a:xfrm>
            <a:off x="4661662" y="2039007"/>
            <a:ext cx="2285676" cy="1187669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BEAD412C-6085-D591-EA52-BA3FFB48B1E1}"/>
              </a:ext>
            </a:extLst>
          </p:cNvPr>
          <p:cNvSpPr txBox="1">
            <a:spLocks/>
          </p:cNvSpPr>
          <p:nvPr/>
        </p:nvSpPr>
        <p:spPr>
          <a:xfrm>
            <a:off x="4223287" y="5058467"/>
            <a:ext cx="4170104" cy="14414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432FF"/>
                </a:solidFill>
              </a:rPr>
              <a:t>Changing out of a couple thousand washer sets in dump resistors is in process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61A8D77-5078-4B6E-B94A-A49395EFF914}"/>
              </a:ext>
            </a:extLst>
          </p:cNvPr>
          <p:cNvCxnSpPr>
            <a:cxnSpLocks/>
          </p:cNvCxnSpPr>
          <p:nvPr/>
        </p:nvCxnSpPr>
        <p:spPr>
          <a:xfrm flipH="1" flipV="1">
            <a:off x="2790497" y="4255670"/>
            <a:ext cx="1401569" cy="732994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375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E934C1-6B5A-51AE-75AC-DF1B241AD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of the ongoing work at Mu2e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1174A3-8430-C223-1C61-CA50D4E468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 Diehl (FNAL), G Rakness (FNAL)             Friday 9am AD meeting        25-Oct-2024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33961-C617-EF9D-C184-5C837D669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Picture 6" descr="A high angle view of a factory&#10;&#10;Description automatically generated with medium confidence">
            <a:extLst>
              <a:ext uri="{FF2B5EF4-FFF2-40B4-BE49-F238E27FC236}">
                <a16:creationId xmlns:a16="http://schemas.microsoft.com/office/drawing/2014/main" id="{0A70BE0D-7633-01FB-311B-7F66DCB34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44508" y="1858360"/>
            <a:ext cx="4188372" cy="3141279"/>
          </a:xfrm>
          <a:prstGeom prst="rect">
            <a:avLst/>
          </a:prstGeom>
        </p:spPr>
      </p:pic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AF6A43E4-6442-F6D4-C12E-AB50D8D05519}"/>
              </a:ext>
            </a:extLst>
          </p:cNvPr>
          <p:cNvSpPr txBox="1">
            <a:spLocks/>
          </p:cNvSpPr>
          <p:nvPr/>
        </p:nvSpPr>
        <p:spPr>
          <a:xfrm>
            <a:off x="4816549" y="2404406"/>
            <a:ext cx="3636335" cy="267795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0432FF"/>
                </a:solidFill>
              </a:rPr>
              <a:t>Power Supply Room west wall:  vacuum system artwork is becoming ever more abstract</a:t>
            </a:r>
          </a:p>
        </p:txBody>
      </p:sp>
    </p:spTree>
    <p:extLst>
      <p:ext uri="{BB962C8B-B14F-4D97-AF65-F5344CB8AC3E}">
        <p14:creationId xmlns:p14="http://schemas.microsoft.com/office/powerpoint/2010/main" val="1297943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DE2BC84-EF35-1750-9092-CC39B0251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3078126" cy="50593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External stands are being put into place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Detector Train sits on external stands when it is not in the Detector Solenoid </a:t>
            </a:r>
          </a:p>
          <a:p>
            <a:pPr lvl="1"/>
            <a:endParaRPr lang="en-US" dirty="0">
              <a:solidFill>
                <a:srgbClr val="0432FF"/>
              </a:solidFill>
            </a:endParaRPr>
          </a:p>
          <a:p>
            <a:pPr lvl="1"/>
            <a:r>
              <a:rPr lang="en-US" dirty="0">
                <a:solidFill>
                  <a:srgbClr val="0432FF"/>
                </a:solidFill>
              </a:rPr>
              <a:t>(Detector Train = Stopping Target + Tracker + Calorimeter + Muon Beam Stop)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ADB47E-7801-3450-609C-011A8C371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Stands Installation &amp; Plan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DC0A8B-8DEA-F8BE-CA98-E4ADB6CEFB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 Diehl (FNAL), G Rakness (FNAL)             Friday 9am AD meeting        25-Oct-2024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30EBE6-294E-9844-9BB9-E99BC53E45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ADD212DF-BA27-33A0-FD97-ADA8687A9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560" y="1418907"/>
            <a:ext cx="5536737" cy="415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6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A1111205-047D-0629-08BD-A9542E0B23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778787" y="1246614"/>
            <a:ext cx="4535874" cy="340190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2ADB47E-7801-3450-609C-011A8C371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Stands Installation &amp; Plan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DC0A8B-8DEA-F8BE-CA98-E4ADB6CEFB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 Diehl (FNAL), G Rakness (FNAL)             Friday 9am AD meeting        25-Oct-2024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30EBE6-294E-9844-9BB9-E99BC53E45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25548A-E867-406B-C941-9775A1877AD7}"/>
              </a:ext>
            </a:extLst>
          </p:cNvPr>
          <p:cNvSpPr txBox="1">
            <a:spLocks/>
          </p:cNvSpPr>
          <p:nvPr/>
        </p:nvSpPr>
        <p:spPr>
          <a:xfrm>
            <a:off x="401895" y="820231"/>
            <a:ext cx="4478449" cy="4957892"/>
          </a:xfrm>
          <a:prstGeom prst="rect">
            <a:avLst/>
          </a:prstGeom>
        </p:spPr>
        <p:txBody>
          <a:bodyPr lIns="0" tIns="0" rIns="0" bIns="0">
            <a:normAutofit fontScale="925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432FF"/>
                </a:solidFill>
              </a:rPr>
              <a:t>Install detector stands to roughly the correct position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Final position will be known when Detector Solenoid arrives, since external stands must mate with internal stands </a:t>
            </a:r>
          </a:p>
          <a:p>
            <a:r>
              <a:rPr lang="en-US" dirty="0">
                <a:solidFill>
                  <a:srgbClr val="0432FF"/>
                </a:solidFill>
              </a:rPr>
              <a:t>Attach and protect the rails for the linear bearings.</a:t>
            </a:r>
          </a:p>
          <a:p>
            <a:r>
              <a:rPr lang="en-US" dirty="0">
                <a:solidFill>
                  <a:srgbClr val="0432FF"/>
                </a:solidFill>
              </a:rPr>
              <a:t>When Instrument Feedthrough Bulkhead arrives, move IFB downstairs and downstream of stands</a:t>
            </a:r>
          </a:p>
          <a:p>
            <a:r>
              <a:rPr lang="en-US" dirty="0">
                <a:solidFill>
                  <a:srgbClr val="0432FF"/>
                </a:solidFill>
              </a:rPr>
              <a:t>First object onto the stands will be the muon beam stop.</a:t>
            </a:r>
          </a:p>
          <a:p>
            <a:endParaRPr lang="en-US" dirty="0">
              <a:solidFill>
                <a:srgbClr val="0432FF"/>
              </a:solidFill>
            </a:endParaRPr>
          </a:p>
        </p:txBody>
      </p:sp>
      <p:pic>
        <p:nvPicPr>
          <p:cNvPr id="8" name="Picture 7" descr="A picture containing person, way, sidewalk&#10;&#10;Description automatically generated">
            <a:extLst>
              <a:ext uri="{FF2B5EF4-FFF2-40B4-BE49-F238E27FC236}">
                <a16:creationId xmlns:a16="http://schemas.microsoft.com/office/drawing/2014/main" id="{A367AE9D-4272-7C74-927D-E208E6FBEC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78" t="40919" r="33793" b="28276"/>
          <a:stretch/>
        </p:blipFill>
        <p:spPr>
          <a:xfrm>
            <a:off x="4715149" y="4952213"/>
            <a:ext cx="3851343" cy="173013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986E4BB-641E-CA51-13CF-BBD0AA8BF308}"/>
              </a:ext>
            </a:extLst>
          </p:cNvPr>
          <p:cNvCxnSpPr>
            <a:cxnSpLocks/>
          </p:cNvCxnSpPr>
          <p:nvPr/>
        </p:nvCxnSpPr>
        <p:spPr>
          <a:xfrm>
            <a:off x="3848986" y="5486400"/>
            <a:ext cx="1892595" cy="29172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252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7B24BB-8DA4-04CB-A6BA-7CAB73379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ffectLst/>
                <a:latin typeface="Helvetica" pitchFamily="2" charset="0"/>
              </a:rPr>
              <a:t>Power outages okay on Friday and on Tuesday</a:t>
            </a:r>
          </a:p>
          <a:p>
            <a:pPr lvl="1"/>
            <a:r>
              <a:rPr lang="en-US" dirty="0">
                <a:effectLst/>
                <a:latin typeface="Helvetica" pitchFamily="2" charset="0"/>
              </a:rPr>
              <a:t>Thanks to ISD / JP Pollock for following up at MC1, where there was a smell of burning in the lobby just after the power outage this morning (8:30-8:45).  </a:t>
            </a:r>
          </a:p>
          <a:p>
            <a:pPr lvl="1"/>
            <a:r>
              <a:rPr lang="en-US" dirty="0">
                <a:effectLst/>
                <a:latin typeface="Helvetica" pitchFamily="2" charset="0"/>
              </a:rPr>
              <a:t>The suspicion is the heater turned on and was burning off dust.  As of 10:00, the smell had dissipated, ISD had checked everywhere and all is okay.</a:t>
            </a:r>
          </a:p>
          <a:p>
            <a:endParaRPr lang="en-US" dirty="0">
              <a:effectLst/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Two more power outage planned that affect MC1 &amp; MC2 (Feeder 46A) – coordinating with Justin Block </a:t>
            </a:r>
            <a:br>
              <a:rPr lang="en-US" dirty="0">
                <a:effectLst/>
                <a:latin typeface="Helvetica" pitchFamily="2" charset="0"/>
              </a:rPr>
            </a:br>
            <a:endParaRPr lang="en-US" dirty="0">
              <a:effectLst/>
              <a:latin typeface="Helvetica" pitchFamily="2" charset="0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FC4D81-4757-D49B-6BDA-31D2BAEDF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work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81F278-A431-5809-9F13-D225632BE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 Diehl (FNAL), G Rakness (FNAL)             Friday 9am AD meeting        25-Oct-2024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6E04FB-EFBF-9F9E-CA95-BC907624F4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121738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rmilab  -  Read-Only" id="{1A61E460-69C1-5C47-8A1F-C0F1628F06BD}" vid="{58F86324-3A72-294A-AB8A-96D9BB58B7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55233</TotalTime>
  <Words>390</Words>
  <Application>Microsoft Macintosh PowerPoint</Application>
  <PresentationFormat>On-screen Show (4:3)</PresentationFormat>
  <Paragraphs>39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Helvetica</vt:lpstr>
      <vt:lpstr>Helvetica Neue</vt:lpstr>
      <vt:lpstr>Fermilab_PPT_090815</vt:lpstr>
      <vt:lpstr>PowerPoint Presentation</vt:lpstr>
      <vt:lpstr>Some of the ongoing work at Mu2e</vt:lpstr>
      <vt:lpstr>Some of the ongoing work at Mu2e </vt:lpstr>
      <vt:lpstr>Detector Stands Installation &amp; Plan</vt:lpstr>
      <vt:lpstr>Detector Stands Installation &amp; Plan</vt:lpstr>
      <vt:lpstr>Other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Gregory Rakness</dc:creator>
  <cp:lastModifiedBy>Gregory Rakness</cp:lastModifiedBy>
  <cp:revision>948</cp:revision>
  <cp:lastPrinted>2020-11-05T17:47:55Z</cp:lastPrinted>
  <dcterms:created xsi:type="dcterms:W3CDTF">2020-01-09T15:14:09Z</dcterms:created>
  <dcterms:modified xsi:type="dcterms:W3CDTF">2024-10-25T13:15:26Z</dcterms:modified>
</cp:coreProperties>
</file>