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 snapToGrid="0">
      <p:cViewPr varScale="1">
        <p:scale>
          <a:sx n="118" d="100"/>
          <a:sy n="118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95E3C-A302-9646-D91B-5EA2E0CBA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D18E28-C6A5-C6E0-44C3-073AFE66A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60EA23-8D9C-0023-0B83-C1BC2C47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3D3CF-D52B-51B3-B3A1-27522087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32E9F5-46BE-92F1-CE81-5BA5421C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07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BC479-516E-9DB5-AB17-D22EBF6E4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CF7B25-62F9-B2B8-45C9-FBCBF50A7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B8D054-9DA2-DC1C-44D6-09BB60E3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54415A-4C19-C214-A908-9E9455D4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6112D7-5529-C026-2797-F6E51898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09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B629C0-EF1E-64FF-C4D4-2F9EDF094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C25751-CC72-2EE0-9519-AB6D5E883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B072F-6359-D1A7-EC41-DBD058BE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266DED-EE30-4F0E-60FC-EFABB758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EFB02D-CDA8-3035-CFD4-93B291ABF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68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AB267-3692-D340-49A4-BD833527F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659F03-ABFA-BF61-E4FF-A4FD43CD8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B427A-A864-8C24-0B67-9E11E70F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E0F8D-7516-C011-E5CD-5C674431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2FE9A3-D040-3B32-D177-2ADA4DDD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90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5C94F-F616-48CD-FA25-9AB4A728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7A2C79-3577-B7A7-8982-265946C08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33D764-9BA2-517A-BF55-FB53A3A7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EE1FA-E106-C352-AA55-8BB2AA60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0B50A4-C237-19BA-469C-D18C25EB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57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350F8-FEB6-50FD-7674-B2099FA7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EBB85-DA75-3A58-C5D1-1373679B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9F87CC-D1B6-6A83-B5E5-8FBE141EF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916CDB-38F5-B758-9458-B929CDA3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5ED38A-6A95-F1AE-4913-87927EED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BC96EC-FA27-55C3-C9F4-3A510626D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2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A1DF7-0D28-CA35-13EF-E1824AD79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BAD6ED-F98E-8A0B-C530-C6D7CCCC9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132BE7-C8BB-9244-43B7-FAF48616A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C94C47-CE15-BA28-C9BC-6C07459C7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CAAB63-3D7A-64DC-9CA0-8635A5B72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7D4F8D-3274-30D9-07F2-753C29F0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9CAFC3-4D1A-0B0A-CC4C-043440B8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6755D1-8C2B-8809-FA03-5B84B5AF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09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8A3F3-9601-A7F8-FDBF-579CDB237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FFB9FD-67E6-1990-A7CE-60D4A5220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114CF0-BADF-5300-FD7C-BCE74C62E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C90F0D-4DF6-4E91-CCD1-66126205E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1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A54F18-06AB-26A3-9D87-63B6802D6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04D6CC-3239-C4CF-9648-31310678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42603C-8D19-94E2-BE4A-A645987E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63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A0154-ACC6-E57A-2724-67FFC66B6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607678-B3F5-C47E-F66A-117431C43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0546FE-2851-E2DB-AD10-7DB73D9CB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B5CFBD-AE5B-0581-9DD3-EBFCAB2FC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9ECFAC-1801-D539-6D71-A99C3E47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958534-9E6D-6C5E-E3C4-85842E96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00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4BCF9-6A45-89B3-754E-4FFF1E36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84CDAD-80A2-F318-0D95-D7EBA98E1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E33081-400B-A6A1-5076-CD4C043DD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93218B-5254-E0DA-13E5-693FF6AC3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8A80C7-CB16-7E71-9041-82343306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0AF39C-20EA-FA85-5076-1B961793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639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889FAD-7AF2-23BB-042E-6BD4C75A2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3E8C59-BCD3-55CF-E373-0DD1D707C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CE5D5-D5EA-FFD2-A5D4-1562965ED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0FCFD-118B-7640-B796-E22282AF5CE0}" type="datetimeFigureOut">
              <a:rPr lang="es-ES" smtClean="0"/>
              <a:t>22/10/24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402FCC-17F8-EE5F-A2BC-9B49163E8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14603E-3A94-E1AD-9B51-6C9C1FF52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5BE7-9421-594D-9FAB-057C79E4F2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79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055ACF4-408C-A403-DF54-E7EED41AB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96"/>
            <a:ext cx="10515600" cy="1325563"/>
          </a:xfrm>
        </p:spPr>
        <p:txBody>
          <a:bodyPr/>
          <a:lstStyle/>
          <a:p>
            <a:r>
              <a:rPr lang="es-ES" b="1" dirty="0">
                <a:latin typeface="Arial Narrow" panose="020B0604020202020204" pitchFamily="34" charset="0"/>
                <a:cs typeface="Arial Narrow" panose="020B0604020202020204" pitchFamily="34" charset="0"/>
              </a:rPr>
              <a:t>FBK HD </a:t>
            </a:r>
            <a:r>
              <a:rPr lang="es-ES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SiPM</a:t>
            </a:r>
            <a:r>
              <a:rPr lang="es-ES" b="1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es-ES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boards</a:t>
            </a:r>
            <a:r>
              <a:rPr lang="es-ES" b="1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es-ES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delivery</a:t>
            </a:r>
            <a:r>
              <a:rPr lang="es-ES" b="1" dirty="0">
                <a:latin typeface="Arial Narrow" panose="020B0604020202020204" pitchFamily="34" charset="0"/>
                <a:cs typeface="Arial Narrow" panose="020B0604020202020204" pitchFamily="34" charset="0"/>
              </a:rPr>
              <a:t> (</a:t>
            </a:r>
            <a:r>
              <a:rPr lang="es-ES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Spanish</a:t>
            </a:r>
            <a:r>
              <a:rPr lang="es-ES" b="1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es-ES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lot</a:t>
            </a:r>
            <a:r>
              <a:rPr lang="es-ES" b="1" dirty="0">
                <a:latin typeface="Arial Narrow" panose="020B0604020202020204" pitchFamily="34" charset="0"/>
                <a:cs typeface="Arial Narrow" panose="020B0604020202020204" pitchFamily="34" charset="0"/>
              </a:rPr>
              <a:t>)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970C9B47-7650-EF42-4CE2-CCBA1EEFB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20891"/>
              </p:ext>
            </p:extLst>
          </p:nvPr>
        </p:nvGraphicFramePr>
        <p:xfrm>
          <a:off x="4093028" y="1407658"/>
          <a:ext cx="2993571" cy="49897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265664">
                  <a:extLst>
                    <a:ext uri="{9D8B030D-6E8A-4147-A177-3AD203B41FA5}">
                      <a16:colId xmlns:a16="http://schemas.microsoft.com/office/drawing/2014/main" val="1924387710"/>
                    </a:ext>
                  </a:extLst>
                </a:gridCol>
                <a:gridCol w="1727907">
                  <a:extLst>
                    <a:ext uri="{9D8B030D-6E8A-4147-A177-3AD203B41FA5}">
                      <a16:colId xmlns:a16="http://schemas.microsoft.com/office/drawing/2014/main" val="2812715753"/>
                    </a:ext>
                  </a:extLst>
                </a:gridCol>
              </a:tblGrid>
              <a:tr h="5990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New </a:t>
                      </a:r>
                      <a:r>
                        <a:rPr lang="es-E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Shipment</a:t>
                      </a:r>
                      <a:r>
                        <a:rPr lang="es-E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E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Proposal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87215"/>
                  </a:ext>
                </a:extLst>
              </a:tr>
              <a:tr h="32105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22680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Oct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015971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Nov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807829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Dec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16477"/>
                  </a:ext>
                </a:extLst>
              </a:tr>
              <a:tr h="29565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74395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Jan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16282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Feb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207150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Mar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387408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Apr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107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May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5352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12238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Jul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051492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Aug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110012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Sep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148861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Oct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866613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Nov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26078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Dec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867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893299"/>
                  </a:ext>
                </a:extLst>
              </a:tr>
              <a:tr h="2358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16667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96711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823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Macintosh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FBK HD SiPM boards delivery (Spanish 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Inés Gil Botella</dc:creator>
  <cp:lastModifiedBy>Inés Gil Botella</cp:lastModifiedBy>
  <cp:revision>4</cp:revision>
  <dcterms:created xsi:type="dcterms:W3CDTF">2024-10-22T14:37:55Z</dcterms:created>
  <dcterms:modified xsi:type="dcterms:W3CDTF">2024-10-22T14:50:17Z</dcterms:modified>
</cp:coreProperties>
</file>