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3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8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2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7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Timm | DUNE-CRAB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Management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S. Timm / D. Benjamin / W. Yuan</a:t>
            </a:r>
          </a:p>
          <a:p>
            <a:r>
              <a:rPr lang="en-GB" dirty="0"/>
              <a:t>CRAB meeting </a:t>
            </a:r>
          </a:p>
          <a:p>
            <a:r>
              <a:rPr lang="en-GB" dirty="0"/>
              <a:t>25 Oct 2024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2C8C-7502-B3DE-F3DC-44837ED8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Rucio transfers per day, last month</a:t>
            </a:r>
          </a:p>
        </p:txBody>
      </p:sp>
      <p:pic>
        <p:nvPicPr>
          <p:cNvPr id="10" name="Content Placeholder 9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1A2E42A2-80F2-F5B1-29B4-39E660A2C1E3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604838" y="1426490"/>
            <a:ext cx="10977562" cy="4633671"/>
          </a:xfr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51D4E-277B-920D-7942-4067F5EFD7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B1893-11D0-E1F1-7238-005282BF8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A95AF-BC03-3093-A7FA-1F0CD046B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NP04 2024 Beam Data Summary (TB)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E402FEA-765B-2040-FED2-1EC41967DF92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952267693"/>
              </p:ext>
            </p:extLst>
          </p:nvPr>
        </p:nvGraphicFramePr>
        <p:xfrm>
          <a:off x="604838" y="1208088"/>
          <a:ext cx="10977560" cy="3429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512">
                  <a:extLst>
                    <a:ext uri="{9D8B030D-6E8A-4147-A177-3AD203B41FA5}">
                      <a16:colId xmlns:a16="http://schemas.microsoft.com/office/drawing/2014/main" val="3979706775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1710038651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125806190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4010797099"/>
                    </a:ext>
                  </a:extLst>
                </a:gridCol>
                <a:gridCol w="2195512">
                  <a:extLst>
                    <a:ext uri="{9D8B030D-6E8A-4147-A177-3AD203B41FA5}">
                      <a16:colId xmlns:a16="http://schemas.microsoft.com/office/drawing/2014/main" val="2866447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of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pre-beam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during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after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On disk at 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92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Beam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2042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240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Cosmics</a:t>
                      </a:r>
                      <a:r>
                        <a:rPr lang="en-US" dirty="0"/>
                        <a:t>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248545"/>
                  </a:ext>
                </a:extLst>
              </a:tr>
              <a:tr h="665818">
                <a:tc>
                  <a:txBody>
                    <a:bodyPr/>
                    <a:lstStyle/>
                    <a:p>
                      <a:r>
                        <a:rPr lang="en-US" dirty="0"/>
                        <a:t>Trig Primitives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84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03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 </a:t>
                      </a:r>
                      <a:r>
                        <a:rPr lang="en-US" dirty="0" err="1"/>
                        <a:t>protodune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dp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 space @ 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6614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3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Known incoming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Still trickle from NP04 for next few weeks</a:t>
            </a:r>
          </a:p>
          <a:p>
            <a:r>
              <a:rPr lang="en-US" dirty="0" err="1"/>
              <a:t>Fardet</a:t>
            </a:r>
            <a:r>
              <a:rPr lang="en-US" dirty="0"/>
              <a:t>-HD Low Energy production</a:t>
            </a:r>
          </a:p>
          <a:p>
            <a:pPr lvl="1"/>
            <a:r>
              <a:rPr lang="en-US" dirty="0"/>
              <a:t>Est. 1.3PB (The 9</a:t>
            </a:r>
            <a:r>
              <a:rPr lang="en-US" baseline="30000" dirty="0"/>
              <a:t>th</a:t>
            </a:r>
            <a:r>
              <a:rPr lang="en-US" dirty="0"/>
              <a:t> different type of MC we have made thus far)</a:t>
            </a:r>
          </a:p>
          <a:p>
            <a:r>
              <a:rPr lang="en-US" dirty="0"/>
              <a:t>First estimates on NP02 ProtoDUNE-VD beam run:</a:t>
            </a:r>
          </a:p>
          <a:p>
            <a:pPr lvl="1"/>
            <a:r>
              <a:rPr lang="en-US" dirty="0"/>
              <a:t>Event size 120MB (roughly same as ProtoDUNE-HD)</a:t>
            </a:r>
          </a:p>
          <a:p>
            <a:pPr lvl="1"/>
            <a:r>
              <a:rPr lang="en-US" dirty="0"/>
              <a:t>6-8 weeks of beam starting no earlier than April 2025</a:t>
            </a:r>
          </a:p>
          <a:p>
            <a:pPr lvl="1"/>
            <a:r>
              <a:rPr lang="en-US" dirty="0"/>
              <a:t>Cryostat could be full as early as end of January 2025 and thus pure for a couple months before the beam comes</a:t>
            </a:r>
          </a:p>
          <a:p>
            <a:r>
              <a:rPr lang="en-US" dirty="0"/>
              <a:t>So could again end up with 4-5 PB of data just like ProtoDUNE-HD did</a:t>
            </a:r>
          </a:p>
          <a:p>
            <a:r>
              <a:rPr lang="en-US" dirty="0"/>
              <a:t>Have to make sure disk and tape pledges for next year allow for this</a:t>
            </a:r>
          </a:p>
          <a:p>
            <a:r>
              <a:rPr lang="en-US" dirty="0"/>
              <a:t>Have to clear the 3.8PB of ProtoDUNE-HD data off of DUNE_CERN_EOS to make space for ProtoDUNE-VD.</a:t>
            </a:r>
          </a:p>
          <a:p>
            <a:endParaRPr lang="en-US" dirty="0"/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6B72-2E47-74B8-659B-313B215B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Recent deployed storage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21163F9-92D5-D68B-B2BA-58ADDEEA9C6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Glasgow. 500TB</a:t>
            </a:r>
          </a:p>
          <a:p>
            <a:r>
              <a:rPr lang="en-US" dirty="0"/>
              <a:t>CNAF. 500TB</a:t>
            </a:r>
          </a:p>
          <a:p>
            <a:r>
              <a:rPr lang="en-US" dirty="0"/>
              <a:t>MANCHESTER (back after change to CEPH) 1.07PB total 657TB already full</a:t>
            </a:r>
          </a:p>
          <a:p>
            <a:r>
              <a:rPr lang="en-US" dirty="0"/>
              <a:t>QMUL comes back at end of October (1 PB)</a:t>
            </a:r>
          </a:p>
          <a:p>
            <a:r>
              <a:rPr lang="en-US" dirty="0"/>
              <a:t>Clearing ProtoDUNE-HD off of CERN will fill up all of that, or its equivalent.</a:t>
            </a:r>
          </a:p>
          <a:p>
            <a:r>
              <a:rPr lang="en-US" dirty="0"/>
              <a:t>Coming soon—</a:t>
            </a:r>
            <a:r>
              <a:rPr lang="en-US" dirty="0" err="1"/>
              <a:t>ComputeCanada</a:t>
            </a:r>
            <a:endParaRPr lang="en-US" dirty="0"/>
          </a:p>
          <a:p>
            <a:r>
              <a:rPr lang="en-US" dirty="0"/>
              <a:t>Bumps in quota given between July and now at: </a:t>
            </a:r>
          </a:p>
          <a:p>
            <a:pPr lvl="1"/>
            <a:r>
              <a:rPr lang="en-US" dirty="0"/>
              <a:t>FNAL_DISK(500), LANCASTER(200),RAL-PP (375),IN2P3(100),CERN(650)</a:t>
            </a:r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E57992-FF59-5E08-F73E-910ED6E7C6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1CC71-640A-4F74-D6E7-0ACCD26C0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5F2FE-9E9C-5B60-06B3-93329268D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1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3A86-2259-8561-9B87-D2F51314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Overall RSE usage (TB). July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4E268C4-76D0-38A7-A383-DDE03699FA9C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605368" y="1050053"/>
          <a:ext cx="10972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086041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764099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6904979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752621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304976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86903878"/>
                    </a:ext>
                  </a:extLst>
                </a:gridCol>
              </a:tblGrid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RuleUsage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RucioUsage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StorageUsage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DuneproLimit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StorageLimit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98459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PRAGUE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80947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NIKHEF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183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FNAL_DISK*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49260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SURFSARA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184880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LANCASTER*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528166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5429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QMUL (down)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21832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BNL*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63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RAL-PP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57754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RAL_ECHO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22635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CCIN2P3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4357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758448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CERN(old)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89525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CERN(new)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754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6B47BC-6FE0-441F-9B94-4654D61793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E0584-975A-A83E-9035-29880EA1C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0BFD2-274E-E31D-AF35-3BC3D5990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312914-FA11-270F-899C-596E04A0874D}"/>
              </a:ext>
            </a:extLst>
          </p:cNvPr>
          <p:cNvSpPr txBox="1"/>
          <p:nvPr/>
        </p:nvSpPr>
        <p:spPr>
          <a:xfrm>
            <a:off x="6742444" y="552121"/>
            <a:ext cx="433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high-water mark thus far</a:t>
            </a:r>
          </a:p>
        </p:txBody>
      </p:sp>
    </p:spTree>
    <p:extLst>
      <p:ext uri="{BB962C8B-B14F-4D97-AF65-F5344CB8AC3E}">
        <p14:creationId xmlns:p14="http://schemas.microsoft.com/office/powerpoint/2010/main" val="306220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C9AA6-76AF-5BE0-D073-12DA3A62A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0675-0E91-EDE5-8980-120EF091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Overall RSE usage (TB) Oct 25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1ACD01-71B1-A94E-018E-7FEA88AB970E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543760779"/>
              </p:ext>
            </p:extLst>
          </p:nvPr>
        </p:nvGraphicFramePr>
        <p:xfrm>
          <a:off x="605368" y="1050053"/>
          <a:ext cx="10972801" cy="5841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110">
                  <a:extLst>
                    <a:ext uri="{9D8B030D-6E8A-4147-A177-3AD203B41FA5}">
                      <a16:colId xmlns:a16="http://schemas.microsoft.com/office/drawing/2014/main" val="2908604165"/>
                    </a:ext>
                  </a:extLst>
                </a:gridCol>
                <a:gridCol w="1205976">
                  <a:extLst>
                    <a:ext uri="{9D8B030D-6E8A-4147-A177-3AD203B41FA5}">
                      <a16:colId xmlns:a16="http://schemas.microsoft.com/office/drawing/2014/main" val="337640994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6904979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47526219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730497600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686903878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443221564"/>
                    </a:ext>
                  </a:extLst>
                </a:gridCol>
              </a:tblGrid>
              <a:tr h="355224">
                <a:tc>
                  <a:txBody>
                    <a:bodyPr/>
                    <a:lstStyle/>
                    <a:p>
                      <a:r>
                        <a:rPr lang="en-US" sz="1400" dirty="0"/>
                        <a:t>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RuleUsage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RucioUsage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StorageUsage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DuneproLimit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StorageLimit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Change (R.U)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98459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BNL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64646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FNAL_DISK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139772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PRAGUE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80947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NIKHEF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183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SURFSARA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184880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GLASGOW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+1E-6%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52010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LANCASTER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528166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MANCHESTER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15429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QMUL (down)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21832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RAL-PP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57754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RAL_ECHO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22635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51649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CCIN2P3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43571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758448"/>
                  </a:ext>
                </a:extLst>
              </a:tr>
              <a:tr h="355224">
                <a:tc>
                  <a:txBody>
                    <a:bodyPr/>
                    <a:lstStyle/>
                    <a:p>
                      <a:r>
                        <a:rPr lang="en-US" dirty="0"/>
                        <a:t>CERN(new)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3754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2E237-D5F2-3EC9-DA14-C1D271498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F3E779-1421-47D3-4AD6-2B65C89D6E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 25, 2024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583693-B68B-DFD0-6C15-E59D7DA93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DUNE-CRAB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83169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92</TotalTime>
  <Words>639</Words>
  <Application>Microsoft Macintosh PowerPoint</Application>
  <PresentationFormat>Widescreen</PresentationFormat>
  <Paragraphs>278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Data Management Report</vt:lpstr>
      <vt:lpstr>Rucio transfers per day, last month</vt:lpstr>
      <vt:lpstr>NP04 2024 Beam Data Summary (TB)</vt:lpstr>
      <vt:lpstr>Known incoming data</vt:lpstr>
      <vt:lpstr>Recent deployed storage</vt:lpstr>
      <vt:lpstr>Overall RSE usage (TB). July</vt:lpstr>
      <vt:lpstr>Overall RSE usage (TB) Oct 25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3</cp:revision>
  <dcterms:created xsi:type="dcterms:W3CDTF">2024-10-25T01:06:29Z</dcterms:created>
  <dcterms:modified xsi:type="dcterms:W3CDTF">2024-10-25T02:39:24Z</dcterms:modified>
  <cp:category/>
</cp:coreProperties>
</file>