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31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32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10/28/24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30416"/>
            <a:ext cx="10957984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5368" y="2696828"/>
            <a:ext cx="10962217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EA4A5F-2000-78E5-DF60-99D7BAD92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05368" y="462518"/>
            <a:ext cx="109728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605373" y="1207770"/>
            <a:ext cx="10977028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605368" y="1207770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6261400" y="1215721"/>
            <a:ext cx="532100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6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6244261" y="5521483"/>
            <a:ext cx="5338140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626745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6261400" y="1206941"/>
            <a:ext cx="532100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09600" y="1238251"/>
            <a:ext cx="109728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340612"/>
            <a:ext cx="402336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4955118" y="1208366"/>
            <a:ext cx="6613023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2518"/>
            <a:ext cx="109728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26746" y="1206941"/>
            <a:ext cx="4006220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367" y="1227137"/>
            <a:ext cx="109728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609605" y="5839748"/>
            <a:ext cx="10972795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458988"/>
            <a:ext cx="109728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4" y="6549549"/>
            <a:ext cx="579908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09600" y="5760720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9600" y="472239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4110" y="5953374"/>
            <a:ext cx="1427351" cy="586543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7750863" y="200562"/>
            <a:ext cx="3831537" cy="231951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63DED84-C5C2-B312-23E6-0369E5262D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776" y="6033053"/>
            <a:ext cx="2416647" cy="4567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2293" y="6549549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49548"/>
            <a:ext cx="6523352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368" y="6549549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6357635"/>
            <a:ext cx="109728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06A3AFF-646B-5740-ADD0-C375F9F838B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40978" y="6431056"/>
            <a:ext cx="871051" cy="3579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7CCC1A-DA12-A5D2-40AF-CA51F1AF59C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555" y="6513523"/>
            <a:ext cx="1220820" cy="2307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une-os.monitoring.edi.scotgrid.ac.uk/app/dashboards#/view/ee5a6430-9523-11ef-9cae-a367e6bca69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DUNE Ops meeting 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S. Timm</a:t>
            </a:r>
          </a:p>
          <a:p>
            <a:r>
              <a:rPr lang="en-GB" dirty="0"/>
              <a:t>CS+C </a:t>
            </a:r>
          </a:p>
          <a:p>
            <a:r>
              <a:rPr lang="en-GB" dirty="0"/>
              <a:t>Oct 28 2024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Summary: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Running Experiments:  No updates</a:t>
            </a:r>
          </a:p>
          <a:p>
            <a:r>
              <a:rPr lang="en-GB" dirty="0"/>
              <a:t>Production—see Production update slides</a:t>
            </a:r>
          </a:p>
          <a:p>
            <a:r>
              <a:rPr lang="en-GB" dirty="0"/>
              <a:t>Data Management Ops: </a:t>
            </a:r>
          </a:p>
          <a:p>
            <a:pPr lvl="1"/>
            <a:r>
              <a:rPr lang="en-GB" dirty="0"/>
              <a:t>Rucio v35_4 client deployed this morning</a:t>
            </a:r>
          </a:p>
          <a:p>
            <a:pPr lvl="1"/>
            <a:r>
              <a:rPr lang="en-GB" dirty="0"/>
              <a:t>Data management testing of new JustIN version still pending</a:t>
            </a:r>
          </a:p>
          <a:p>
            <a:pPr lvl="1"/>
            <a:r>
              <a:rPr lang="en-GB" dirty="0"/>
              <a:t>Final location of merging </a:t>
            </a:r>
            <a:r>
              <a:rPr lang="en-GB" dirty="0" err="1"/>
              <a:t>dropbox</a:t>
            </a:r>
            <a:r>
              <a:rPr lang="en-GB" dirty="0"/>
              <a:t> is finalized, and instructions posted in DM wiki and prod task tracker</a:t>
            </a:r>
          </a:p>
          <a:p>
            <a:r>
              <a:rPr lang="en-GB" dirty="0"/>
              <a:t>DUNE services</a:t>
            </a:r>
          </a:p>
          <a:p>
            <a:pPr lvl="1"/>
            <a:r>
              <a:rPr lang="en-GB" dirty="0"/>
              <a:t>Global pool—now getting </a:t>
            </a:r>
            <a:r>
              <a:rPr lang="en-GB" dirty="0" err="1"/>
              <a:t>filebeat</a:t>
            </a:r>
            <a:r>
              <a:rPr lang="en-GB" dirty="0"/>
              <a:t> from the JustIN </a:t>
            </a:r>
            <a:r>
              <a:rPr lang="en-GB" dirty="0" err="1"/>
              <a:t>schedds</a:t>
            </a:r>
            <a:endParaRPr lang="en-GB" dirty="0"/>
          </a:p>
          <a:p>
            <a:pPr lvl="1"/>
            <a:r>
              <a:rPr lang="en-GB" dirty="0"/>
              <a:t>Test of global pool /JustIN to NERSC still pending.</a:t>
            </a:r>
          </a:p>
          <a:p>
            <a:r>
              <a:rPr lang="en-GB" dirty="0"/>
              <a:t>Authentication—new “Grand Unified Token” schema meeting this Thursday</a:t>
            </a:r>
          </a:p>
          <a:p>
            <a:r>
              <a:rPr lang="en-GB" dirty="0"/>
              <a:t>Monitoring:  New </a:t>
            </a:r>
            <a:r>
              <a:rPr lang="en-GB" dirty="0" err="1"/>
              <a:t>Opensearch</a:t>
            </a:r>
            <a:r>
              <a:rPr lang="en-GB" dirty="0"/>
              <a:t> has first dashboard up and alerting working.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 https://dune-os.monitoring.edi.scotgrid.ac.uk/app/dashboards#/view/ee5a6430-9523-11ef-9cae-a367e6bca690</a:t>
            </a:r>
            <a:br>
              <a:rPr lang="en-GB" dirty="0"/>
            </a:b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54342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F568B28C-A6E8-B244-A853-A416063E8A5D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_DUNE_Fermilab_Widescreen_template_2023" id="{D990F060-D425-0B4A-8542-2D8CD20902B4}" vid="{A3D7B5D6-6B49-1B46-A05C-A643F6BE6B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6</TotalTime>
  <Words>138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DUNE Ops meeting summary</vt:lpstr>
      <vt:lpstr>Summary: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Steven C Timm</dc:creator>
  <cp:keywords/>
  <dc:description>Modified by A. Weber</dc:description>
  <cp:lastModifiedBy>Steven C Timm</cp:lastModifiedBy>
  <cp:revision>1</cp:revision>
  <dcterms:created xsi:type="dcterms:W3CDTF">2024-10-28T14:08:13Z</dcterms:created>
  <dcterms:modified xsi:type="dcterms:W3CDTF">2024-10-28T14:15:04Z</dcterms:modified>
  <cp:category/>
</cp:coreProperties>
</file>