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04" userDrawn="1">
          <p15:clr>
            <a:srgbClr val="A4A3A4"/>
          </p15:clr>
        </p15:guide>
        <p15:guide id="2" orient="horz" pos="476" userDrawn="1">
          <p15:clr>
            <a:srgbClr val="A4A3A4"/>
          </p15:clr>
        </p15:guide>
        <p15:guide id="3" orient="horz" pos="1443" userDrawn="1">
          <p15:clr>
            <a:srgbClr val="A4A3A4"/>
          </p15:clr>
        </p15:guide>
        <p15:guide id="4" orient="horz" pos="966" userDrawn="1">
          <p15:clr>
            <a:srgbClr val="A4A3A4"/>
          </p15:clr>
        </p15:guide>
        <p15:guide id="5" orient="horz" pos="1876" userDrawn="1">
          <p15:clr>
            <a:srgbClr val="A4A3A4"/>
          </p15:clr>
        </p15:guide>
        <p15:guide id="6" orient="horz" pos="3616" userDrawn="1">
          <p15:clr>
            <a:srgbClr val="A4A3A4"/>
          </p15:clr>
        </p15:guide>
        <p15:guide id="7" pos="2920" userDrawn="1">
          <p15:clr>
            <a:srgbClr val="A4A3A4"/>
          </p15:clr>
        </p15:guide>
        <p15:guide id="8" pos="2917" userDrawn="1">
          <p15:clr>
            <a:srgbClr val="A4A3A4"/>
          </p15:clr>
        </p15:guide>
        <p15:guide id="9" pos="6701" userDrawn="1">
          <p15:clr>
            <a:srgbClr val="A4A3A4"/>
          </p15:clr>
        </p15:guide>
        <p15:guide id="10" pos="3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5125"/>
    <a:srgbClr val="F37C23"/>
    <a:srgbClr val="3C5A77"/>
    <a:srgbClr val="BC5F2B"/>
    <a:srgbClr val="32547A"/>
    <a:srgbClr val="B8561A"/>
    <a:srgbClr val="B65A1F"/>
    <a:srgbClr val="5680AB"/>
    <a:srgbClr val="7A7A7A"/>
    <a:srgbClr val="6FA8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31" autoAdjust="0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832" y="176"/>
      </p:cViewPr>
      <p:guideLst>
        <p:guide orient="horz" pos="4204"/>
        <p:guide orient="horz" pos="476"/>
        <p:guide orient="horz" pos="1443"/>
        <p:guide orient="horz" pos="966"/>
        <p:guide orient="horz" pos="1876"/>
        <p:guide orient="horz" pos="3616"/>
        <p:guide pos="2920"/>
        <p:guide pos="2917"/>
        <p:guide pos="6701"/>
        <p:guide pos="3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10/28/24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10/28/24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30416"/>
            <a:ext cx="10957984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5368" y="2696828"/>
            <a:ext cx="10962217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EA4A5F-2000-78E5-DF60-99D7BAD928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776" y="6033053"/>
            <a:ext cx="2416647" cy="456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609600" y="462518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605368" y="1207770"/>
            <a:ext cx="532100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6261400" y="1215721"/>
            <a:ext cx="532100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6" y="5521483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6244261" y="5521483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609600" y="462518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626745" y="1206941"/>
            <a:ext cx="532100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6261400" y="1206941"/>
            <a:ext cx="532100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0" y="1238251"/>
            <a:ext cx="109728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09600" y="462518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340612"/>
            <a:ext cx="402336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4955118" y="1208366"/>
            <a:ext cx="6613023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2518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626746" y="1206941"/>
            <a:ext cx="4006220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367" y="1227137"/>
            <a:ext cx="109728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839748"/>
            <a:ext cx="10972795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5" y="458988"/>
            <a:ext cx="109728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609600" y="5760720"/>
            <a:ext cx="109728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9600" y="472239"/>
            <a:ext cx="109728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64110" y="5953374"/>
            <a:ext cx="1427351" cy="586543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7750863" y="200562"/>
            <a:ext cx="3831537" cy="231951"/>
            <a:chOff x="5136243" y="672026"/>
            <a:chExt cx="3598105" cy="199542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243" y="682088"/>
              <a:ext cx="1690006" cy="1894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47491" y="672026"/>
              <a:ext cx="1886857" cy="189480"/>
            </a:xfrm>
            <a:prstGeom prst="rect">
              <a:avLst/>
            </a:prstGeom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B63DED84-C5C2-B312-23E6-0369E5262DF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776" y="6033053"/>
            <a:ext cx="2416647" cy="4567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3" y="6549548"/>
            <a:ext cx="6523352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GB"/>
              <a:t>Presenter Name | Presentation Title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" y="6357635"/>
            <a:ext cx="109728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E06A3AFF-646B-5740-ADD0-C375F9F838B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40978" y="6431056"/>
            <a:ext cx="871051" cy="35794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57CCC1A-DA12-A5D2-40AF-CA51F1AF59C9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9555" y="6513523"/>
            <a:ext cx="1220820" cy="2307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une-os.monitoring.edi.scotgrid.ac.uk/app/dashboards#/view/ee5a6430-9523-11ef-9cae-a367e6bca69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DUNE Ops meeting summary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S. Timm</a:t>
            </a:r>
          </a:p>
          <a:p>
            <a:r>
              <a:rPr lang="en-GB" dirty="0"/>
              <a:t>CS+C </a:t>
            </a:r>
          </a:p>
          <a:p>
            <a:r>
              <a:rPr lang="en-GB" dirty="0"/>
              <a:t>Oct 28 2024</a:t>
            </a:r>
          </a:p>
        </p:txBody>
      </p:sp>
    </p:spTree>
    <p:extLst>
      <p:ext uri="{BB962C8B-B14F-4D97-AF65-F5344CB8AC3E}">
        <p14:creationId xmlns:p14="http://schemas.microsoft.com/office/powerpoint/2010/main" val="1741762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/>
              <a:t>Summary: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Running Experiments:  No updates</a:t>
            </a:r>
          </a:p>
          <a:p>
            <a:r>
              <a:rPr lang="en-GB" dirty="0"/>
              <a:t>Production—see Production update slides</a:t>
            </a:r>
          </a:p>
          <a:p>
            <a:r>
              <a:rPr lang="en-GB" dirty="0"/>
              <a:t>Data Management Ops: </a:t>
            </a:r>
          </a:p>
          <a:p>
            <a:pPr lvl="1"/>
            <a:r>
              <a:rPr lang="en-GB" dirty="0"/>
              <a:t>Rucio v35_4 client deployed this morning</a:t>
            </a:r>
          </a:p>
          <a:p>
            <a:pPr lvl="1"/>
            <a:r>
              <a:rPr lang="en-GB" dirty="0"/>
              <a:t>Data management testing of new JustIN version still pending</a:t>
            </a:r>
          </a:p>
          <a:p>
            <a:pPr lvl="1"/>
            <a:r>
              <a:rPr lang="en-GB" dirty="0"/>
              <a:t>Final location of merging </a:t>
            </a:r>
            <a:r>
              <a:rPr lang="en-GB" dirty="0" err="1"/>
              <a:t>dropbox</a:t>
            </a:r>
            <a:r>
              <a:rPr lang="en-GB" dirty="0"/>
              <a:t> is finalized, and instructions posted in DM wiki and prod task tracker</a:t>
            </a:r>
          </a:p>
          <a:p>
            <a:r>
              <a:rPr lang="en-GB" dirty="0"/>
              <a:t>DUNE services</a:t>
            </a:r>
          </a:p>
          <a:p>
            <a:pPr lvl="1"/>
            <a:r>
              <a:rPr lang="en-GB" dirty="0"/>
              <a:t>Global pool—now getting </a:t>
            </a:r>
            <a:r>
              <a:rPr lang="en-GB" dirty="0" err="1"/>
              <a:t>filebeat</a:t>
            </a:r>
            <a:r>
              <a:rPr lang="en-GB" dirty="0"/>
              <a:t> from the JustIN </a:t>
            </a:r>
            <a:r>
              <a:rPr lang="en-GB" dirty="0" err="1"/>
              <a:t>schedds</a:t>
            </a:r>
            <a:endParaRPr lang="en-GB" dirty="0"/>
          </a:p>
          <a:p>
            <a:pPr lvl="1"/>
            <a:r>
              <a:rPr lang="en-GB" dirty="0"/>
              <a:t>Test of global pool /JustIN to NERSC still pending.</a:t>
            </a:r>
          </a:p>
          <a:p>
            <a:r>
              <a:rPr lang="en-GB" dirty="0"/>
              <a:t>Authentication—new “Grand Unified Token” schema meeting this Thursday</a:t>
            </a:r>
          </a:p>
          <a:p>
            <a:r>
              <a:rPr lang="en-GB" dirty="0"/>
              <a:t>Monitoring:  New </a:t>
            </a:r>
            <a:r>
              <a:rPr lang="en-GB" dirty="0" err="1"/>
              <a:t>Opensearch</a:t>
            </a:r>
            <a:r>
              <a:rPr lang="en-GB" dirty="0"/>
              <a:t> has first dashboard up and alerting working.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2"/>
              </a:rPr>
              <a:t> https://dune-os.monitoring.edi.scotgrid.ac.uk/app/dashboards#/view/ee5a6430-9523-11ef-9cae-a367e6bca690</a:t>
            </a:r>
            <a:br>
              <a:rPr lang="en-GB" dirty="0"/>
            </a:b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Presenter Name | Presentation Title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254342"/>
      </p:ext>
    </p:extLst>
  </p:cSld>
  <p:clrMapOvr>
    <a:masterClrMapping/>
  </p:clrMapOvr>
</p:sld>
</file>

<file path=ppt/theme/theme1.xml><?xml version="1.0" encoding="utf-8"?>
<a:theme xmlns:a="http://schemas.openxmlformats.org/drawingml/2006/main" name="Dune Template_051215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T_DUNE_Fermilab_Widescreen_template_2023" id="{D990F060-D425-0B4A-8542-2D8CD20902B4}" vid="{F568B28C-A6E8-B244-A853-A416063E8A5D}"/>
    </a:ext>
  </a:extLst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T_DUNE_Fermilab_Widescreen_template_2023" id="{D990F060-D425-0B4A-8542-2D8CD20902B4}" vid="{A3D7B5D6-6B49-1B46-A05C-A643F6BE6B1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Dune Template_051215</Template>
  <TotalTime>6</TotalTime>
  <Words>138</Words>
  <Application>Microsoft Macintosh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Helvetica</vt:lpstr>
      <vt:lpstr>Lucida Grande</vt:lpstr>
      <vt:lpstr>Dune Template_051215</vt:lpstr>
      <vt:lpstr>LBNF Content-Footer Theme</vt:lpstr>
      <vt:lpstr>DUNE Ops meeting summary</vt:lpstr>
      <vt:lpstr>Summary: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Steven C Timm</dc:creator>
  <cp:keywords/>
  <dc:description>Modified by A. Weber</dc:description>
  <cp:lastModifiedBy>Steven C Timm</cp:lastModifiedBy>
  <cp:revision>1</cp:revision>
  <dcterms:created xsi:type="dcterms:W3CDTF">2024-10-28T14:08:13Z</dcterms:created>
  <dcterms:modified xsi:type="dcterms:W3CDTF">2024-10-28T14:15:04Z</dcterms:modified>
  <cp:category/>
</cp:coreProperties>
</file>