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62" r:id="rId5"/>
    <p:sldMasterId id="2147484175" r:id="rId6"/>
    <p:sldMasterId id="2147484181" r:id="rId7"/>
    <p:sldMasterId id="2147484193" r:id="rId8"/>
  </p:sldMasterIdLst>
  <p:notesMasterIdLst>
    <p:notesMasterId r:id="rId29"/>
  </p:notesMasterIdLst>
  <p:handoutMasterIdLst>
    <p:handoutMasterId r:id="rId30"/>
  </p:handoutMasterIdLst>
  <p:sldIdLst>
    <p:sldId id="2470" r:id="rId9"/>
    <p:sldId id="2959" r:id="rId10"/>
    <p:sldId id="300" r:id="rId11"/>
    <p:sldId id="309" r:id="rId12"/>
    <p:sldId id="2957" r:id="rId13"/>
    <p:sldId id="2762" r:id="rId14"/>
    <p:sldId id="2964" r:id="rId15"/>
    <p:sldId id="2757" r:id="rId16"/>
    <p:sldId id="2716" r:id="rId17"/>
    <p:sldId id="2960" r:id="rId18"/>
    <p:sldId id="2755" r:id="rId19"/>
    <p:sldId id="2961" r:id="rId20"/>
    <p:sldId id="2963" r:id="rId21"/>
    <p:sldId id="2759" r:id="rId22"/>
    <p:sldId id="2962" r:id="rId23"/>
    <p:sldId id="2740" r:id="rId24"/>
    <p:sldId id="2761" r:id="rId25"/>
    <p:sldId id="2732" r:id="rId26"/>
    <p:sldId id="2774" r:id="rId27"/>
    <p:sldId id="2686" r:id="rId28"/>
  </p:sldIdLst>
  <p:sldSz cx="12192000" cy="6858000"/>
  <p:notesSz cx="7010400" cy="92964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521415D9-36F7-43E2-AB2F-B90AF26B5E84}">
      <p14:sectionLst xmlns:p14="http://schemas.microsoft.com/office/powerpoint/2010/main">
        <p14:section name="Default Section" id="{C3FFDB23-A5A2-4AE2-BF69-FFE4983F7512}">
          <p14:sldIdLst>
            <p14:sldId id="2470"/>
            <p14:sldId id="2959"/>
            <p14:sldId id="300"/>
            <p14:sldId id="309"/>
            <p14:sldId id="2957"/>
            <p14:sldId id="2762"/>
            <p14:sldId id="2964"/>
            <p14:sldId id="2757"/>
            <p14:sldId id="2716"/>
            <p14:sldId id="2960"/>
            <p14:sldId id="2755"/>
            <p14:sldId id="2961"/>
            <p14:sldId id="2963"/>
            <p14:sldId id="2759"/>
            <p14:sldId id="2962"/>
            <p14:sldId id="2740"/>
            <p14:sldId id="2761"/>
            <p14:sldId id="2732"/>
            <p14:sldId id="2774"/>
            <p14:sldId id="2686"/>
          </p14:sldIdLst>
        </p14:section>
        <p14:section name="Backup" id="{58EDEA92-FFE7-40E0-AB2C-D3FD54F7D5A7}">
          <p14:sldIdLst/>
        </p14:section>
      </p14:sectionLst>
    </p:ext>
    <p:ext uri="{EFAFB233-063F-42B5-8137-9DF3F51BA10A}">
      <p15:sldGuideLst xmlns:p15="http://schemas.microsoft.com/office/powerpoint/2012/main">
        <p15:guide id="1" orient="horz" pos="4142" userDrawn="1">
          <p15:clr>
            <a:srgbClr val="A4A3A4"/>
          </p15:clr>
        </p15:guide>
        <p15:guide id="2" orient="horz" pos="4027" userDrawn="1">
          <p15:clr>
            <a:srgbClr val="A4A3A4"/>
          </p15:clr>
        </p15:guide>
        <p15:guide id="3" orient="horz" pos="1698" userDrawn="1">
          <p15:clr>
            <a:srgbClr val="A4A3A4"/>
          </p15:clr>
        </p15:guide>
        <p15:guide id="4" orient="horz" pos="152" userDrawn="1">
          <p15:clr>
            <a:srgbClr val="A4A3A4"/>
          </p15:clr>
        </p15:guide>
        <p15:guide id="5" orient="horz" pos="2790" userDrawn="1">
          <p15:clr>
            <a:srgbClr val="A4A3A4"/>
          </p15:clr>
        </p15:guide>
        <p15:guide id="6" orient="horz" pos="604" userDrawn="1">
          <p15:clr>
            <a:srgbClr val="A4A3A4"/>
          </p15:clr>
        </p15:guide>
        <p15:guide id="7" pos="7488" userDrawn="1">
          <p15:clr>
            <a:srgbClr val="A4A3A4"/>
          </p15:clr>
        </p15:guide>
        <p15:guide id="8" pos="181" userDrawn="1">
          <p15:clr>
            <a:srgbClr val="A4A3A4"/>
          </p15:clr>
        </p15:guide>
        <p15:guide id="9" pos="785" userDrawn="1">
          <p15:clr>
            <a:srgbClr val="A4A3A4"/>
          </p15:clr>
        </p15:guide>
        <p15:guide id="10" pos="5937" userDrawn="1">
          <p15:clr>
            <a:srgbClr val="A4A3A4"/>
          </p15:clr>
        </p15:guide>
        <p15:guide id="11" pos="6884" userDrawn="1">
          <p15:clr>
            <a:srgbClr val="A4A3A4"/>
          </p15:clr>
        </p15:guide>
        <p15:guide id="12" pos="617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ABEC269-F988-67BA-8F12-F98919325E3E}" name="Guest User" initials="GU" userId="S::urn:spo:anon#b0e4bdf21366cc95a8a3b9266d111a838025299f10b6478e4e77ef1e9cba5256::" providerId="AD"/>
  <p188:author id="{DCBD06B3-1815-B03A-C142-87E493C49F68}" name="Cristian Boffo" initials="CB" userId="S::crboffo@services.fnal.gov::1227677d-13bd-46c0-bdd5-02e0cbff23a7" providerId="AD"/>
  <p188:author id="{8CD176C2-3838-6ADE-DC05-0AECB74C7B25}" name="Richard P Stanek" initials="RPS" userId="S::rstanek@services.fnal.gov::b39fe952-ccac-4ff7-99e5-ef8dc3db4b6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ia Merminga x 35983N" initials="LMx3" lastIdx="1" clrIdx="0">
    <p:extLst>
      <p:ext uri="{19B8F6BF-5375-455C-9EA6-DF929625EA0E}">
        <p15:presenceInfo xmlns:p15="http://schemas.microsoft.com/office/powerpoint/2012/main" userId="S-1-5-21-1644491937-1202660629-839522115-7023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D6EA"/>
    <a:srgbClr val="0F2D62"/>
    <a:srgbClr val="003087"/>
    <a:srgbClr val="004C97"/>
    <a:srgbClr val="404040"/>
    <a:srgbClr val="4E4E4E"/>
    <a:srgbClr val="63666A"/>
    <a:srgbClr val="505050"/>
    <a:srgbClr val="50504E"/>
    <a:srgbClr val="A7A8A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10"/>
    <p:restoredTop sz="94874"/>
  </p:normalViewPr>
  <p:slideViewPr>
    <p:cSldViewPr snapToGrid="0">
      <p:cViewPr>
        <p:scale>
          <a:sx n="50" d="100"/>
          <a:sy n="50" d="100"/>
        </p:scale>
        <p:origin x="2141" y="1013"/>
      </p:cViewPr>
      <p:guideLst>
        <p:guide orient="horz" pos="4142"/>
        <p:guide orient="horz" pos="4027"/>
        <p:guide orient="horz" pos="1698"/>
        <p:guide orient="horz" pos="152"/>
        <p:guide orient="horz" pos="2790"/>
        <p:guide orient="horz" pos="604"/>
        <p:guide pos="7488"/>
        <p:guide pos="181"/>
        <p:guide pos="785"/>
        <p:guide pos="5937"/>
        <p:guide pos="6884"/>
        <p:guide pos="6176"/>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4.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theme" Target="theme/theme1.xml"/><Relationship Id="rId7"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microsoft.com/office/2018/10/relationships/authors" Target="author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5F5655-D4EF-4470-8B32-54AFA25CFBE0}" type="doc">
      <dgm:prSet loTypeId="urn:microsoft.com/office/officeart/2005/8/layout/radial3" loCatId="relationship" qsTypeId="urn:microsoft.com/office/officeart/2005/8/quickstyle/simple1" qsCatId="simple" csTypeId="urn:microsoft.com/office/officeart/2005/8/colors/accent1_2" csCatId="accent1" phldr="1"/>
      <dgm:spPr/>
      <dgm:t>
        <a:bodyPr/>
        <a:lstStyle/>
        <a:p>
          <a:endParaRPr lang="en-US"/>
        </a:p>
      </dgm:t>
    </dgm:pt>
    <dgm:pt modelId="{4A0214D4-FB44-4E93-B7CA-3E6DE30519E1}">
      <dgm:prSet phldrT="[Text]"/>
      <dgm:spPr>
        <a:solidFill>
          <a:schemeClr val="tx2">
            <a:alpha val="50000"/>
          </a:schemeClr>
        </a:solidFill>
        <a:ln>
          <a:solidFill>
            <a:schemeClr val="tx2"/>
          </a:solidFill>
        </a:ln>
      </dgm:spPr>
      <dgm:t>
        <a:bodyPr/>
        <a:lstStyle/>
        <a:p>
          <a:r>
            <a:rPr lang="en-US" dirty="0"/>
            <a:t>Accelerator components</a:t>
          </a:r>
        </a:p>
      </dgm:t>
    </dgm:pt>
    <dgm:pt modelId="{E4B81E00-4513-4787-9ACE-D5B295CC777C}" type="parTrans" cxnId="{C05E7B09-B84B-4643-9873-923705883C87}">
      <dgm:prSet/>
      <dgm:spPr/>
      <dgm:t>
        <a:bodyPr/>
        <a:lstStyle/>
        <a:p>
          <a:endParaRPr lang="en-US"/>
        </a:p>
      </dgm:t>
    </dgm:pt>
    <dgm:pt modelId="{261C4F04-A6CE-430F-BD5E-59F3D0060305}" type="sibTrans" cxnId="{C05E7B09-B84B-4643-9873-923705883C87}">
      <dgm:prSet/>
      <dgm:spPr/>
      <dgm:t>
        <a:bodyPr/>
        <a:lstStyle/>
        <a:p>
          <a:endParaRPr lang="en-US"/>
        </a:p>
      </dgm:t>
    </dgm:pt>
    <dgm:pt modelId="{426E6763-D298-451A-8729-8E4D9D3C68CD}">
      <dgm:prSet phldrT="[Text]"/>
      <dgm:spPr>
        <a:solidFill>
          <a:schemeClr val="accent2">
            <a:lumMod val="50000"/>
            <a:alpha val="50000"/>
          </a:schemeClr>
        </a:solidFill>
        <a:ln>
          <a:solidFill>
            <a:schemeClr val="tx2"/>
          </a:solidFill>
        </a:ln>
      </dgm:spPr>
      <dgm:t>
        <a:bodyPr/>
        <a:lstStyle/>
        <a:p>
          <a:r>
            <a:rPr lang="en-US" b="1" dirty="0"/>
            <a:t>Beam Optics </a:t>
          </a:r>
          <a:endParaRPr lang="en-US" dirty="0"/>
        </a:p>
      </dgm:t>
    </dgm:pt>
    <dgm:pt modelId="{C1D7E2EF-8805-4A20-BE1F-09238899C68E}" type="parTrans" cxnId="{007C088A-C4CB-4464-8FC9-1B0CE562B699}">
      <dgm:prSet/>
      <dgm:spPr/>
      <dgm:t>
        <a:bodyPr/>
        <a:lstStyle/>
        <a:p>
          <a:endParaRPr lang="en-US"/>
        </a:p>
      </dgm:t>
    </dgm:pt>
    <dgm:pt modelId="{98B71C66-5B15-4F98-B7C7-50BA7D237C17}" type="sibTrans" cxnId="{007C088A-C4CB-4464-8FC9-1B0CE562B699}">
      <dgm:prSet/>
      <dgm:spPr/>
      <dgm:t>
        <a:bodyPr/>
        <a:lstStyle/>
        <a:p>
          <a:endParaRPr lang="en-US"/>
        </a:p>
      </dgm:t>
    </dgm:pt>
    <dgm:pt modelId="{CA9EE1FF-A640-4B6A-B170-12DEABBC360C}">
      <dgm:prSet phldrT="[Text]"/>
      <dgm:spPr>
        <a:solidFill>
          <a:schemeClr val="accent6">
            <a:lumMod val="50000"/>
            <a:alpha val="50000"/>
          </a:schemeClr>
        </a:solidFill>
        <a:ln>
          <a:solidFill>
            <a:schemeClr val="tx2"/>
          </a:solidFill>
        </a:ln>
      </dgm:spPr>
      <dgm:t>
        <a:bodyPr/>
        <a:lstStyle/>
        <a:p>
          <a:r>
            <a:rPr lang="en-US" b="1" dirty="0"/>
            <a:t>Vacuum System </a:t>
          </a:r>
          <a:endParaRPr lang="en-US" dirty="0"/>
        </a:p>
      </dgm:t>
    </dgm:pt>
    <dgm:pt modelId="{A419C75B-2874-4A5F-B2F5-8E74D43CF961}" type="parTrans" cxnId="{70AC6FA6-4B76-4ED9-ABE6-56E6674863E1}">
      <dgm:prSet/>
      <dgm:spPr/>
      <dgm:t>
        <a:bodyPr/>
        <a:lstStyle/>
        <a:p>
          <a:endParaRPr lang="en-US"/>
        </a:p>
      </dgm:t>
    </dgm:pt>
    <dgm:pt modelId="{2CABA906-85E1-408F-A52A-F1693DB0A5E0}" type="sibTrans" cxnId="{70AC6FA6-4B76-4ED9-ABE6-56E6674863E1}">
      <dgm:prSet/>
      <dgm:spPr/>
      <dgm:t>
        <a:bodyPr/>
        <a:lstStyle/>
        <a:p>
          <a:endParaRPr lang="en-US"/>
        </a:p>
      </dgm:t>
    </dgm:pt>
    <dgm:pt modelId="{F2133070-DE40-47FC-ADEE-71A2C50280AD}">
      <dgm:prSet phldrT="[Text]"/>
      <dgm:spPr>
        <a:solidFill>
          <a:schemeClr val="accent3">
            <a:alpha val="50000"/>
          </a:schemeClr>
        </a:solidFill>
        <a:ln>
          <a:solidFill>
            <a:schemeClr val="tx2"/>
          </a:solidFill>
        </a:ln>
      </dgm:spPr>
      <dgm:t>
        <a:bodyPr/>
        <a:lstStyle/>
        <a:p>
          <a:r>
            <a:rPr lang="en-US" b="1" dirty="0"/>
            <a:t>Power Supplies </a:t>
          </a:r>
          <a:endParaRPr lang="en-US" dirty="0"/>
        </a:p>
      </dgm:t>
    </dgm:pt>
    <dgm:pt modelId="{DEF98EA9-9A1F-47FD-AC04-3FFD8041FB8F}" type="parTrans" cxnId="{B1469880-0DB2-4B6A-8A75-8F42F04033FD}">
      <dgm:prSet/>
      <dgm:spPr/>
      <dgm:t>
        <a:bodyPr/>
        <a:lstStyle/>
        <a:p>
          <a:endParaRPr lang="en-US"/>
        </a:p>
      </dgm:t>
    </dgm:pt>
    <dgm:pt modelId="{16AACAB9-22DB-420F-8DF8-E9D5B84E17B4}" type="sibTrans" cxnId="{B1469880-0DB2-4B6A-8A75-8F42F04033FD}">
      <dgm:prSet/>
      <dgm:spPr/>
      <dgm:t>
        <a:bodyPr/>
        <a:lstStyle/>
        <a:p>
          <a:endParaRPr lang="en-US"/>
        </a:p>
      </dgm:t>
    </dgm:pt>
    <dgm:pt modelId="{B33C8ABE-38AC-435F-A4F1-D62786835144}">
      <dgm:prSet phldrT="[Text]"/>
      <dgm:spPr>
        <a:solidFill>
          <a:srgbClr val="FFC000">
            <a:alpha val="50000"/>
          </a:srgbClr>
        </a:solidFill>
        <a:ln>
          <a:solidFill>
            <a:schemeClr val="tx2"/>
          </a:solidFill>
        </a:ln>
      </dgm:spPr>
      <dgm:t>
        <a:bodyPr/>
        <a:lstStyle/>
        <a:p>
          <a:r>
            <a:rPr lang="en-US" b="1" dirty="0"/>
            <a:t>Control Systems</a:t>
          </a:r>
          <a:endParaRPr lang="en-US" dirty="0"/>
        </a:p>
      </dgm:t>
    </dgm:pt>
    <dgm:pt modelId="{F33A2084-9502-43BC-A8EA-E03FE69644C0}" type="parTrans" cxnId="{8043C0B7-3E28-4B50-88A6-33E86BB6B31A}">
      <dgm:prSet/>
      <dgm:spPr/>
      <dgm:t>
        <a:bodyPr/>
        <a:lstStyle/>
        <a:p>
          <a:endParaRPr lang="en-US"/>
        </a:p>
      </dgm:t>
    </dgm:pt>
    <dgm:pt modelId="{0287490E-CED5-4740-9E09-C127C7223889}" type="sibTrans" cxnId="{8043C0B7-3E28-4B50-88A6-33E86BB6B31A}">
      <dgm:prSet/>
      <dgm:spPr/>
      <dgm:t>
        <a:bodyPr/>
        <a:lstStyle/>
        <a:p>
          <a:endParaRPr lang="en-US"/>
        </a:p>
      </dgm:t>
    </dgm:pt>
    <dgm:pt modelId="{E75DF8D8-78B7-4056-9D45-4F4D67A46E4A}">
      <dgm:prSet phldrT="[Text]"/>
      <dgm:spPr>
        <a:solidFill>
          <a:srgbClr val="00B0F0">
            <a:alpha val="50000"/>
          </a:srgbClr>
        </a:solidFill>
        <a:ln>
          <a:solidFill>
            <a:schemeClr val="tx2"/>
          </a:solidFill>
        </a:ln>
      </dgm:spPr>
      <dgm:t>
        <a:bodyPr/>
        <a:lstStyle/>
        <a:p>
          <a:r>
            <a:rPr lang="en-US" b="1" dirty="0"/>
            <a:t>Diagnostics</a:t>
          </a:r>
          <a:endParaRPr lang="en-US" dirty="0"/>
        </a:p>
      </dgm:t>
    </dgm:pt>
    <dgm:pt modelId="{E06CDDC7-397F-4F7C-BA9D-8B09E50A1373}" type="parTrans" cxnId="{E5F9CEAA-D828-48A5-A328-820E3FBC87A8}">
      <dgm:prSet/>
      <dgm:spPr/>
      <dgm:t>
        <a:bodyPr/>
        <a:lstStyle/>
        <a:p>
          <a:endParaRPr lang="en-US"/>
        </a:p>
      </dgm:t>
    </dgm:pt>
    <dgm:pt modelId="{2900386F-CAF6-4D07-98C6-C350EE45DE9B}" type="sibTrans" cxnId="{E5F9CEAA-D828-48A5-A328-820E3FBC87A8}">
      <dgm:prSet/>
      <dgm:spPr/>
      <dgm:t>
        <a:bodyPr/>
        <a:lstStyle/>
        <a:p>
          <a:endParaRPr lang="en-US"/>
        </a:p>
      </dgm:t>
    </dgm:pt>
    <dgm:pt modelId="{A8C4166E-8800-40EC-8790-145DA6A552DF}">
      <dgm:prSet phldrT="[Text]"/>
      <dgm:spPr>
        <a:solidFill>
          <a:srgbClr val="7030A0">
            <a:alpha val="50000"/>
          </a:srgbClr>
        </a:solidFill>
        <a:ln>
          <a:solidFill>
            <a:schemeClr val="tx2"/>
          </a:solidFill>
        </a:ln>
      </dgm:spPr>
      <dgm:t>
        <a:bodyPr/>
        <a:lstStyle/>
        <a:p>
          <a:r>
            <a:rPr lang="en-US" b="1" dirty="0"/>
            <a:t>Safety Systems</a:t>
          </a:r>
          <a:endParaRPr lang="en-US" dirty="0"/>
        </a:p>
      </dgm:t>
    </dgm:pt>
    <dgm:pt modelId="{47EF71F8-136C-4FAF-AE88-F41FE64D4A5F}" type="parTrans" cxnId="{E3E9B2F5-2868-44A9-8813-ABB6FE843401}">
      <dgm:prSet/>
      <dgm:spPr/>
      <dgm:t>
        <a:bodyPr/>
        <a:lstStyle/>
        <a:p>
          <a:endParaRPr lang="en-US"/>
        </a:p>
      </dgm:t>
    </dgm:pt>
    <dgm:pt modelId="{544E9680-B5FA-4251-BC61-6988023F0B85}" type="sibTrans" cxnId="{E3E9B2F5-2868-44A9-8813-ABB6FE843401}">
      <dgm:prSet/>
      <dgm:spPr/>
      <dgm:t>
        <a:bodyPr/>
        <a:lstStyle/>
        <a:p>
          <a:endParaRPr lang="en-US"/>
        </a:p>
      </dgm:t>
    </dgm:pt>
    <dgm:pt modelId="{EE137577-DECA-4905-A491-5489BB204D8B}">
      <dgm:prSet phldrT="[Text]"/>
      <dgm:spPr>
        <a:solidFill>
          <a:schemeClr val="bg1">
            <a:lumMod val="75000"/>
            <a:alpha val="50000"/>
          </a:schemeClr>
        </a:solidFill>
        <a:ln>
          <a:solidFill>
            <a:schemeClr val="tx2"/>
          </a:solidFill>
        </a:ln>
      </dgm:spPr>
      <dgm:t>
        <a:bodyPr/>
        <a:lstStyle/>
        <a:p>
          <a:r>
            <a:rPr lang="en-US" b="1" dirty="0"/>
            <a:t>Cooling Systems </a:t>
          </a:r>
          <a:endParaRPr lang="en-US" dirty="0"/>
        </a:p>
      </dgm:t>
    </dgm:pt>
    <dgm:pt modelId="{015F42BC-A6F5-4556-9DDA-3A4067AE5415}" type="parTrans" cxnId="{CD5F37AA-1B7E-4C79-A354-F75605FECCB7}">
      <dgm:prSet/>
      <dgm:spPr/>
      <dgm:t>
        <a:bodyPr/>
        <a:lstStyle/>
        <a:p>
          <a:endParaRPr lang="en-US"/>
        </a:p>
      </dgm:t>
    </dgm:pt>
    <dgm:pt modelId="{50D2A7C9-89BA-41E9-A4FB-C1EFD6F4E2A9}" type="sibTrans" cxnId="{CD5F37AA-1B7E-4C79-A354-F75605FECCB7}">
      <dgm:prSet/>
      <dgm:spPr/>
      <dgm:t>
        <a:bodyPr/>
        <a:lstStyle/>
        <a:p>
          <a:endParaRPr lang="en-US"/>
        </a:p>
      </dgm:t>
    </dgm:pt>
    <dgm:pt modelId="{ECFF7B1E-9300-4487-8DDF-57EC12999DD6}">
      <dgm:prSet phldrT="[Text]"/>
      <dgm:spPr>
        <a:solidFill>
          <a:srgbClr val="FFFF00">
            <a:alpha val="50000"/>
          </a:srgbClr>
        </a:solidFill>
        <a:ln>
          <a:solidFill>
            <a:schemeClr val="tx2"/>
          </a:solidFill>
        </a:ln>
      </dgm:spPr>
      <dgm:t>
        <a:bodyPr/>
        <a:lstStyle/>
        <a:p>
          <a:r>
            <a:rPr lang="en-US" b="1" dirty="0"/>
            <a:t>Instrumentation</a:t>
          </a:r>
          <a:endParaRPr lang="en-US" dirty="0"/>
        </a:p>
      </dgm:t>
    </dgm:pt>
    <dgm:pt modelId="{434085CF-4606-4DD4-A098-AE6A37108279}" type="parTrans" cxnId="{11F823A8-7DC3-4A54-9C73-069506342B5F}">
      <dgm:prSet/>
      <dgm:spPr/>
      <dgm:t>
        <a:bodyPr/>
        <a:lstStyle/>
        <a:p>
          <a:endParaRPr lang="en-US"/>
        </a:p>
      </dgm:t>
    </dgm:pt>
    <dgm:pt modelId="{E468ABF0-EB77-4B37-8762-FDC5B5BA22B0}" type="sibTrans" cxnId="{11F823A8-7DC3-4A54-9C73-069506342B5F}">
      <dgm:prSet/>
      <dgm:spPr/>
      <dgm:t>
        <a:bodyPr/>
        <a:lstStyle/>
        <a:p>
          <a:endParaRPr lang="en-US"/>
        </a:p>
      </dgm:t>
    </dgm:pt>
    <dgm:pt modelId="{7F978EF7-DD8D-4FB6-8088-E2692B231FD9}">
      <dgm:prSet phldrT="[Text]"/>
      <dgm:spPr>
        <a:solidFill>
          <a:srgbClr val="92D050">
            <a:alpha val="50000"/>
          </a:srgbClr>
        </a:solidFill>
        <a:ln>
          <a:solidFill>
            <a:schemeClr val="tx2"/>
          </a:solidFill>
        </a:ln>
      </dgm:spPr>
      <dgm:t>
        <a:bodyPr/>
        <a:lstStyle/>
        <a:p>
          <a:r>
            <a:rPr lang="en-US" b="1" dirty="0"/>
            <a:t>Software Tools</a:t>
          </a:r>
          <a:endParaRPr lang="en-US" dirty="0"/>
        </a:p>
      </dgm:t>
    </dgm:pt>
    <dgm:pt modelId="{9206DF03-C756-44B1-B7BE-BE36ACC68014}" type="parTrans" cxnId="{58F37CFC-165D-406F-8201-85FD3893DBFD}">
      <dgm:prSet/>
      <dgm:spPr/>
      <dgm:t>
        <a:bodyPr/>
        <a:lstStyle/>
        <a:p>
          <a:endParaRPr lang="en-US"/>
        </a:p>
      </dgm:t>
    </dgm:pt>
    <dgm:pt modelId="{6EF6FBE9-70D2-4702-817A-B38D2EFAB783}" type="sibTrans" cxnId="{58F37CFC-165D-406F-8201-85FD3893DBFD}">
      <dgm:prSet/>
      <dgm:spPr/>
      <dgm:t>
        <a:bodyPr/>
        <a:lstStyle/>
        <a:p>
          <a:endParaRPr lang="en-US"/>
        </a:p>
      </dgm:t>
    </dgm:pt>
    <dgm:pt modelId="{778A194C-39A1-4563-9769-C7CAA7EF182E}" type="pres">
      <dgm:prSet presAssocID="{A15F5655-D4EF-4470-8B32-54AFA25CFBE0}" presName="composite" presStyleCnt="0">
        <dgm:presLayoutVars>
          <dgm:chMax val="1"/>
          <dgm:dir/>
          <dgm:resizeHandles val="exact"/>
        </dgm:presLayoutVars>
      </dgm:prSet>
      <dgm:spPr/>
    </dgm:pt>
    <dgm:pt modelId="{1A98179B-28EE-4BB0-B9C8-276BDB3481F6}" type="pres">
      <dgm:prSet presAssocID="{A15F5655-D4EF-4470-8B32-54AFA25CFBE0}" presName="radial" presStyleCnt="0">
        <dgm:presLayoutVars>
          <dgm:animLvl val="ctr"/>
        </dgm:presLayoutVars>
      </dgm:prSet>
      <dgm:spPr/>
    </dgm:pt>
    <dgm:pt modelId="{308BF343-CE15-4C69-A6CD-2F9E065D5A58}" type="pres">
      <dgm:prSet presAssocID="{4A0214D4-FB44-4E93-B7CA-3E6DE30519E1}" presName="centerShape" presStyleLbl="vennNode1" presStyleIdx="0" presStyleCnt="10"/>
      <dgm:spPr/>
    </dgm:pt>
    <dgm:pt modelId="{78464F5E-D1BC-4181-8855-69EB0F8C39E6}" type="pres">
      <dgm:prSet presAssocID="{426E6763-D298-451A-8729-8E4D9D3C68CD}" presName="node" presStyleLbl="vennNode1" presStyleIdx="1" presStyleCnt="10">
        <dgm:presLayoutVars>
          <dgm:bulletEnabled val="1"/>
        </dgm:presLayoutVars>
      </dgm:prSet>
      <dgm:spPr/>
    </dgm:pt>
    <dgm:pt modelId="{57356B9B-245A-49E7-9BFB-C7AA30E8A72A}" type="pres">
      <dgm:prSet presAssocID="{CA9EE1FF-A640-4B6A-B170-12DEABBC360C}" presName="node" presStyleLbl="vennNode1" presStyleIdx="2" presStyleCnt="10">
        <dgm:presLayoutVars>
          <dgm:bulletEnabled val="1"/>
        </dgm:presLayoutVars>
      </dgm:prSet>
      <dgm:spPr/>
    </dgm:pt>
    <dgm:pt modelId="{06D62F85-5F78-4F60-971B-69AB87260F9C}" type="pres">
      <dgm:prSet presAssocID="{F2133070-DE40-47FC-ADEE-71A2C50280AD}" presName="node" presStyleLbl="vennNode1" presStyleIdx="3" presStyleCnt="10">
        <dgm:presLayoutVars>
          <dgm:bulletEnabled val="1"/>
        </dgm:presLayoutVars>
      </dgm:prSet>
      <dgm:spPr/>
    </dgm:pt>
    <dgm:pt modelId="{E3037D59-F20D-4523-8562-68E350384E4C}" type="pres">
      <dgm:prSet presAssocID="{B33C8ABE-38AC-435F-A4F1-D62786835144}" presName="node" presStyleLbl="vennNode1" presStyleIdx="4" presStyleCnt="10">
        <dgm:presLayoutVars>
          <dgm:bulletEnabled val="1"/>
        </dgm:presLayoutVars>
      </dgm:prSet>
      <dgm:spPr/>
    </dgm:pt>
    <dgm:pt modelId="{FA5FB186-FA68-4CF9-BC89-DC8A9538AC2E}" type="pres">
      <dgm:prSet presAssocID="{E75DF8D8-78B7-4056-9D45-4F4D67A46E4A}" presName="node" presStyleLbl="vennNode1" presStyleIdx="5" presStyleCnt="10">
        <dgm:presLayoutVars>
          <dgm:bulletEnabled val="1"/>
        </dgm:presLayoutVars>
      </dgm:prSet>
      <dgm:spPr/>
    </dgm:pt>
    <dgm:pt modelId="{FC930E3E-2011-47F6-828F-AAF8859C12AD}" type="pres">
      <dgm:prSet presAssocID="{A8C4166E-8800-40EC-8790-145DA6A552DF}" presName="node" presStyleLbl="vennNode1" presStyleIdx="6" presStyleCnt="10">
        <dgm:presLayoutVars>
          <dgm:bulletEnabled val="1"/>
        </dgm:presLayoutVars>
      </dgm:prSet>
      <dgm:spPr/>
    </dgm:pt>
    <dgm:pt modelId="{694DDCAF-972F-4A0A-A639-9D371B2224BA}" type="pres">
      <dgm:prSet presAssocID="{EE137577-DECA-4905-A491-5489BB204D8B}" presName="node" presStyleLbl="vennNode1" presStyleIdx="7" presStyleCnt="10">
        <dgm:presLayoutVars>
          <dgm:bulletEnabled val="1"/>
        </dgm:presLayoutVars>
      </dgm:prSet>
      <dgm:spPr/>
    </dgm:pt>
    <dgm:pt modelId="{E99B1B1B-778B-4A3E-876F-A4334CDA8F63}" type="pres">
      <dgm:prSet presAssocID="{ECFF7B1E-9300-4487-8DDF-57EC12999DD6}" presName="node" presStyleLbl="vennNode1" presStyleIdx="8" presStyleCnt="10">
        <dgm:presLayoutVars>
          <dgm:bulletEnabled val="1"/>
        </dgm:presLayoutVars>
      </dgm:prSet>
      <dgm:spPr/>
    </dgm:pt>
    <dgm:pt modelId="{4089719F-C72F-4A72-9E39-1C300CFCD27A}" type="pres">
      <dgm:prSet presAssocID="{7F978EF7-DD8D-4FB6-8088-E2692B231FD9}" presName="node" presStyleLbl="vennNode1" presStyleIdx="9" presStyleCnt="10">
        <dgm:presLayoutVars>
          <dgm:bulletEnabled val="1"/>
        </dgm:presLayoutVars>
      </dgm:prSet>
      <dgm:spPr/>
    </dgm:pt>
  </dgm:ptLst>
  <dgm:cxnLst>
    <dgm:cxn modelId="{D0C9AC05-B59A-4ADA-A7CA-B1461C779135}" type="presOf" srcId="{4A0214D4-FB44-4E93-B7CA-3E6DE30519E1}" destId="{308BF343-CE15-4C69-A6CD-2F9E065D5A58}" srcOrd="0" destOrd="0" presId="urn:microsoft.com/office/officeart/2005/8/layout/radial3"/>
    <dgm:cxn modelId="{C05E7B09-B84B-4643-9873-923705883C87}" srcId="{A15F5655-D4EF-4470-8B32-54AFA25CFBE0}" destId="{4A0214D4-FB44-4E93-B7CA-3E6DE30519E1}" srcOrd="0" destOrd="0" parTransId="{E4B81E00-4513-4787-9ACE-D5B295CC777C}" sibTransId="{261C4F04-A6CE-430F-BD5E-59F3D0060305}"/>
    <dgm:cxn modelId="{C9E0F423-3C03-4F4F-8243-55E277E22E0E}" type="presOf" srcId="{B33C8ABE-38AC-435F-A4F1-D62786835144}" destId="{E3037D59-F20D-4523-8562-68E350384E4C}" srcOrd="0" destOrd="0" presId="urn:microsoft.com/office/officeart/2005/8/layout/radial3"/>
    <dgm:cxn modelId="{DCE68827-1F22-4942-A2F9-B6FF5B0F42D4}" type="presOf" srcId="{E75DF8D8-78B7-4056-9D45-4F4D67A46E4A}" destId="{FA5FB186-FA68-4CF9-BC89-DC8A9538AC2E}" srcOrd="0" destOrd="0" presId="urn:microsoft.com/office/officeart/2005/8/layout/radial3"/>
    <dgm:cxn modelId="{5328D064-A60F-4B03-ABC0-419047EA4E40}" type="presOf" srcId="{F2133070-DE40-47FC-ADEE-71A2C50280AD}" destId="{06D62F85-5F78-4F60-971B-69AB87260F9C}" srcOrd="0" destOrd="0" presId="urn:microsoft.com/office/officeart/2005/8/layout/radial3"/>
    <dgm:cxn modelId="{FF16EC47-F62E-4B05-892A-27F4B47EE879}" type="presOf" srcId="{A15F5655-D4EF-4470-8B32-54AFA25CFBE0}" destId="{778A194C-39A1-4563-9769-C7CAA7EF182E}" srcOrd="0" destOrd="0" presId="urn:microsoft.com/office/officeart/2005/8/layout/radial3"/>
    <dgm:cxn modelId="{E8F76D49-9792-4FED-B8C6-3162478E6821}" type="presOf" srcId="{CA9EE1FF-A640-4B6A-B170-12DEABBC360C}" destId="{57356B9B-245A-49E7-9BFB-C7AA30E8A72A}" srcOrd="0" destOrd="0" presId="urn:microsoft.com/office/officeart/2005/8/layout/radial3"/>
    <dgm:cxn modelId="{F64C554C-1A5C-4A79-A7F0-25E7CBBF0393}" type="presOf" srcId="{EE137577-DECA-4905-A491-5489BB204D8B}" destId="{694DDCAF-972F-4A0A-A639-9D371B2224BA}" srcOrd="0" destOrd="0" presId="urn:microsoft.com/office/officeart/2005/8/layout/radial3"/>
    <dgm:cxn modelId="{9A372C74-6783-4C9C-AEA8-D6C9FA4863F2}" type="presOf" srcId="{426E6763-D298-451A-8729-8E4D9D3C68CD}" destId="{78464F5E-D1BC-4181-8855-69EB0F8C39E6}" srcOrd="0" destOrd="0" presId="urn:microsoft.com/office/officeart/2005/8/layout/radial3"/>
    <dgm:cxn modelId="{B1469880-0DB2-4B6A-8A75-8F42F04033FD}" srcId="{4A0214D4-FB44-4E93-B7CA-3E6DE30519E1}" destId="{F2133070-DE40-47FC-ADEE-71A2C50280AD}" srcOrd="2" destOrd="0" parTransId="{DEF98EA9-9A1F-47FD-AC04-3FFD8041FB8F}" sibTransId="{16AACAB9-22DB-420F-8DF8-E9D5B84E17B4}"/>
    <dgm:cxn modelId="{007C088A-C4CB-4464-8FC9-1B0CE562B699}" srcId="{4A0214D4-FB44-4E93-B7CA-3E6DE30519E1}" destId="{426E6763-D298-451A-8729-8E4D9D3C68CD}" srcOrd="0" destOrd="0" parTransId="{C1D7E2EF-8805-4A20-BE1F-09238899C68E}" sibTransId="{98B71C66-5B15-4F98-B7C7-50BA7D237C17}"/>
    <dgm:cxn modelId="{70AC6FA6-4B76-4ED9-ABE6-56E6674863E1}" srcId="{4A0214D4-FB44-4E93-B7CA-3E6DE30519E1}" destId="{CA9EE1FF-A640-4B6A-B170-12DEABBC360C}" srcOrd="1" destOrd="0" parTransId="{A419C75B-2874-4A5F-B2F5-8E74D43CF961}" sibTransId="{2CABA906-85E1-408F-A52A-F1693DB0A5E0}"/>
    <dgm:cxn modelId="{11F823A8-7DC3-4A54-9C73-069506342B5F}" srcId="{4A0214D4-FB44-4E93-B7CA-3E6DE30519E1}" destId="{ECFF7B1E-9300-4487-8DDF-57EC12999DD6}" srcOrd="7" destOrd="0" parTransId="{434085CF-4606-4DD4-A098-AE6A37108279}" sibTransId="{E468ABF0-EB77-4B37-8762-FDC5B5BA22B0}"/>
    <dgm:cxn modelId="{CD5F37AA-1B7E-4C79-A354-F75605FECCB7}" srcId="{4A0214D4-FB44-4E93-B7CA-3E6DE30519E1}" destId="{EE137577-DECA-4905-A491-5489BB204D8B}" srcOrd="6" destOrd="0" parTransId="{015F42BC-A6F5-4556-9DDA-3A4067AE5415}" sibTransId="{50D2A7C9-89BA-41E9-A4FB-C1EFD6F4E2A9}"/>
    <dgm:cxn modelId="{E5F9CEAA-D828-48A5-A328-820E3FBC87A8}" srcId="{4A0214D4-FB44-4E93-B7CA-3E6DE30519E1}" destId="{E75DF8D8-78B7-4056-9D45-4F4D67A46E4A}" srcOrd="4" destOrd="0" parTransId="{E06CDDC7-397F-4F7C-BA9D-8B09E50A1373}" sibTransId="{2900386F-CAF6-4D07-98C6-C350EE45DE9B}"/>
    <dgm:cxn modelId="{BB5B05B1-8A9B-4CE4-A089-02986DDC6980}" type="presOf" srcId="{ECFF7B1E-9300-4487-8DDF-57EC12999DD6}" destId="{E99B1B1B-778B-4A3E-876F-A4334CDA8F63}" srcOrd="0" destOrd="0" presId="urn:microsoft.com/office/officeart/2005/8/layout/radial3"/>
    <dgm:cxn modelId="{8043C0B7-3E28-4B50-88A6-33E86BB6B31A}" srcId="{4A0214D4-FB44-4E93-B7CA-3E6DE30519E1}" destId="{B33C8ABE-38AC-435F-A4F1-D62786835144}" srcOrd="3" destOrd="0" parTransId="{F33A2084-9502-43BC-A8EA-E03FE69644C0}" sibTransId="{0287490E-CED5-4740-9E09-C127C7223889}"/>
    <dgm:cxn modelId="{D9D696C0-7AE3-4D83-852F-D1ACDCE92375}" type="presOf" srcId="{A8C4166E-8800-40EC-8790-145DA6A552DF}" destId="{FC930E3E-2011-47F6-828F-AAF8859C12AD}" srcOrd="0" destOrd="0" presId="urn:microsoft.com/office/officeart/2005/8/layout/radial3"/>
    <dgm:cxn modelId="{E3E9B2F5-2868-44A9-8813-ABB6FE843401}" srcId="{4A0214D4-FB44-4E93-B7CA-3E6DE30519E1}" destId="{A8C4166E-8800-40EC-8790-145DA6A552DF}" srcOrd="5" destOrd="0" parTransId="{47EF71F8-136C-4FAF-AE88-F41FE64D4A5F}" sibTransId="{544E9680-B5FA-4251-BC61-6988023F0B85}"/>
    <dgm:cxn modelId="{58F37CFC-165D-406F-8201-85FD3893DBFD}" srcId="{4A0214D4-FB44-4E93-B7CA-3E6DE30519E1}" destId="{7F978EF7-DD8D-4FB6-8088-E2692B231FD9}" srcOrd="8" destOrd="0" parTransId="{9206DF03-C756-44B1-B7BE-BE36ACC68014}" sibTransId="{6EF6FBE9-70D2-4702-817A-B38D2EFAB783}"/>
    <dgm:cxn modelId="{F1AAF4FE-7BF7-424C-9CD6-0350F2F1D853}" type="presOf" srcId="{7F978EF7-DD8D-4FB6-8088-E2692B231FD9}" destId="{4089719F-C72F-4A72-9E39-1C300CFCD27A}" srcOrd="0" destOrd="0" presId="urn:microsoft.com/office/officeart/2005/8/layout/radial3"/>
    <dgm:cxn modelId="{44FF843B-177E-4A0B-A7E1-C7DD0A9C7CE3}" type="presParOf" srcId="{778A194C-39A1-4563-9769-C7CAA7EF182E}" destId="{1A98179B-28EE-4BB0-B9C8-276BDB3481F6}" srcOrd="0" destOrd="0" presId="urn:microsoft.com/office/officeart/2005/8/layout/radial3"/>
    <dgm:cxn modelId="{8C441EEB-3DDD-4AFC-AC62-14CEE7F6641B}" type="presParOf" srcId="{1A98179B-28EE-4BB0-B9C8-276BDB3481F6}" destId="{308BF343-CE15-4C69-A6CD-2F9E065D5A58}" srcOrd="0" destOrd="0" presId="urn:microsoft.com/office/officeart/2005/8/layout/radial3"/>
    <dgm:cxn modelId="{3BCF8931-3465-4F90-BFD1-6ACC9AB3A357}" type="presParOf" srcId="{1A98179B-28EE-4BB0-B9C8-276BDB3481F6}" destId="{78464F5E-D1BC-4181-8855-69EB0F8C39E6}" srcOrd="1" destOrd="0" presId="urn:microsoft.com/office/officeart/2005/8/layout/radial3"/>
    <dgm:cxn modelId="{130F1188-456F-47F0-832F-82F656FF2F4C}" type="presParOf" srcId="{1A98179B-28EE-4BB0-B9C8-276BDB3481F6}" destId="{57356B9B-245A-49E7-9BFB-C7AA30E8A72A}" srcOrd="2" destOrd="0" presId="urn:microsoft.com/office/officeart/2005/8/layout/radial3"/>
    <dgm:cxn modelId="{AF8263EF-3D3F-4621-AAED-7B626D33C80B}" type="presParOf" srcId="{1A98179B-28EE-4BB0-B9C8-276BDB3481F6}" destId="{06D62F85-5F78-4F60-971B-69AB87260F9C}" srcOrd="3" destOrd="0" presId="urn:microsoft.com/office/officeart/2005/8/layout/radial3"/>
    <dgm:cxn modelId="{EE9441B5-349A-409D-81E6-40BB3BE11542}" type="presParOf" srcId="{1A98179B-28EE-4BB0-B9C8-276BDB3481F6}" destId="{E3037D59-F20D-4523-8562-68E350384E4C}" srcOrd="4" destOrd="0" presId="urn:microsoft.com/office/officeart/2005/8/layout/radial3"/>
    <dgm:cxn modelId="{060207A2-EBD8-4853-8C98-2CD50E81856B}" type="presParOf" srcId="{1A98179B-28EE-4BB0-B9C8-276BDB3481F6}" destId="{FA5FB186-FA68-4CF9-BC89-DC8A9538AC2E}" srcOrd="5" destOrd="0" presId="urn:microsoft.com/office/officeart/2005/8/layout/radial3"/>
    <dgm:cxn modelId="{C9AB7D6C-0024-46C0-B6BB-549FECDC1FB9}" type="presParOf" srcId="{1A98179B-28EE-4BB0-B9C8-276BDB3481F6}" destId="{FC930E3E-2011-47F6-828F-AAF8859C12AD}" srcOrd="6" destOrd="0" presId="urn:microsoft.com/office/officeart/2005/8/layout/radial3"/>
    <dgm:cxn modelId="{9B76D937-FF55-4EDB-B0B2-F0E7D64025FD}" type="presParOf" srcId="{1A98179B-28EE-4BB0-B9C8-276BDB3481F6}" destId="{694DDCAF-972F-4A0A-A639-9D371B2224BA}" srcOrd="7" destOrd="0" presId="urn:microsoft.com/office/officeart/2005/8/layout/radial3"/>
    <dgm:cxn modelId="{AAD3B7A3-04D4-449B-8839-3430C4115CD3}" type="presParOf" srcId="{1A98179B-28EE-4BB0-B9C8-276BDB3481F6}" destId="{E99B1B1B-778B-4A3E-876F-A4334CDA8F63}" srcOrd="8" destOrd="0" presId="urn:microsoft.com/office/officeart/2005/8/layout/radial3"/>
    <dgm:cxn modelId="{9E18B678-BE16-40AC-8B2E-8FF70C536436}" type="presParOf" srcId="{1A98179B-28EE-4BB0-B9C8-276BDB3481F6}" destId="{4089719F-C72F-4A72-9E39-1C300CFCD27A}" srcOrd="9"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5F5655-D4EF-4470-8B32-54AFA25CFBE0}" type="doc">
      <dgm:prSet loTypeId="urn:microsoft.com/office/officeart/2005/8/layout/radial3" loCatId="relationship" qsTypeId="urn:microsoft.com/office/officeart/2005/8/quickstyle/simple1" qsCatId="simple" csTypeId="urn:microsoft.com/office/officeart/2005/8/colors/accent1_2" csCatId="accent1" phldr="1"/>
      <dgm:spPr/>
      <dgm:t>
        <a:bodyPr/>
        <a:lstStyle/>
        <a:p>
          <a:endParaRPr lang="en-US"/>
        </a:p>
      </dgm:t>
    </dgm:pt>
    <dgm:pt modelId="{4A0214D4-FB44-4E93-B7CA-3E6DE30519E1}">
      <dgm:prSet phldrT="[Text]"/>
      <dgm:spPr>
        <a:solidFill>
          <a:schemeClr val="tx2">
            <a:alpha val="50000"/>
          </a:schemeClr>
        </a:solidFill>
        <a:ln>
          <a:solidFill>
            <a:schemeClr val="tx2"/>
          </a:solidFill>
        </a:ln>
      </dgm:spPr>
      <dgm:t>
        <a:bodyPr/>
        <a:lstStyle/>
        <a:p>
          <a:r>
            <a:rPr lang="en-US" dirty="0"/>
            <a:t>Accelerator components</a:t>
          </a:r>
        </a:p>
      </dgm:t>
    </dgm:pt>
    <dgm:pt modelId="{E4B81E00-4513-4787-9ACE-D5B295CC777C}" type="parTrans" cxnId="{C05E7B09-B84B-4643-9873-923705883C87}">
      <dgm:prSet/>
      <dgm:spPr/>
      <dgm:t>
        <a:bodyPr/>
        <a:lstStyle/>
        <a:p>
          <a:endParaRPr lang="en-US"/>
        </a:p>
      </dgm:t>
    </dgm:pt>
    <dgm:pt modelId="{261C4F04-A6CE-430F-BD5E-59F3D0060305}" type="sibTrans" cxnId="{C05E7B09-B84B-4643-9873-923705883C87}">
      <dgm:prSet/>
      <dgm:spPr/>
      <dgm:t>
        <a:bodyPr/>
        <a:lstStyle/>
        <a:p>
          <a:endParaRPr lang="en-US"/>
        </a:p>
      </dgm:t>
    </dgm:pt>
    <dgm:pt modelId="{426E6763-D298-451A-8729-8E4D9D3C68CD}">
      <dgm:prSet phldrT="[Text]" custT="1"/>
      <dgm:spPr>
        <a:solidFill>
          <a:schemeClr val="accent2">
            <a:lumMod val="50000"/>
            <a:alpha val="50000"/>
          </a:schemeClr>
        </a:solidFill>
        <a:ln>
          <a:solidFill>
            <a:schemeClr val="tx2"/>
          </a:solidFill>
        </a:ln>
      </dgm:spPr>
      <dgm:t>
        <a:bodyPr/>
        <a:lstStyle/>
        <a:p>
          <a:r>
            <a:rPr lang="en-US" sz="1600" b="1" dirty="0"/>
            <a:t>Beam Optics </a:t>
          </a:r>
          <a:endParaRPr lang="en-US" sz="1600" dirty="0"/>
        </a:p>
      </dgm:t>
    </dgm:pt>
    <dgm:pt modelId="{C1D7E2EF-8805-4A20-BE1F-09238899C68E}" type="parTrans" cxnId="{007C088A-C4CB-4464-8FC9-1B0CE562B699}">
      <dgm:prSet/>
      <dgm:spPr/>
      <dgm:t>
        <a:bodyPr/>
        <a:lstStyle/>
        <a:p>
          <a:endParaRPr lang="en-US"/>
        </a:p>
      </dgm:t>
    </dgm:pt>
    <dgm:pt modelId="{98B71C66-5B15-4F98-B7C7-50BA7D237C17}" type="sibTrans" cxnId="{007C088A-C4CB-4464-8FC9-1B0CE562B699}">
      <dgm:prSet/>
      <dgm:spPr/>
      <dgm:t>
        <a:bodyPr/>
        <a:lstStyle/>
        <a:p>
          <a:endParaRPr lang="en-US"/>
        </a:p>
      </dgm:t>
    </dgm:pt>
    <dgm:pt modelId="{B33C8ABE-38AC-435F-A4F1-D62786835144}">
      <dgm:prSet phldrT="[Text]" custT="1"/>
      <dgm:spPr>
        <a:solidFill>
          <a:srgbClr val="FFC000">
            <a:alpha val="50000"/>
          </a:srgbClr>
        </a:solidFill>
        <a:ln>
          <a:solidFill>
            <a:schemeClr val="tx2"/>
          </a:solidFill>
        </a:ln>
      </dgm:spPr>
      <dgm:t>
        <a:bodyPr/>
        <a:lstStyle/>
        <a:p>
          <a:r>
            <a:rPr lang="en-US" sz="1600" b="1" dirty="0"/>
            <a:t>Control Systems`</a:t>
          </a:r>
          <a:endParaRPr lang="en-US" sz="1600" dirty="0"/>
        </a:p>
      </dgm:t>
    </dgm:pt>
    <dgm:pt modelId="{F33A2084-9502-43BC-A8EA-E03FE69644C0}" type="parTrans" cxnId="{8043C0B7-3E28-4B50-88A6-33E86BB6B31A}">
      <dgm:prSet/>
      <dgm:spPr/>
      <dgm:t>
        <a:bodyPr/>
        <a:lstStyle/>
        <a:p>
          <a:endParaRPr lang="en-US"/>
        </a:p>
      </dgm:t>
    </dgm:pt>
    <dgm:pt modelId="{0287490E-CED5-4740-9E09-C127C7223889}" type="sibTrans" cxnId="{8043C0B7-3E28-4B50-88A6-33E86BB6B31A}">
      <dgm:prSet/>
      <dgm:spPr/>
      <dgm:t>
        <a:bodyPr/>
        <a:lstStyle/>
        <a:p>
          <a:endParaRPr lang="en-US"/>
        </a:p>
      </dgm:t>
    </dgm:pt>
    <dgm:pt modelId="{E75DF8D8-78B7-4056-9D45-4F4D67A46E4A}">
      <dgm:prSet phldrT="[Text]" custT="1"/>
      <dgm:spPr>
        <a:solidFill>
          <a:srgbClr val="00B0F0">
            <a:alpha val="50000"/>
          </a:srgbClr>
        </a:solidFill>
        <a:ln>
          <a:solidFill>
            <a:schemeClr val="tx2"/>
          </a:solidFill>
        </a:ln>
      </dgm:spPr>
      <dgm:t>
        <a:bodyPr/>
        <a:lstStyle/>
        <a:p>
          <a:r>
            <a:rPr lang="en-US" sz="1600" b="1" dirty="0" err="1"/>
            <a:t>Diagnost</a:t>
          </a:r>
          <a:r>
            <a:rPr lang="en-US" sz="1600" b="1" dirty="0"/>
            <a:t>-cs</a:t>
          </a:r>
          <a:endParaRPr lang="en-US" sz="1600" dirty="0"/>
        </a:p>
      </dgm:t>
    </dgm:pt>
    <dgm:pt modelId="{E06CDDC7-397F-4F7C-BA9D-8B09E50A1373}" type="parTrans" cxnId="{E5F9CEAA-D828-48A5-A328-820E3FBC87A8}">
      <dgm:prSet/>
      <dgm:spPr/>
      <dgm:t>
        <a:bodyPr/>
        <a:lstStyle/>
        <a:p>
          <a:endParaRPr lang="en-US"/>
        </a:p>
      </dgm:t>
    </dgm:pt>
    <dgm:pt modelId="{2900386F-CAF6-4D07-98C6-C350EE45DE9B}" type="sibTrans" cxnId="{E5F9CEAA-D828-48A5-A328-820E3FBC87A8}">
      <dgm:prSet/>
      <dgm:spPr/>
      <dgm:t>
        <a:bodyPr/>
        <a:lstStyle/>
        <a:p>
          <a:endParaRPr lang="en-US"/>
        </a:p>
      </dgm:t>
    </dgm:pt>
    <dgm:pt modelId="{ECFF7B1E-9300-4487-8DDF-57EC12999DD6}">
      <dgm:prSet phldrT="[Text]" custT="1"/>
      <dgm:spPr>
        <a:solidFill>
          <a:srgbClr val="FFFF00">
            <a:alpha val="50000"/>
          </a:srgbClr>
        </a:solidFill>
        <a:ln>
          <a:solidFill>
            <a:schemeClr val="tx2"/>
          </a:solidFill>
        </a:ln>
      </dgm:spPr>
      <dgm:t>
        <a:bodyPr/>
        <a:lstStyle/>
        <a:p>
          <a:r>
            <a:rPr lang="en-US" sz="1800" b="1" dirty="0" err="1"/>
            <a:t>Instrum-entation</a:t>
          </a:r>
          <a:endParaRPr lang="en-US" sz="1800" dirty="0"/>
        </a:p>
      </dgm:t>
    </dgm:pt>
    <dgm:pt modelId="{434085CF-4606-4DD4-A098-AE6A37108279}" type="parTrans" cxnId="{11F823A8-7DC3-4A54-9C73-069506342B5F}">
      <dgm:prSet/>
      <dgm:spPr/>
      <dgm:t>
        <a:bodyPr/>
        <a:lstStyle/>
        <a:p>
          <a:endParaRPr lang="en-US"/>
        </a:p>
      </dgm:t>
    </dgm:pt>
    <dgm:pt modelId="{E468ABF0-EB77-4B37-8762-FDC5B5BA22B0}" type="sibTrans" cxnId="{11F823A8-7DC3-4A54-9C73-069506342B5F}">
      <dgm:prSet/>
      <dgm:spPr/>
      <dgm:t>
        <a:bodyPr/>
        <a:lstStyle/>
        <a:p>
          <a:endParaRPr lang="en-US"/>
        </a:p>
      </dgm:t>
    </dgm:pt>
    <dgm:pt modelId="{7F978EF7-DD8D-4FB6-8088-E2692B231FD9}">
      <dgm:prSet phldrT="[Text]" custT="1"/>
      <dgm:spPr>
        <a:solidFill>
          <a:srgbClr val="92D050">
            <a:alpha val="50000"/>
          </a:srgbClr>
        </a:solidFill>
        <a:ln>
          <a:solidFill>
            <a:schemeClr val="tx2"/>
          </a:solidFill>
        </a:ln>
      </dgm:spPr>
      <dgm:t>
        <a:bodyPr/>
        <a:lstStyle/>
        <a:p>
          <a:r>
            <a:rPr lang="en-US" sz="1600" b="1" dirty="0"/>
            <a:t>Software Tools</a:t>
          </a:r>
          <a:endParaRPr lang="en-US" sz="1600" dirty="0"/>
        </a:p>
      </dgm:t>
    </dgm:pt>
    <dgm:pt modelId="{9206DF03-C756-44B1-B7BE-BE36ACC68014}" type="parTrans" cxnId="{58F37CFC-165D-406F-8201-85FD3893DBFD}">
      <dgm:prSet/>
      <dgm:spPr/>
      <dgm:t>
        <a:bodyPr/>
        <a:lstStyle/>
        <a:p>
          <a:endParaRPr lang="en-US"/>
        </a:p>
      </dgm:t>
    </dgm:pt>
    <dgm:pt modelId="{6EF6FBE9-70D2-4702-817A-B38D2EFAB783}" type="sibTrans" cxnId="{58F37CFC-165D-406F-8201-85FD3893DBFD}">
      <dgm:prSet/>
      <dgm:spPr/>
      <dgm:t>
        <a:bodyPr/>
        <a:lstStyle/>
        <a:p>
          <a:endParaRPr lang="en-US"/>
        </a:p>
      </dgm:t>
    </dgm:pt>
    <dgm:pt modelId="{778A194C-39A1-4563-9769-C7CAA7EF182E}" type="pres">
      <dgm:prSet presAssocID="{A15F5655-D4EF-4470-8B32-54AFA25CFBE0}" presName="composite" presStyleCnt="0">
        <dgm:presLayoutVars>
          <dgm:chMax val="1"/>
          <dgm:dir/>
          <dgm:resizeHandles val="exact"/>
        </dgm:presLayoutVars>
      </dgm:prSet>
      <dgm:spPr/>
    </dgm:pt>
    <dgm:pt modelId="{1A98179B-28EE-4BB0-B9C8-276BDB3481F6}" type="pres">
      <dgm:prSet presAssocID="{A15F5655-D4EF-4470-8B32-54AFA25CFBE0}" presName="radial" presStyleCnt="0">
        <dgm:presLayoutVars>
          <dgm:animLvl val="ctr"/>
        </dgm:presLayoutVars>
      </dgm:prSet>
      <dgm:spPr/>
    </dgm:pt>
    <dgm:pt modelId="{308BF343-CE15-4C69-A6CD-2F9E065D5A58}" type="pres">
      <dgm:prSet presAssocID="{4A0214D4-FB44-4E93-B7CA-3E6DE30519E1}" presName="centerShape" presStyleLbl="vennNode1" presStyleIdx="0" presStyleCnt="6"/>
      <dgm:spPr/>
    </dgm:pt>
    <dgm:pt modelId="{78464F5E-D1BC-4181-8855-69EB0F8C39E6}" type="pres">
      <dgm:prSet presAssocID="{426E6763-D298-451A-8729-8E4D9D3C68CD}" presName="node" presStyleLbl="vennNode1" presStyleIdx="1" presStyleCnt="6">
        <dgm:presLayoutVars>
          <dgm:bulletEnabled val="1"/>
        </dgm:presLayoutVars>
      </dgm:prSet>
      <dgm:spPr/>
    </dgm:pt>
    <dgm:pt modelId="{E3037D59-F20D-4523-8562-68E350384E4C}" type="pres">
      <dgm:prSet presAssocID="{B33C8ABE-38AC-435F-A4F1-D62786835144}" presName="node" presStyleLbl="vennNode1" presStyleIdx="2" presStyleCnt="6">
        <dgm:presLayoutVars>
          <dgm:bulletEnabled val="1"/>
        </dgm:presLayoutVars>
      </dgm:prSet>
      <dgm:spPr/>
    </dgm:pt>
    <dgm:pt modelId="{FA5FB186-FA68-4CF9-BC89-DC8A9538AC2E}" type="pres">
      <dgm:prSet presAssocID="{E75DF8D8-78B7-4056-9D45-4F4D67A46E4A}" presName="node" presStyleLbl="vennNode1" presStyleIdx="3" presStyleCnt="6">
        <dgm:presLayoutVars>
          <dgm:bulletEnabled val="1"/>
        </dgm:presLayoutVars>
      </dgm:prSet>
      <dgm:spPr/>
    </dgm:pt>
    <dgm:pt modelId="{E99B1B1B-778B-4A3E-876F-A4334CDA8F63}" type="pres">
      <dgm:prSet presAssocID="{ECFF7B1E-9300-4487-8DDF-57EC12999DD6}" presName="node" presStyleLbl="vennNode1" presStyleIdx="4" presStyleCnt="6">
        <dgm:presLayoutVars>
          <dgm:bulletEnabled val="1"/>
        </dgm:presLayoutVars>
      </dgm:prSet>
      <dgm:spPr/>
    </dgm:pt>
    <dgm:pt modelId="{4089719F-C72F-4A72-9E39-1C300CFCD27A}" type="pres">
      <dgm:prSet presAssocID="{7F978EF7-DD8D-4FB6-8088-E2692B231FD9}" presName="node" presStyleLbl="vennNode1" presStyleIdx="5" presStyleCnt="6">
        <dgm:presLayoutVars>
          <dgm:bulletEnabled val="1"/>
        </dgm:presLayoutVars>
      </dgm:prSet>
      <dgm:spPr/>
    </dgm:pt>
  </dgm:ptLst>
  <dgm:cxnLst>
    <dgm:cxn modelId="{D0C9AC05-B59A-4ADA-A7CA-B1461C779135}" type="presOf" srcId="{4A0214D4-FB44-4E93-B7CA-3E6DE30519E1}" destId="{308BF343-CE15-4C69-A6CD-2F9E065D5A58}" srcOrd="0" destOrd="0" presId="urn:microsoft.com/office/officeart/2005/8/layout/radial3"/>
    <dgm:cxn modelId="{C05E7B09-B84B-4643-9873-923705883C87}" srcId="{A15F5655-D4EF-4470-8B32-54AFA25CFBE0}" destId="{4A0214D4-FB44-4E93-B7CA-3E6DE30519E1}" srcOrd="0" destOrd="0" parTransId="{E4B81E00-4513-4787-9ACE-D5B295CC777C}" sibTransId="{261C4F04-A6CE-430F-BD5E-59F3D0060305}"/>
    <dgm:cxn modelId="{C9E0F423-3C03-4F4F-8243-55E277E22E0E}" type="presOf" srcId="{B33C8ABE-38AC-435F-A4F1-D62786835144}" destId="{E3037D59-F20D-4523-8562-68E350384E4C}" srcOrd="0" destOrd="0" presId="urn:microsoft.com/office/officeart/2005/8/layout/radial3"/>
    <dgm:cxn modelId="{DCE68827-1F22-4942-A2F9-B6FF5B0F42D4}" type="presOf" srcId="{E75DF8D8-78B7-4056-9D45-4F4D67A46E4A}" destId="{FA5FB186-FA68-4CF9-BC89-DC8A9538AC2E}" srcOrd="0" destOrd="0" presId="urn:microsoft.com/office/officeart/2005/8/layout/radial3"/>
    <dgm:cxn modelId="{FF16EC47-F62E-4B05-892A-27F4B47EE879}" type="presOf" srcId="{A15F5655-D4EF-4470-8B32-54AFA25CFBE0}" destId="{778A194C-39A1-4563-9769-C7CAA7EF182E}" srcOrd="0" destOrd="0" presId="urn:microsoft.com/office/officeart/2005/8/layout/radial3"/>
    <dgm:cxn modelId="{9A372C74-6783-4C9C-AEA8-D6C9FA4863F2}" type="presOf" srcId="{426E6763-D298-451A-8729-8E4D9D3C68CD}" destId="{78464F5E-D1BC-4181-8855-69EB0F8C39E6}" srcOrd="0" destOrd="0" presId="urn:microsoft.com/office/officeart/2005/8/layout/radial3"/>
    <dgm:cxn modelId="{007C088A-C4CB-4464-8FC9-1B0CE562B699}" srcId="{4A0214D4-FB44-4E93-B7CA-3E6DE30519E1}" destId="{426E6763-D298-451A-8729-8E4D9D3C68CD}" srcOrd="0" destOrd="0" parTransId="{C1D7E2EF-8805-4A20-BE1F-09238899C68E}" sibTransId="{98B71C66-5B15-4F98-B7C7-50BA7D237C17}"/>
    <dgm:cxn modelId="{11F823A8-7DC3-4A54-9C73-069506342B5F}" srcId="{4A0214D4-FB44-4E93-B7CA-3E6DE30519E1}" destId="{ECFF7B1E-9300-4487-8DDF-57EC12999DD6}" srcOrd="3" destOrd="0" parTransId="{434085CF-4606-4DD4-A098-AE6A37108279}" sibTransId="{E468ABF0-EB77-4B37-8762-FDC5B5BA22B0}"/>
    <dgm:cxn modelId="{E5F9CEAA-D828-48A5-A328-820E3FBC87A8}" srcId="{4A0214D4-FB44-4E93-B7CA-3E6DE30519E1}" destId="{E75DF8D8-78B7-4056-9D45-4F4D67A46E4A}" srcOrd="2" destOrd="0" parTransId="{E06CDDC7-397F-4F7C-BA9D-8B09E50A1373}" sibTransId="{2900386F-CAF6-4D07-98C6-C350EE45DE9B}"/>
    <dgm:cxn modelId="{BB5B05B1-8A9B-4CE4-A089-02986DDC6980}" type="presOf" srcId="{ECFF7B1E-9300-4487-8DDF-57EC12999DD6}" destId="{E99B1B1B-778B-4A3E-876F-A4334CDA8F63}" srcOrd="0" destOrd="0" presId="urn:microsoft.com/office/officeart/2005/8/layout/radial3"/>
    <dgm:cxn modelId="{8043C0B7-3E28-4B50-88A6-33E86BB6B31A}" srcId="{4A0214D4-FB44-4E93-B7CA-3E6DE30519E1}" destId="{B33C8ABE-38AC-435F-A4F1-D62786835144}" srcOrd="1" destOrd="0" parTransId="{F33A2084-9502-43BC-A8EA-E03FE69644C0}" sibTransId="{0287490E-CED5-4740-9E09-C127C7223889}"/>
    <dgm:cxn modelId="{58F37CFC-165D-406F-8201-85FD3893DBFD}" srcId="{4A0214D4-FB44-4E93-B7CA-3E6DE30519E1}" destId="{7F978EF7-DD8D-4FB6-8088-E2692B231FD9}" srcOrd="4" destOrd="0" parTransId="{9206DF03-C756-44B1-B7BE-BE36ACC68014}" sibTransId="{6EF6FBE9-70D2-4702-817A-B38D2EFAB783}"/>
    <dgm:cxn modelId="{F1AAF4FE-7BF7-424C-9CD6-0350F2F1D853}" type="presOf" srcId="{7F978EF7-DD8D-4FB6-8088-E2692B231FD9}" destId="{4089719F-C72F-4A72-9E39-1C300CFCD27A}" srcOrd="0" destOrd="0" presId="urn:microsoft.com/office/officeart/2005/8/layout/radial3"/>
    <dgm:cxn modelId="{44FF843B-177E-4A0B-A7E1-C7DD0A9C7CE3}" type="presParOf" srcId="{778A194C-39A1-4563-9769-C7CAA7EF182E}" destId="{1A98179B-28EE-4BB0-B9C8-276BDB3481F6}" srcOrd="0" destOrd="0" presId="urn:microsoft.com/office/officeart/2005/8/layout/radial3"/>
    <dgm:cxn modelId="{8C441EEB-3DDD-4AFC-AC62-14CEE7F6641B}" type="presParOf" srcId="{1A98179B-28EE-4BB0-B9C8-276BDB3481F6}" destId="{308BF343-CE15-4C69-A6CD-2F9E065D5A58}" srcOrd="0" destOrd="0" presId="urn:microsoft.com/office/officeart/2005/8/layout/radial3"/>
    <dgm:cxn modelId="{3BCF8931-3465-4F90-BFD1-6ACC9AB3A357}" type="presParOf" srcId="{1A98179B-28EE-4BB0-B9C8-276BDB3481F6}" destId="{78464F5E-D1BC-4181-8855-69EB0F8C39E6}" srcOrd="1" destOrd="0" presId="urn:microsoft.com/office/officeart/2005/8/layout/radial3"/>
    <dgm:cxn modelId="{EE9441B5-349A-409D-81E6-40BB3BE11542}" type="presParOf" srcId="{1A98179B-28EE-4BB0-B9C8-276BDB3481F6}" destId="{E3037D59-F20D-4523-8562-68E350384E4C}" srcOrd="2" destOrd="0" presId="urn:microsoft.com/office/officeart/2005/8/layout/radial3"/>
    <dgm:cxn modelId="{060207A2-EBD8-4853-8C98-2CD50E81856B}" type="presParOf" srcId="{1A98179B-28EE-4BB0-B9C8-276BDB3481F6}" destId="{FA5FB186-FA68-4CF9-BC89-DC8A9538AC2E}" srcOrd="3" destOrd="0" presId="urn:microsoft.com/office/officeart/2005/8/layout/radial3"/>
    <dgm:cxn modelId="{AAD3B7A3-04D4-449B-8839-3430C4115CD3}" type="presParOf" srcId="{1A98179B-28EE-4BB0-B9C8-276BDB3481F6}" destId="{E99B1B1B-778B-4A3E-876F-A4334CDA8F63}" srcOrd="4" destOrd="0" presId="urn:microsoft.com/office/officeart/2005/8/layout/radial3"/>
    <dgm:cxn modelId="{9E18B678-BE16-40AC-8B2E-8FF70C536436}" type="presParOf" srcId="{1A98179B-28EE-4BB0-B9C8-276BDB3481F6}" destId="{4089719F-C72F-4A72-9E39-1C300CFCD27A}" srcOrd="5"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8BF343-CE15-4C69-A6CD-2F9E065D5A58}">
      <dsp:nvSpPr>
        <dsp:cNvPr id="0" name=""/>
        <dsp:cNvSpPr/>
      </dsp:nvSpPr>
      <dsp:spPr>
        <a:xfrm>
          <a:off x="2510092" y="1200524"/>
          <a:ext cx="2916451" cy="2916451"/>
        </a:xfrm>
        <a:prstGeom prst="ellipse">
          <a:avLst/>
        </a:prstGeom>
        <a:solidFill>
          <a:schemeClr val="tx2">
            <a:alpha val="50000"/>
          </a:schemeClr>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Accelerator components</a:t>
          </a:r>
        </a:p>
      </dsp:txBody>
      <dsp:txXfrm>
        <a:off x="2937196" y="1627628"/>
        <a:ext cx="2062243" cy="2062243"/>
      </dsp:txXfrm>
    </dsp:sp>
    <dsp:sp modelId="{78464F5E-D1BC-4181-8855-69EB0F8C39E6}">
      <dsp:nvSpPr>
        <dsp:cNvPr id="0" name=""/>
        <dsp:cNvSpPr/>
      </dsp:nvSpPr>
      <dsp:spPr>
        <a:xfrm>
          <a:off x="3239205" y="28837"/>
          <a:ext cx="1458225" cy="1458225"/>
        </a:xfrm>
        <a:prstGeom prst="ellipse">
          <a:avLst/>
        </a:prstGeom>
        <a:solidFill>
          <a:schemeClr val="accent2">
            <a:lumMod val="50000"/>
            <a:alpha val="50000"/>
          </a:schemeClr>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t>Beam Optics </a:t>
          </a:r>
          <a:endParaRPr lang="en-US" sz="1000" kern="1200" dirty="0"/>
        </a:p>
      </dsp:txBody>
      <dsp:txXfrm>
        <a:off x="3452757" y="242389"/>
        <a:ext cx="1031121" cy="1031121"/>
      </dsp:txXfrm>
    </dsp:sp>
    <dsp:sp modelId="{57356B9B-245A-49E7-9BFB-C7AA30E8A72A}">
      <dsp:nvSpPr>
        <dsp:cNvPr id="0" name=""/>
        <dsp:cNvSpPr/>
      </dsp:nvSpPr>
      <dsp:spPr>
        <a:xfrm>
          <a:off x="4461016" y="473539"/>
          <a:ext cx="1458225" cy="1458225"/>
        </a:xfrm>
        <a:prstGeom prst="ellipse">
          <a:avLst/>
        </a:prstGeom>
        <a:solidFill>
          <a:schemeClr val="accent6">
            <a:lumMod val="50000"/>
            <a:alpha val="50000"/>
          </a:schemeClr>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t>Vacuum System </a:t>
          </a:r>
          <a:endParaRPr lang="en-US" sz="1000" kern="1200" dirty="0"/>
        </a:p>
      </dsp:txBody>
      <dsp:txXfrm>
        <a:off x="4674568" y="687091"/>
        <a:ext cx="1031121" cy="1031121"/>
      </dsp:txXfrm>
    </dsp:sp>
    <dsp:sp modelId="{06D62F85-5F78-4F60-971B-69AB87260F9C}">
      <dsp:nvSpPr>
        <dsp:cNvPr id="0" name=""/>
        <dsp:cNvSpPr/>
      </dsp:nvSpPr>
      <dsp:spPr>
        <a:xfrm>
          <a:off x="5111128" y="1599567"/>
          <a:ext cx="1458225" cy="1458225"/>
        </a:xfrm>
        <a:prstGeom prst="ellipse">
          <a:avLst/>
        </a:prstGeom>
        <a:solidFill>
          <a:schemeClr val="accent3">
            <a:alpha val="50000"/>
          </a:schemeClr>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t>Power Supplies </a:t>
          </a:r>
          <a:endParaRPr lang="en-US" sz="1000" kern="1200" dirty="0"/>
        </a:p>
      </dsp:txBody>
      <dsp:txXfrm>
        <a:off x="5324680" y="1813119"/>
        <a:ext cx="1031121" cy="1031121"/>
      </dsp:txXfrm>
    </dsp:sp>
    <dsp:sp modelId="{E3037D59-F20D-4523-8562-68E350384E4C}">
      <dsp:nvSpPr>
        <dsp:cNvPr id="0" name=""/>
        <dsp:cNvSpPr/>
      </dsp:nvSpPr>
      <dsp:spPr>
        <a:xfrm>
          <a:off x="4885347" y="2880037"/>
          <a:ext cx="1458225" cy="1458225"/>
        </a:xfrm>
        <a:prstGeom prst="ellipse">
          <a:avLst/>
        </a:prstGeom>
        <a:solidFill>
          <a:srgbClr val="FFC000">
            <a:alpha val="50000"/>
          </a:srgbClr>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t>Control Systems</a:t>
          </a:r>
          <a:endParaRPr lang="en-US" sz="1000" kern="1200" dirty="0"/>
        </a:p>
      </dsp:txBody>
      <dsp:txXfrm>
        <a:off x="5098899" y="3093589"/>
        <a:ext cx="1031121" cy="1031121"/>
      </dsp:txXfrm>
    </dsp:sp>
    <dsp:sp modelId="{FA5FB186-FA68-4CF9-BC89-DC8A9538AC2E}">
      <dsp:nvSpPr>
        <dsp:cNvPr id="0" name=""/>
        <dsp:cNvSpPr/>
      </dsp:nvSpPr>
      <dsp:spPr>
        <a:xfrm>
          <a:off x="3889317" y="3715805"/>
          <a:ext cx="1458225" cy="1458225"/>
        </a:xfrm>
        <a:prstGeom prst="ellipse">
          <a:avLst/>
        </a:prstGeom>
        <a:solidFill>
          <a:srgbClr val="00B0F0">
            <a:alpha val="50000"/>
          </a:srgbClr>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t>Diagnostics</a:t>
          </a:r>
          <a:endParaRPr lang="en-US" sz="1000" kern="1200" dirty="0"/>
        </a:p>
      </dsp:txBody>
      <dsp:txXfrm>
        <a:off x="4102869" y="3929357"/>
        <a:ext cx="1031121" cy="1031121"/>
      </dsp:txXfrm>
    </dsp:sp>
    <dsp:sp modelId="{FC930E3E-2011-47F6-828F-AAF8859C12AD}">
      <dsp:nvSpPr>
        <dsp:cNvPr id="0" name=""/>
        <dsp:cNvSpPr/>
      </dsp:nvSpPr>
      <dsp:spPr>
        <a:xfrm>
          <a:off x="2589093" y="3715805"/>
          <a:ext cx="1458225" cy="1458225"/>
        </a:xfrm>
        <a:prstGeom prst="ellipse">
          <a:avLst/>
        </a:prstGeom>
        <a:solidFill>
          <a:srgbClr val="7030A0">
            <a:alpha val="50000"/>
          </a:srgbClr>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t>Safety Systems</a:t>
          </a:r>
          <a:endParaRPr lang="en-US" sz="1000" kern="1200" dirty="0"/>
        </a:p>
      </dsp:txBody>
      <dsp:txXfrm>
        <a:off x="2802645" y="3929357"/>
        <a:ext cx="1031121" cy="1031121"/>
      </dsp:txXfrm>
    </dsp:sp>
    <dsp:sp modelId="{694DDCAF-972F-4A0A-A639-9D371B2224BA}">
      <dsp:nvSpPr>
        <dsp:cNvPr id="0" name=""/>
        <dsp:cNvSpPr/>
      </dsp:nvSpPr>
      <dsp:spPr>
        <a:xfrm>
          <a:off x="1593063" y="2880037"/>
          <a:ext cx="1458225" cy="1458225"/>
        </a:xfrm>
        <a:prstGeom prst="ellipse">
          <a:avLst/>
        </a:prstGeom>
        <a:solidFill>
          <a:schemeClr val="bg1">
            <a:lumMod val="75000"/>
            <a:alpha val="50000"/>
          </a:schemeClr>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t>Cooling Systems </a:t>
          </a:r>
          <a:endParaRPr lang="en-US" sz="1000" kern="1200" dirty="0"/>
        </a:p>
      </dsp:txBody>
      <dsp:txXfrm>
        <a:off x="1806615" y="3093589"/>
        <a:ext cx="1031121" cy="1031121"/>
      </dsp:txXfrm>
    </dsp:sp>
    <dsp:sp modelId="{E99B1B1B-778B-4A3E-876F-A4334CDA8F63}">
      <dsp:nvSpPr>
        <dsp:cNvPr id="0" name=""/>
        <dsp:cNvSpPr/>
      </dsp:nvSpPr>
      <dsp:spPr>
        <a:xfrm>
          <a:off x="1367282" y="1599567"/>
          <a:ext cx="1458225" cy="1458225"/>
        </a:xfrm>
        <a:prstGeom prst="ellipse">
          <a:avLst/>
        </a:prstGeom>
        <a:solidFill>
          <a:srgbClr val="FFFF00">
            <a:alpha val="50000"/>
          </a:srgbClr>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t>Instrumentation</a:t>
          </a:r>
          <a:endParaRPr lang="en-US" sz="1000" kern="1200" dirty="0"/>
        </a:p>
      </dsp:txBody>
      <dsp:txXfrm>
        <a:off x="1580834" y="1813119"/>
        <a:ext cx="1031121" cy="1031121"/>
      </dsp:txXfrm>
    </dsp:sp>
    <dsp:sp modelId="{4089719F-C72F-4A72-9E39-1C300CFCD27A}">
      <dsp:nvSpPr>
        <dsp:cNvPr id="0" name=""/>
        <dsp:cNvSpPr/>
      </dsp:nvSpPr>
      <dsp:spPr>
        <a:xfrm>
          <a:off x="2017394" y="473539"/>
          <a:ext cx="1458225" cy="1458225"/>
        </a:xfrm>
        <a:prstGeom prst="ellipse">
          <a:avLst/>
        </a:prstGeom>
        <a:solidFill>
          <a:srgbClr val="92D050">
            <a:alpha val="50000"/>
          </a:srgbClr>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t>Software Tools</a:t>
          </a:r>
          <a:endParaRPr lang="en-US" sz="1000" kern="1200" dirty="0"/>
        </a:p>
      </dsp:txBody>
      <dsp:txXfrm>
        <a:off x="2230946" y="687091"/>
        <a:ext cx="1031121" cy="10311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8BF343-CE15-4C69-A6CD-2F9E065D5A58}">
      <dsp:nvSpPr>
        <dsp:cNvPr id="0" name=""/>
        <dsp:cNvSpPr/>
      </dsp:nvSpPr>
      <dsp:spPr>
        <a:xfrm>
          <a:off x="2471985" y="1291008"/>
          <a:ext cx="2992665" cy="2992665"/>
        </a:xfrm>
        <a:prstGeom prst="ellipse">
          <a:avLst/>
        </a:prstGeom>
        <a:solidFill>
          <a:schemeClr val="tx2">
            <a:alpha val="50000"/>
          </a:schemeClr>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US" sz="2900" kern="1200" dirty="0"/>
            <a:t>Accelerator components</a:t>
          </a:r>
        </a:p>
      </dsp:txBody>
      <dsp:txXfrm>
        <a:off x="2910251" y="1729274"/>
        <a:ext cx="2116133" cy="2116133"/>
      </dsp:txXfrm>
    </dsp:sp>
    <dsp:sp modelId="{78464F5E-D1BC-4181-8855-69EB0F8C39E6}">
      <dsp:nvSpPr>
        <dsp:cNvPr id="0" name=""/>
        <dsp:cNvSpPr/>
      </dsp:nvSpPr>
      <dsp:spPr>
        <a:xfrm>
          <a:off x="3220152" y="92330"/>
          <a:ext cx="1496332" cy="1496332"/>
        </a:xfrm>
        <a:prstGeom prst="ellipse">
          <a:avLst/>
        </a:prstGeom>
        <a:solidFill>
          <a:schemeClr val="accent2">
            <a:lumMod val="50000"/>
            <a:alpha val="50000"/>
          </a:schemeClr>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Beam Optics </a:t>
          </a:r>
          <a:endParaRPr lang="en-US" sz="1600" kern="1200" dirty="0"/>
        </a:p>
      </dsp:txBody>
      <dsp:txXfrm>
        <a:off x="3439285" y="311463"/>
        <a:ext cx="1058066" cy="1058066"/>
      </dsp:txXfrm>
    </dsp:sp>
    <dsp:sp modelId="{E3037D59-F20D-4523-8562-68E350384E4C}">
      <dsp:nvSpPr>
        <dsp:cNvPr id="0" name=""/>
        <dsp:cNvSpPr/>
      </dsp:nvSpPr>
      <dsp:spPr>
        <a:xfrm>
          <a:off x="5071710" y="1437567"/>
          <a:ext cx="1496332" cy="1496332"/>
        </a:xfrm>
        <a:prstGeom prst="ellipse">
          <a:avLst/>
        </a:prstGeom>
        <a:solidFill>
          <a:srgbClr val="FFC000">
            <a:alpha val="50000"/>
          </a:srgbClr>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Control Systems`</a:t>
          </a:r>
          <a:endParaRPr lang="en-US" sz="1600" kern="1200" dirty="0"/>
        </a:p>
      </dsp:txBody>
      <dsp:txXfrm>
        <a:off x="5290843" y="1656700"/>
        <a:ext cx="1058066" cy="1058066"/>
      </dsp:txXfrm>
    </dsp:sp>
    <dsp:sp modelId="{FA5FB186-FA68-4CF9-BC89-DC8A9538AC2E}">
      <dsp:nvSpPr>
        <dsp:cNvPr id="0" name=""/>
        <dsp:cNvSpPr/>
      </dsp:nvSpPr>
      <dsp:spPr>
        <a:xfrm>
          <a:off x="4364478" y="3614205"/>
          <a:ext cx="1496332" cy="1496332"/>
        </a:xfrm>
        <a:prstGeom prst="ellipse">
          <a:avLst/>
        </a:prstGeom>
        <a:solidFill>
          <a:srgbClr val="00B0F0">
            <a:alpha val="50000"/>
          </a:srgbClr>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err="1"/>
            <a:t>Diagnost</a:t>
          </a:r>
          <a:r>
            <a:rPr lang="en-US" sz="1600" b="1" kern="1200" dirty="0"/>
            <a:t>-cs</a:t>
          </a:r>
          <a:endParaRPr lang="en-US" sz="1600" kern="1200" dirty="0"/>
        </a:p>
      </dsp:txBody>
      <dsp:txXfrm>
        <a:off x="4583611" y="3833338"/>
        <a:ext cx="1058066" cy="1058066"/>
      </dsp:txXfrm>
    </dsp:sp>
    <dsp:sp modelId="{E99B1B1B-778B-4A3E-876F-A4334CDA8F63}">
      <dsp:nvSpPr>
        <dsp:cNvPr id="0" name=""/>
        <dsp:cNvSpPr/>
      </dsp:nvSpPr>
      <dsp:spPr>
        <a:xfrm>
          <a:off x="2075825" y="3614205"/>
          <a:ext cx="1496332" cy="1496332"/>
        </a:xfrm>
        <a:prstGeom prst="ellipse">
          <a:avLst/>
        </a:prstGeom>
        <a:solidFill>
          <a:srgbClr val="FFFF00">
            <a:alpha val="50000"/>
          </a:srgbClr>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err="1"/>
            <a:t>Instrum-entation</a:t>
          </a:r>
          <a:endParaRPr lang="en-US" sz="1800" kern="1200" dirty="0"/>
        </a:p>
      </dsp:txBody>
      <dsp:txXfrm>
        <a:off x="2294958" y="3833338"/>
        <a:ext cx="1058066" cy="1058066"/>
      </dsp:txXfrm>
    </dsp:sp>
    <dsp:sp modelId="{4089719F-C72F-4A72-9E39-1C300CFCD27A}">
      <dsp:nvSpPr>
        <dsp:cNvPr id="0" name=""/>
        <dsp:cNvSpPr/>
      </dsp:nvSpPr>
      <dsp:spPr>
        <a:xfrm>
          <a:off x="1368593" y="1437567"/>
          <a:ext cx="1496332" cy="1496332"/>
        </a:xfrm>
        <a:prstGeom prst="ellipse">
          <a:avLst/>
        </a:prstGeom>
        <a:solidFill>
          <a:srgbClr val="92D050">
            <a:alpha val="50000"/>
          </a:srgbClr>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Software Tools</a:t>
          </a:r>
          <a:endParaRPr lang="en-US" sz="1600" kern="1200" dirty="0"/>
        </a:p>
      </dsp:txBody>
      <dsp:txXfrm>
        <a:off x="1587726" y="1656700"/>
        <a:ext cx="1058066" cy="1058066"/>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wrap="square" lIns="93177" tIns="46589" rIns="93177" bIns="46589"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11/18/2024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wrap="square" lIns="93177" tIns="46589" rIns="93177" bIns="46589"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11/18/2024</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a:t>
            </a:fld>
            <a:endParaRPr lang="en-US"/>
          </a:p>
        </p:txBody>
      </p:sp>
    </p:spTree>
    <p:extLst>
      <p:ext uri="{BB962C8B-B14F-4D97-AF65-F5344CB8AC3E}">
        <p14:creationId xmlns:p14="http://schemas.microsoft.com/office/powerpoint/2010/main" val="2930750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15</a:t>
            </a:fld>
            <a:endParaRPr lang="en-US"/>
          </a:p>
        </p:txBody>
      </p:sp>
    </p:spTree>
    <p:extLst>
      <p:ext uri="{BB962C8B-B14F-4D97-AF65-F5344CB8AC3E}">
        <p14:creationId xmlns:p14="http://schemas.microsoft.com/office/powerpoint/2010/main" val="3114542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Helvetica"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Helvetica" charset="0"/>
              <a:ea typeface="+mn-ea"/>
              <a:cs typeface="+mn-cs"/>
            </a:endParaRPr>
          </a:p>
        </p:txBody>
      </p:sp>
    </p:spTree>
    <p:extLst>
      <p:ext uri="{BB962C8B-B14F-4D97-AF65-F5344CB8AC3E}">
        <p14:creationId xmlns:p14="http://schemas.microsoft.com/office/powerpoint/2010/main" val="382238725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emf"/><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3.emf"/><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5.png"/><Relationship Id="rId4" Type="http://schemas.openxmlformats.org/officeDocument/2006/relationships/image" Target="../media/image13.jpeg"/><Relationship Id="rId9"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3.emf"/><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5.png"/><Relationship Id="rId4" Type="http://schemas.openxmlformats.org/officeDocument/2006/relationships/image" Target="../media/image13.jpeg"/><Relationship Id="rId9"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82123F-69AB-BEA3-CE5A-0FAD1B1F05D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935" y="706595"/>
            <a:ext cx="12200935" cy="3722357"/>
          </a:xfrm>
          <a:prstGeom prst="rect">
            <a:avLst/>
          </a:prstGeom>
        </p:spPr>
      </p:pic>
      <p:sp>
        <p:nvSpPr>
          <p:cNvPr id="7" name="Text Placeholder 23"/>
          <p:cNvSpPr>
            <a:spLocks noGrp="1"/>
          </p:cNvSpPr>
          <p:nvPr>
            <p:ph type="body" sz="quarter" idx="10"/>
          </p:nvPr>
        </p:nvSpPr>
        <p:spPr>
          <a:xfrm>
            <a:off x="455903" y="5513110"/>
            <a:ext cx="11332308" cy="1247725"/>
          </a:xfrm>
          <a:prstGeom prst="rect">
            <a:avLst/>
          </a:prstGeom>
        </p:spPr>
        <p:txBody>
          <a:bodyPr lIns="0" tIns="45720" rIns="0" bIns="45720">
            <a:noAutofit/>
          </a:bodyPr>
          <a:lstStyle>
            <a:lvl1pPr marL="0" indent="0">
              <a:buFontTx/>
              <a:buNone/>
              <a:defRPr sz="2133">
                <a:solidFill>
                  <a:srgbClr val="004C97"/>
                </a:solidFill>
                <a:latin typeface="Helvetica"/>
              </a:defRPr>
            </a:lvl1pPr>
            <a:lvl2pPr marL="609585" indent="0">
              <a:buFontTx/>
              <a:buNone/>
              <a:defRPr sz="2133">
                <a:solidFill>
                  <a:srgbClr val="2E5286"/>
                </a:solidFill>
                <a:latin typeface="Helvetica"/>
              </a:defRPr>
            </a:lvl2pPr>
            <a:lvl3pPr marL="1219170" indent="0">
              <a:buFontTx/>
              <a:buNone/>
              <a:defRPr sz="2133">
                <a:solidFill>
                  <a:srgbClr val="2E5286"/>
                </a:solidFill>
                <a:latin typeface="Helvetica"/>
              </a:defRPr>
            </a:lvl3pPr>
            <a:lvl4pPr marL="1828754" indent="0">
              <a:buFontTx/>
              <a:buNone/>
              <a:defRPr sz="2133">
                <a:solidFill>
                  <a:srgbClr val="2E5286"/>
                </a:solidFill>
                <a:latin typeface="Helvetica"/>
              </a:defRPr>
            </a:lvl4pPr>
            <a:lvl5pPr marL="2438339" indent="0">
              <a:buFontTx/>
              <a:buNone/>
              <a:defRPr sz="2133">
                <a:solidFill>
                  <a:srgbClr val="2E5286"/>
                </a:solidFill>
                <a:latin typeface="Helvetica"/>
              </a:defRPr>
            </a:lvl5pPr>
          </a:lstStyle>
          <a:p>
            <a:pPr lvl="0"/>
            <a:r>
              <a:rPr lang="en-US"/>
              <a:t>Click to edit Master text styles</a:t>
            </a:r>
          </a:p>
        </p:txBody>
      </p:sp>
      <p:sp>
        <p:nvSpPr>
          <p:cNvPr id="8" name="Rectangle 7"/>
          <p:cNvSpPr/>
          <p:nvPr userDrawn="1"/>
        </p:nvSpPr>
        <p:spPr>
          <a:xfrm>
            <a:off x="-23683" y="-1"/>
            <a:ext cx="1225296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9" name="Text Placeholder 24"/>
          <p:cNvSpPr>
            <a:spLocks noGrp="1"/>
          </p:cNvSpPr>
          <p:nvPr>
            <p:ph type="body" sz="quarter" idx="11"/>
          </p:nvPr>
        </p:nvSpPr>
        <p:spPr>
          <a:xfrm>
            <a:off x="455899" y="4501179"/>
            <a:ext cx="11332309" cy="1003049"/>
          </a:xfrm>
          <a:prstGeom prst="rect">
            <a:avLst/>
          </a:prstGeom>
        </p:spPr>
        <p:txBody>
          <a:bodyPr vert="horz" wrap="square" lIns="0" tIns="45720" anchor="ctr" anchorCtr="0">
            <a:normAutofit/>
          </a:bodyPr>
          <a:lstStyle>
            <a:lvl1pPr marL="0" indent="0" algn="l">
              <a:lnSpc>
                <a:spcPct val="100000"/>
              </a:lnSpc>
              <a:spcBef>
                <a:spcPts val="933"/>
              </a:spcBef>
              <a:spcAft>
                <a:spcPts val="0"/>
              </a:spcAft>
              <a:buFontTx/>
              <a:buNone/>
              <a:defRPr sz="3200" b="1" i="0">
                <a:solidFill>
                  <a:srgbClr val="004C97"/>
                </a:solidFill>
              </a:defRPr>
            </a:lvl1pPr>
            <a:lvl2pPr marL="0" indent="0">
              <a:buFontTx/>
              <a:buNone/>
              <a:defRPr sz="3733" b="1" i="0">
                <a:solidFill>
                  <a:srgbClr val="004C97"/>
                </a:solidFill>
              </a:defRPr>
            </a:lvl2pPr>
            <a:lvl3pPr marL="0" indent="0">
              <a:buFontTx/>
              <a:buNone/>
              <a:defRPr sz="3733" b="1" i="0">
                <a:solidFill>
                  <a:srgbClr val="004C97"/>
                </a:solidFill>
              </a:defRPr>
            </a:lvl3pPr>
            <a:lvl4pPr marL="0" indent="0">
              <a:buFontTx/>
              <a:buNone/>
              <a:defRPr sz="3733" b="1" i="0">
                <a:solidFill>
                  <a:srgbClr val="004C97"/>
                </a:solidFill>
              </a:defRPr>
            </a:lvl4pPr>
            <a:lvl5pPr marL="0" indent="0">
              <a:buFontTx/>
              <a:buNone/>
              <a:defRPr sz="3733" b="1" i="0">
                <a:solidFill>
                  <a:srgbClr val="004C97"/>
                </a:solidFill>
              </a:defRPr>
            </a:lvl5pPr>
          </a:lstStyle>
          <a:p>
            <a:pPr lvl="0"/>
            <a:r>
              <a:rPr lang="en-US" dirty="0"/>
              <a:t>Click to edit Master text styles</a:t>
            </a:r>
          </a:p>
        </p:txBody>
      </p:sp>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23681" y="249845"/>
            <a:ext cx="12014381" cy="310883"/>
          </a:xfrm>
          <a:prstGeom prst="rect">
            <a:avLst/>
          </a:prstGeom>
        </p:spPr>
      </p:pic>
      <p:pic>
        <p:nvPicPr>
          <p:cNvPr id="4" name="Picture 3" descr="A blue and white logo&#10;&#10;Description automatically generated with low confidence">
            <a:extLst>
              <a:ext uri="{FF2B5EF4-FFF2-40B4-BE49-F238E27FC236}">
                <a16:creationId xmlns:a16="http://schemas.microsoft.com/office/drawing/2014/main" id="{BE9E2BAA-1AD6-194A-CF2B-0C54786F90B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22" y="-20464"/>
            <a:ext cx="1183341" cy="914400"/>
          </a:xfrm>
          <a:prstGeom prst="rect">
            <a:avLst/>
          </a:prstGeom>
        </p:spPr>
      </p:pic>
      <p:grpSp>
        <p:nvGrpSpPr>
          <p:cNvPr id="14" name="Group 13">
            <a:extLst>
              <a:ext uri="{FF2B5EF4-FFF2-40B4-BE49-F238E27FC236}">
                <a16:creationId xmlns:a16="http://schemas.microsoft.com/office/drawing/2014/main" id="{DAA01315-2E6E-FC7C-CE44-71DD642F6AFD}"/>
              </a:ext>
            </a:extLst>
          </p:cNvPr>
          <p:cNvGrpSpPr/>
          <p:nvPr userDrawn="1"/>
        </p:nvGrpSpPr>
        <p:grpSpPr>
          <a:xfrm>
            <a:off x="8740793" y="4992835"/>
            <a:ext cx="274320" cy="1536337"/>
            <a:chOff x="8740793" y="4992835"/>
            <a:chExt cx="274320" cy="1536337"/>
          </a:xfrm>
        </p:grpSpPr>
        <p:pic>
          <p:nvPicPr>
            <p:cNvPr id="3" name="Picture 2" descr="Icon&#10;&#10;Description automatically generated">
              <a:extLst>
                <a:ext uri="{FF2B5EF4-FFF2-40B4-BE49-F238E27FC236}">
                  <a16:creationId xmlns:a16="http://schemas.microsoft.com/office/drawing/2014/main" id="{4E50AB1B-AFD0-6DDD-3BF3-EE3BDCFCA2A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740793" y="6002447"/>
              <a:ext cx="274320" cy="274320"/>
            </a:xfrm>
            <a:prstGeom prst="rect">
              <a:avLst/>
            </a:prstGeom>
          </p:spPr>
        </p:pic>
        <p:pic>
          <p:nvPicPr>
            <p:cNvPr id="18" name="Picture 17" descr="Logo, company name&#10;&#10;Description automatically generated">
              <a:extLst>
                <a:ext uri="{FF2B5EF4-FFF2-40B4-BE49-F238E27FC236}">
                  <a16:creationId xmlns:a16="http://schemas.microsoft.com/office/drawing/2014/main" id="{5AD41954-CE08-5041-C704-88F9FE5610F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740793" y="5750044"/>
              <a:ext cx="274320" cy="274320"/>
            </a:xfrm>
            <a:prstGeom prst="rect">
              <a:avLst/>
            </a:prstGeom>
          </p:spPr>
        </p:pic>
        <p:pic>
          <p:nvPicPr>
            <p:cNvPr id="20" name="Picture 19" descr="Icon&#10;&#10;Description automatically generated">
              <a:extLst>
                <a:ext uri="{FF2B5EF4-FFF2-40B4-BE49-F238E27FC236}">
                  <a16:creationId xmlns:a16="http://schemas.microsoft.com/office/drawing/2014/main" id="{2B7A71E6-5463-F439-F6E6-CC8F70320556}"/>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8740793" y="5245238"/>
              <a:ext cx="274320" cy="274320"/>
            </a:xfrm>
            <a:prstGeom prst="rect">
              <a:avLst/>
            </a:prstGeom>
          </p:spPr>
        </p:pic>
        <p:pic>
          <p:nvPicPr>
            <p:cNvPr id="22" name="Picture 21" descr="Icon&#10;&#10;Description automatically generated">
              <a:extLst>
                <a:ext uri="{FF2B5EF4-FFF2-40B4-BE49-F238E27FC236}">
                  <a16:creationId xmlns:a16="http://schemas.microsoft.com/office/drawing/2014/main" id="{EE67161A-CC10-AF1B-5277-232EB51984B1}"/>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8740793" y="5497641"/>
              <a:ext cx="274320" cy="274320"/>
            </a:xfrm>
            <a:prstGeom prst="rect">
              <a:avLst/>
            </a:prstGeom>
          </p:spPr>
        </p:pic>
        <p:pic>
          <p:nvPicPr>
            <p:cNvPr id="24" name="Picture 23" descr="Icon&#10;&#10;Description automatically generated">
              <a:extLst>
                <a:ext uri="{FF2B5EF4-FFF2-40B4-BE49-F238E27FC236}">
                  <a16:creationId xmlns:a16="http://schemas.microsoft.com/office/drawing/2014/main" id="{8B6545AB-7953-8D23-A6B9-3E0F657F40A6}"/>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8740793" y="6254852"/>
              <a:ext cx="274320" cy="274320"/>
            </a:xfrm>
            <a:prstGeom prst="rect">
              <a:avLst/>
            </a:prstGeom>
          </p:spPr>
        </p:pic>
        <p:pic>
          <p:nvPicPr>
            <p:cNvPr id="26" name="Picture 25" descr="A red white and blue flag&#10;&#10;Description automatically generated with medium confidence">
              <a:extLst>
                <a:ext uri="{FF2B5EF4-FFF2-40B4-BE49-F238E27FC236}">
                  <a16:creationId xmlns:a16="http://schemas.microsoft.com/office/drawing/2014/main" id="{667B7F80-BF5E-E6C8-7AAB-A56D34A288C0}"/>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8740793" y="4992835"/>
              <a:ext cx="274320" cy="274320"/>
            </a:xfrm>
            <a:prstGeom prst="rect">
              <a:avLst/>
            </a:prstGeom>
          </p:spPr>
        </p:pic>
      </p:grpSp>
      <p:grpSp>
        <p:nvGrpSpPr>
          <p:cNvPr id="28" name="Group 27">
            <a:extLst>
              <a:ext uri="{FF2B5EF4-FFF2-40B4-BE49-F238E27FC236}">
                <a16:creationId xmlns:a16="http://schemas.microsoft.com/office/drawing/2014/main" id="{F3BC5D69-845A-CA7A-05FD-13FD373BA8DA}"/>
              </a:ext>
            </a:extLst>
          </p:cNvPr>
          <p:cNvGrpSpPr/>
          <p:nvPr userDrawn="1"/>
        </p:nvGrpSpPr>
        <p:grpSpPr>
          <a:xfrm>
            <a:off x="8635894" y="4546038"/>
            <a:ext cx="3511579" cy="1997177"/>
            <a:chOff x="8635894" y="4546038"/>
            <a:chExt cx="3511579" cy="1997177"/>
          </a:xfrm>
        </p:grpSpPr>
        <p:sp>
          <p:nvSpPr>
            <p:cNvPr id="5" name="TextBox 4">
              <a:extLst>
                <a:ext uri="{FF2B5EF4-FFF2-40B4-BE49-F238E27FC236}">
                  <a16:creationId xmlns:a16="http://schemas.microsoft.com/office/drawing/2014/main" id="{6032FE6F-5827-2752-CAC0-CF1F996065F5}"/>
                </a:ext>
              </a:extLst>
            </p:cNvPr>
            <p:cNvSpPr txBox="1"/>
            <p:nvPr userDrawn="1"/>
          </p:nvSpPr>
          <p:spPr>
            <a:xfrm>
              <a:off x="8635894" y="4546038"/>
              <a:ext cx="2504212" cy="338554"/>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sz="1600" dirty="0">
                  <a:latin typeface="Helvetica"/>
                  <a:cs typeface="Helvetica"/>
                </a:rPr>
                <a:t>PIP-II is a partnership of: </a:t>
              </a:r>
            </a:p>
          </p:txBody>
        </p:sp>
        <p:sp>
          <p:nvSpPr>
            <p:cNvPr id="27" name="TextBox 26">
              <a:extLst>
                <a:ext uri="{FF2B5EF4-FFF2-40B4-BE49-F238E27FC236}">
                  <a16:creationId xmlns:a16="http://schemas.microsoft.com/office/drawing/2014/main" id="{735FD563-A837-A976-3815-885B37E86C55}"/>
                </a:ext>
              </a:extLst>
            </p:cNvPr>
            <p:cNvSpPr txBox="1"/>
            <p:nvPr userDrawn="1"/>
          </p:nvSpPr>
          <p:spPr>
            <a:xfrm>
              <a:off x="8719736" y="5021773"/>
              <a:ext cx="3427737" cy="1521442"/>
            </a:xfrm>
            <a:prstGeom prst="rect">
              <a:avLst/>
            </a:prstGeom>
            <a:noFill/>
          </p:spPr>
          <p:txBody>
            <a:bodyPr wrap="square" lIns="0" tIns="0" rIns="0" bIns="0" rtlCol="0">
              <a:spAutoFit/>
            </a:bodyPr>
            <a:lstStyle/>
            <a:p>
              <a:pPr marL="109538" marR="0" indent="0" algn="l" defTabSz="457200" rtl="0" eaLnBrk="1" fontAlgn="base" latinLnBrk="0" hangingPunct="1">
                <a:lnSpc>
                  <a:spcPts val="2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	US-DOE</a:t>
              </a:r>
            </a:p>
            <a:p>
              <a:pPr marL="109538" marR="0" indent="0" algn="l" defTabSz="457200" rtl="0" eaLnBrk="1" fontAlgn="base" latinLnBrk="0" hangingPunct="1">
                <a:lnSpc>
                  <a:spcPts val="2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	India-DAE</a:t>
              </a:r>
            </a:p>
            <a:p>
              <a:pPr marL="109538" marR="0" indent="0" algn="l" defTabSz="457200" rtl="0" eaLnBrk="1" fontAlgn="base" latinLnBrk="0" hangingPunct="1">
                <a:lnSpc>
                  <a:spcPts val="2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	Italy-INFN</a:t>
              </a:r>
            </a:p>
            <a:p>
              <a:pPr marL="109538" marR="0" indent="0" algn="l" defTabSz="457200" rtl="0" eaLnBrk="1" fontAlgn="base" latinLnBrk="0" hangingPunct="1">
                <a:lnSpc>
                  <a:spcPts val="2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	UK-STFC-UKRI</a:t>
              </a:r>
            </a:p>
            <a:p>
              <a:pPr marL="109538" marR="0" indent="0" algn="l" defTabSz="457200" rtl="0" eaLnBrk="1" fontAlgn="base" latinLnBrk="0" hangingPunct="1">
                <a:lnSpc>
                  <a:spcPts val="2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	France-CEA, CNRS/IN2P3</a:t>
              </a:r>
            </a:p>
            <a:p>
              <a:pPr marL="109538" marR="0" indent="0" algn="l" defTabSz="457200" rtl="0" eaLnBrk="1" fontAlgn="base" latinLnBrk="0" hangingPunct="1">
                <a:lnSpc>
                  <a:spcPts val="2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	Poland-WUST, </a:t>
              </a:r>
              <a:r>
                <a:rPr lang="en-US" sz="1600" kern="1200" baseline="0" dirty="0">
                  <a:solidFill>
                    <a:schemeClr val="bg2">
                      <a:lumMod val="50000"/>
                    </a:schemeClr>
                  </a:solidFill>
                  <a:latin typeface="Helvetica"/>
                  <a:ea typeface="Geneva" charset="0"/>
                  <a:cs typeface="Helvetica"/>
                </a:rPr>
                <a:t>WUT, TUL </a:t>
              </a:r>
              <a:endParaRPr lang="en-US" sz="1600" kern="1200" baseline="0" dirty="0">
                <a:solidFill>
                  <a:schemeClr val="bg2">
                    <a:lumMod val="50000"/>
                  </a:schemeClr>
                </a:solidFill>
                <a:latin typeface="Helvetica"/>
                <a:cs typeface="Helvetica"/>
              </a:endParaRPr>
            </a:p>
          </p:txBody>
        </p:sp>
      </p:grpSp>
    </p:spTree>
    <p:extLst>
      <p:ext uri="{BB962C8B-B14F-4D97-AF65-F5344CB8AC3E}">
        <p14:creationId xmlns:p14="http://schemas.microsoft.com/office/powerpoint/2010/main" val="3705137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E500B-9699-746C-BF48-ACB9A0574E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3C23591-7131-288C-7027-52AB30093C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1E1BAD-A5D6-766D-7058-A3FE24F79135}"/>
              </a:ext>
            </a:extLst>
          </p:cNvPr>
          <p:cNvSpPr>
            <a:spLocks noGrp="1"/>
          </p:cNvSpPr>
          <p:nvPr>
            <p:ph type="dt" sz="half" idx="10"/>
          </p:nvPr>
        </p:nvSpPr>
        <p:spPr/>
        <p:txBody>
          <a:bodyPr/>
          <a:lstStyle/>
          <a:p>
            <a:fld id="{FFD75053-A162-4B22-89BB-F0FE231345B5}" type="datetimeFigureOut">
              <a:rPr lang="en-US" smtClean="0"/>
              <a:t>11/19/2024</a:t>
            </a:fld>
            <a:endParaRPr lang="en-US"/>
          </a:p>
        </p:txBody>
      </p:sp>
      <p:sp>
        <p:nvSpPr>
          <p:cNvPr id="5" name="Footer Placeholder 4">
            <a:extLst>
              <a:ext uri="{FF2B5EF4-FFF2-40B4-BE49-F238E27FC236}">
                <a16:creationId xmlns:a16="http://schemas.microsoft.com/office/drawing/2014/main" id="{2A89EFE5-EB1F-2D94-6F18-F8CB54CB2B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13E50A-4F47-7A83-68C1-BC84E25EDDB6}"/>
              </a:ext>
            </a:extLst>
          </p:cNvPr>
          <p:cNvSpPr>
            <a:spLocks noGrp="1"/>
          </p:cNvSpPr>
          <p:nvPr>
            <p:ph type="sldNum" sz="quarter" idx="12"/>
          </p:nvPr>
        </p:nvSpPr>
        <p:spPr/>
        <p:txBody>
          <a:bodyPr/>
          <a:lstStyle/>
          <a:p>
            <a:fld id="{1EE1EA4F-9904-402A-BC11-238148D947B9}" type="slidenum">
              <a:rPr lang="en-US" smtClean="0"/>
              <a:t>‹#›</a:t>
            </a:fld>
            <a:endParaRPr lang="en-US"/>
          </a:p>
        </p:txBody>
      </p:sp>
    </p:spTree>
    <p:extLst>
      <p:ext uri="{BB962C8B-B14F-4D97-AF65-F5344CB8AC3E}">
        <p14:creationId xmlns:p14="http://schemas.microsoft.com/office/powerpoint/2010/main" val="12287122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72D1E-2112-5751-ABDF-E80A6BE5D6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F59CDF-87F5-2233-5131-933F16EE09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C21FBF-4DF1-2A7C-CB16-DB33EBE8E3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7F796B-0095-7ED2-1891-61E580D418E3}"/>
              </a:ext>
            </a:extLst>
          </p:cNvPr>
          <p:cNvSpPr>
            <a:spLocks noGrp="1"/>
          </p:cNvSpPr>
          <p:nvPr>
            <p:ph type="dt" sz="half" idx="10"/>
          </p:nvPr>
        </p:nvSpPr>
        <p:spPr/>
        <p:txBody>
          <a:bodyPr/>
          <a:lstStyle/>
          <a:p>
            <a:fld id="{FFD75053-A162-4B22-89BB-F0FE231345B5}" type="datetimeFigureOut">
              <a:rPr lang="en-US" smtClean="0"/>
              <a:t>11/19/2024</a:t>
            </a:fld>
            <a:endParaRPr lang="en-US"/>
          </a:p>
        </p:txBody>
      </p:sp>
      <p:sp>
        <p:nvSpPr>
          <p:cNvPr id="6" name="Footer Placeholder 5">
            <a:extLst>
              <a:ext uri="{FF2B5EF4-FFF2-40B4-BE49-F238E27FC236}">
                <a16:creationId xmlns:a16="http://schemas.microsoft.com/office/drawing/2014/main" id="{D08CF646-59B5-98F1-58E2-2497C05A86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247296-8939-588A-2C5F-8AE7A75FEA22}"/>
              </a:ext>
            </a:extLst>
          </p:cNvPr>
          <p:cNvSpPr>
            <a:spLocks noGrp="1"/>
          </p:cNvSpPr>
          <p:nvPr>
            <p:ph type="sldNum" sz="quarter" idx="12"/>
          </p:nvPr>
        </p:nvSpPr>
        <p:spPr/>
        <p:txBody>
          <a:bodyPr/>
          <a:lstStyle/>
          <a:p>
            <a:fld id="{1EE1EA4F-9904-402A-BC11-238148D947B9}" type="slidenum">
              <a:rPr lang="en-US" smtClean="0"/>
              <a:t>‹#›</a:t>
            </a:fld>
            <a:endParaRPr lang="en-US"/>
          </a:p>
        </p:txBody>
      </p:sp>
    </p:spTree>
    <p:extLst>
      <p:ext uri="{BB962C8B-B14F-4D97-AF65-F5344CB8AC3E}">
        <p14:creationId xmlns:p14="http://schemas.microsoft.com/office/powerpoint/2010/main" val="9227113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90E89-4BBD-7F0B-EA5B-0DABEE7D65A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EF7529-71C1-C83A-CEC4-D911D4B717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752E78-6DCC-84AD-F806-5044C2733F2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4D75DD8-64D5-C2BB-9BA3-2E65CFC6D0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B834A4-4B02-87F8-31B0-4A2F471BC8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6E9F9DC-BA81-40EB-97D7-6C70808F7C39}"/>
              </a:ext>
            </a:extLst>
          </p:cNvPr>
          <p:cNvSpPr>
            <a:spLocks noGrp="1"/>
          </p:cNvSpPr>
          <p:nvPr>
            <p:ph type="dt" sz="half" idx="10"/>
          </p:nvPr>
        </p:nvSpPr>
        <p:spPr/>
        <p:txBody>
          <a:bodyPr/>
          <a:lstStyle/>
          <a:p>
            <a:fld id="{FFD75053-A162-4B22-89BB-F0FE231345B5}" type="datetimeFigureOut">
              <a:rPr lang="en-US" smtClean="0"/>
              <a:t>11/19/2024</a:t>
            </a:fld>
            <a:endParaRPr lang="en-US"/>
          </a:p>
        </p:txBody>
      </p:sp>
      <p:sp>
        <p:nvSpPr>
          <p:cNvPr id="8" name="Footer Placeholder 7">
            <a:extLst>
              <a:ext uri="{FF2B5EF4-FFF2-40B4-BE49-F238E27FC236}">
                <a16:creationId xmlns:a16="http://schemas.microsoft.com/office/drawing/2014/main" id="{1E4DD63D-63C4-EF96-90DA-C874175657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1939E7-0F46-3279-E161-B6574B5EE8BF}"/>
              </a:ext>
            </a:extLst>
          </p:cNvPr>
          <p:cNvSpPr>
            <a:spLocks noGrp="1"/>
          </p:cNvSpPr>
          <p:nvPr>
            <p:ph type="sldNum" sz="quarter" idx="12"/>
          </p:nvPr>
        </p:nvSpPr>
        <p:spPr/>
        <p:txBody>
          <a:bodyPr/>
          <a:lstStyle/>
          <a:p>
            <a:fld id="{1EE1EA4F-9904-402A-BC11-238148D947B9}" type="slidenum">
              <a:rPr lang="en-US" smtClean="0"/>
              <a:t>‹#›</a:t>
            </a:fld>
            <a:endParaRPr lang="en-US"/>
          </a:p>
        </p:txBody>
      </p:sp>
    </p:spTree>
    <p:extLst>
      <p:ext uri="{BB962C8B-B14F-4D97-AF65-F5344CB8AC3E}">
        <p14:creationId xmlns:p14="http://schemas.microsoft.com/office/powerpoint/2010/main" val="2623993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00E13-E34B-E037-A965-3D427593FC0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A154DF5-1CFB-D960-51F4-D0D5EE19765E}"/>
              </a:ext>
            </a:extLst>
          </p:cNvPr>
          <p:cNvSpPr>
            <a:spLocks noGrp="1"/>
          </p:cNvSpPr>
          <p:nvPr>
            <p:ph type="dt" sz="half" idx="10"/>
          </p:nvPr>
        </p:nvSpPr>
        <p:spPr/>
        <p:txBody>
          <a:bodyPr/>
          <a:lstStyle/>
          <a:p>
            <a:fld id="{FFD75053-A162-4B22-89BB-F0FE231345B5}" type="datetimeFigureOut">
              <a:rPr lang="en-US" smtClean="0"/>
              <a:t>11/19/2024</a:t>
            </a:fld>
            <a:endParaRPr lang="en-US"/>
          </a:p>
        </p:txBody>
      </p:sp>
      <p:sp>
        <p:nvSpPr>
          <p:cNvPr id="4" name="Footer Placeholder 3">
            <a:extLst>
              <a:ext uri="{FF2B5EF4-FFF2-40B4-BE49-F238E27FC236}">
                <a16:creationId xmlns:a16="http://schemas.microsoft.com/office/drawing/2014/main" id="{B5C7F1EB-117C-D7F3-583B-DC34AB34CD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777AE4-F007-8723-6A82-3986E22F7D4D}"/>
              </a:ext>
            </a:extLst>
          </p:cNvPr>
          <p:cNvSpPr>
            <a:spLocks noGrp="1"/>
          </p:cNvSpPr>
          <p:nvPr>
            <p:ph type="sldNum" sz="quarter" idx="12"/>
          </p:nvPr>
        </p:nvSpPr>
        <p:spPr/>
        <p:txBody>
          <a:bodyPr/>
          <a:lstStyle/>
          <a:p>
            <a:fld id="{1EE1EA4F-9904-402A-BC11-238148D947B9}" type="slidenum">
              <a:rPr lang="en-US" smtClean="0"/>
              <a:t>‹#›</a:t>
            </a:fld>
            <a:endParaRPr lang="en-US"/>
          </a:p>
        </p:txBody>
      </p:sp>
    </p:spTree>
    <p:extLst>
      <p:ext uri="{BB962C8B-B14F-4D97-AF65-F5344CB8AC3E}">
        <p14:creationId xmlns:p14="http://schemas.microsoft.com/office/powerpoint/2010/main" val="11163938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7C1055-0E36-5914-0991-3E6C06582B52}"/>
              </a:ext>
            </a:extLst>
          </p:cNvPr>
          <p:cNvSpPr>
            <a:spLocks noGrp="1"/>
          </p:cNvSpPr>
          <p:nvPr>
            <p:ph type="dt" sz="half" idx="10"/>
          </p:nvPr>
        </p:nvSpPr>
        <p:spPr/>
        <p:txBody>
          <a:bodyPr/>
          <a:lstStyle/>
          <a:p>
            <a:fld id="{FFD75053-A162-4B22-89BB-F0FE231345B5}" type="datetimeFigureOut">
              <a:rPr lang="en-US" smtClean="0"/>
              <a:t>11/19/2024</a:t>
            </a:fld>
            <a:endParaRPr lang="en-US"/>
          </a:p>
        </p:txBody>
      </p:sp>
      <p:sp>
        <p:nvSpPr>
          <p:cNvPr id="3" name="Footer Placeholder 2">
            <a:extLst>
              <a:ext uri="{FF2B5EF4-FFF2-40B4-BE49-F238E27FC236}">
                <a16:creationId xmlns:a16="http://schemas.microsoft.com/office/drawing/2014/main" id="{86807A97-8E60-573D-88CD-55102BC4D2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07BBA7-48A7-AF9E-3BA2-F038A543F43B}"/>
              </a:ext>
            </a:extLst>
          </p:cNvPr>
          <p:cNvSpPr>
            <a:spLocks noGrp="1"/>
          </p:cNvSpPr>
          <p:nvPr>
            <p:ph type="sldNum" sz="quarter" idx="12"/>
          </p:nvPr>
        </p:nvSpPr>
        <p:spPr/>
        <p:txBody>
          <a:bodyPr/>
          <a:lstStyle/>
          <a:p>
            <a:fld id="{1EE1EA4F-9904-402A-BC11-238148D947B9}" type="slidenum">
              <a:rPr lang="en-US" smtClean="0"/>
              <a:t>‹#›</a:t>
            </a:fld>
            <a:endParaRPr lang="en-US"/>
          </a:p>
        </p:txBody>
      </p:sp>
    </p:spTree>
    <p:extLst>
      <p:ext uri="{BB962C8B-B14F-4D97-AF65-F5344CB8AC3E}">
        <p14:creationId xmlns:p14="http://schemas.microsoft.com/office/powerpoint/2010/main" val="14790847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E5320-EC92-BC11-C45D-6712B75FB1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90DA387-68BE-4F58-F9D2-EE8AB18FFA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36C072-2DCA-F2BD-09BC-49177A2C6F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6385A4-25FB-4B76-1EA4-7C04659FC48A}"/>
              </a:ext>
            </a:extLst>
          </p:cNvPr>
          <p:cNvSpPr>
            <a:spLocks noGrp="1"/>
          </p:cNvSpPr>
          <p:nvPr>
            <p:ph type="dt" sz="half" idx="10"/>
          </p:nvPr>
        </p:nvSpPr>
        <p:spPr/>
        <p:txBody>
          <a:bodyPr/>
          <a:lstStyle/>
          <a:p>
            <a:fld id="{FFD75053-A162-4B22-89BB-F0FE231345B5}" type="datetimeFigureOut">
              <a:rPr lang="en-US" smtClean="0"/>
              <a:t>11/19/2024</a:t>
            </a:fld>
            <a:endParaRPr lang="en-US"/>
          </a:p>
        </p:txBody>
      </p:sp>
      <p:sp>
        <p:nvSpPr>
          <p:cNvPr id="6" name="Footer Placeholder 5">
            <a:extLst>
              <a:ext uri="{FF2B5EF4-FFF2-40B4-BE49-F238E27FC236}">
                <a16:creationId xmlns:a16="http://schemas.microsoft.com/office/drawing/2014/main" id="{B286F162-30C0-6E62-EABA-D71648EEAB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EBAA5A-9A19-E6FE-02FB-905459A2076A}"/>
              </a:ext>
            </a:extLst>
          </p:cNvPr>
          <p:cNvSpPr>
            <a:spLocks noGrp="1"/>
          </p:cNvSpPr>
          <p:nvPr>
            <p:ph type="sldNum" sz="quarter" idx="12"/>
          </p:nvPr>
        </p:nvSpPr>
        <p:spPr/>
        <p:txBody>
          <a:bodyPr/>
          <a:lstStyle/>
          <a:p>
            <a:fld id="{1EE1EA4F-9904-402A-BC11-238148D947B9}" type="slidenum">
              <a:rPr lang="en-US" smtClean="0"/>
              <a:t>‹#›</a:t>
            </a:fld>
            <a:endParaRPr lang="en-US"/>
          </a:p>
        </p:txBody>
      </p:sp>
    </p:spTree>
    <p:extLst>
      <p:ext uri="{BB962C8B-B14F-4D97-AF65-F5344CB8AC3E}">
        <p14:creationId xmlns:p14="http://schemas.microsoft.com/office/powerpoint/2010/main" val="38398699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22A92-785D-1641-40E4-1AAE500BD3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21E357-7669-1030-67A3-B2FDA29609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449EF6-51BC-C051-04EE-B0AF4921FE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50F2DC-A58F-AC39-C510-090D27B27256}"/>
              </a:ext>
            </a:extLst>
          </p:cNvPr>
          <p:cNvSpPr>
            <a:spLocks noGrp="1"/>
          </p:cNvSpPr>
          <p:nvPr>
            <p:ph type="dt" sz="half" idx="10"/>
          </p:nvPr>
        </p:nvSpPr>
        <p:spPr/>
        <p:txBody>
          <a:bodyPr/>
          <a:lstStyle/>
          <a:p>
            <a:fld id="{FFD75053-A162-4B22-89BB-F0FE231345B5}" type="datetimeFigureOut">
              <a:rPr lang="en-US" smtClean="0"/>
              <a:t>11/19/2024</a:t>
            </a:fld>
            <a:endParaRPr lang="en-US"/>
          </a:p>
        </p:txBody>
      </p:sp>
      <p:sp>
        <p:nvSpPr>
          <p:cNvPr id="6" name="Footer Placeholder 5">
            <a:extLst>
              <a:ext uri="{FF2B5EF4-FFF2-40B4-BE49-F238E27FC236}">
                <a16:creationId xmlns:a16="http://schemas.microsoft.com/office/drawing/2014/main" id="{D047E0F5-75F7-084C-48E6-74C92302F6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2CB14D-1DBA-7B58-FBA4-B51128A65CEC}"/>
              </a:ext>
            </a:extLst>
          </p:cNvPr>
          <p:cNvSpPr>
            <a:spLocks noGrp="1"/>
          </p:cNvSpPr>
          <p:nvPr>
            <p:ph type="sldNum" sz="quarter" idx="12"/>
          </p:nvPr>
        </p:nvSpPr>
        <p:spPr/>
        <p:txBody>
          <a:bodyPr/>
          <a:lstStyle/>
          <a:p>
            <a:fld id="{1EE1EA4F-9904-402A-BC11-238148D947B9}" type="slidenum">
              <a:rPr lang="en-US" smtClean="0"/>
              <a:t>‹#›</a:t>
            </a:fld>
            <a:endParaRPr lang="en-US"/>
          </a:p>
        </p:txBody>
      </p:sp>
    </p:spTree>
    <p:extLst>
      <p:ext uri="{BB962C8B-B14F-4D97-AF65-F5344CB8AC3E}">
        <p14:creationId xmlns:p14="http://schemas.microsoft.com/office/powerpoint/2010/main" val="36920459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0E402-698C-B03A-5B67-88030AB7BE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DEF15B-532C-4E95-1CEA-6299BB16FC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DB42D5-D4E5-5647-E11A-6E1E545BA187}"/>
              </a:ext>
            </a:extLst>
          </p:cNvPr>
          <p:cNvSpPr>
            <a:spLocks noGrp="1"/>
          </p:cNvSpPr>
          <p:nvPr>
            <p:ph type="dt" sz="half" idx="10"/>
          </p:nvPr>
        </p:nvSpPr>
        <p:spPr/>
        <p:txBody>
          <a:bodyPr/>
          <a:lstStyle/>
          <a:p>
            <a:fld id="{FFD75053-A162-4B22-89BB-F0FE231345B5}" type="datetimeFigureOut">
              <a:rPr lang="en-US" smtClean="0"/>
              <a:t>11/19/2024</a:t>
            </a:fld>
            <a:endParaRPr lang="en-US"/>
          </a:p>
        </p:txBody>
      </p:sp>
      <p:sp>
        <p:nvSpPr>
          <p:cNvPr id="5" name="Footer Placeholder 4">
            <a:extLst>
              <a:ext uri="{FF2B5EF4-FFF2-40B4-BE49-F238E27FC236}">
                <a16:creationId xmlns:a16="http://schemas.microsoft.com/office/drawing/2014/main" id="{5BBB5264-F0E2-8F82-2DFE-B461AFE275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03C9B0-7676-AAD8-D802-BB820D85148A}"/>
              </a:ext>
            </a:extLst>
          </p:cNvPr>
          <p:cNvSpPr>
            <a:spLocks noGrp="1"/>
          </p:cNvSpPr>
          <p:nvPr>
            <p:ph type="sldNum" sz="quarter" idx="12"/>
          </p:nvPr>
        </p:nvSpPr>
        <p:spPr/>
        <p:txBody>
          <a:bodyPr/>
          <a:lstStyle/>
          <a:p>
            <a:fld id="{1EE1EA4F-9904-402A-BC11-238148D947B9}" type="slidenum">
              <a:rPr lang="en-US" smtClean="0"/>
              <a:t>‹#›</a:t>
            </a:fld>
            <a:endParaRPr lang="en-US"/>
          </a:p>
        </p:txBody>
      </p:sp>
    </p:spTree>
    <p:extLst>
      <p:ext uri="{BB962C8B-B14F-4D97-AF65-F5344CB8AC3E}">
        <p14:creationId xmlns:p14="http://schemas.microsoft.com/office/powerpoint/2010/main" val="21477696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009274-C45F-7020-28F6-BB9217AEA0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14E19D-5E81-DD7E-3E6F-0180C88F37F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8998C6-BEDC-B05B-4C17-C8919778C9C9}"/>
              </a:ext>
            </a:extLst>
          </p:cNvPr>
          <p:cNvSpPr>
            <a:spLocks noGrp="1"/>
          </p:cNvSpPr>
          <p:nvPr>
            <p:ph type="dt" sz="half" idx="10"/>
          </p:nvPr>
        </p:nvSpPr>
        <p:spPr/>
        <p:txBody>
          <a:bodyPr/>
          <a:lstStyle/>
          <a:p>
            <a:fld id="{FFD75053-A162-4B22-89BB-F0FE231345B5}" type="datetimeFigureOut">
              <a:rPr lang="en-US" smtClean="0"/>
              <a:t>11/19/2024</a:t>
            </a:fld>
            <a:endParaRPr lang="en-US"/>
          </a:p>
        </p:txBody>
      </p:sp>
      <p:sp>
        <p:nvSpPr>
          <p:cNvPr id="5" name="Footer Placeholder 4">
            <a:extLst>
              <a:ext uri="{FF2B5EF4-FFF2-40B4-BE49-F238E27FC236}">
                <a16:creationId xmlns:a16="http://schemas.microsoft.com/office/drawing/2014/main" id="{887A5AA7-29E3-1969-B992-53FC94036C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8CC264-A35F-9309-C455-373647D93254}"/>
              </a:ext>
            </a:extLst>
          </p:cNvPr>
          <p:cNvSpPr>
            <a:spLocks noGrp="1"/>
          </p:cNvSpPr>
          <p:nvPr>
            <p:ph type="sldNum" sz="quarter" idx="12"/>
          </p:nvPr>
        </p:nvSpPr>
        <p:spPr/>
        <p:txBody>
          <a:bodyPr/>
          <a:lstStyle/>
          <a:p>
            <a:fld id="{1EE1EA4F-9904-402A-BC11-238148D947B9}" type="slidenum">
              <a:rPr lang="en-US" smtClean="0"/>
              <a:t>‹#›</a:t>
            </a:fld>
            <a:endParaRPr lang="en-US"/>
          </a:p>
        </p:txBody>
      </p:sp>
    </p:spTree>
    <p:extLst>
      <p:ext uri="{BB962C8B-B14F-4D97-AF65-F5344CB8AC3E}">
        <p14:creationId xmlns:p14="http://schemas.microsoft.com/office/powerpoint/2010/main" val="29542459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455903" y="5328762"/>
            <a:ext cx="11332308" cy="1247725"/>
          </a:xfrm>
          <a:prstGeom prst="rect">
            <a:avLst/>
          </a:prstGeom>
        </p:spPr>
        <p:txBody>
          <a:bodyPr lIns="0" tIns="45720" rIns="0" bIns="45720">
            <a:noAutofit/>
          </a:bodyPr>
          <a:lstStyle>
            <a:lvl1pPr marL="0" indent="0">
              <a:buFontTx/>
              <a:buNone/>
              <a:defRPr sz="2133">
                <a:solidFill>
                  <a:srgbClr val="004C97"/>
                </a:solidFill>
                <a:latin typeface="Helvetica"/>
              </a:defRPr>
            </a:lvl1pPr>
            <a:lvl2pPr marL="609585" indent="0">
              <a:buFontTx/>
              <a:buNone/>
              <a:defRPr sz="2133">
                <a:solidFill>
                  <a:srgbClr val="2E5286"/>
                </a:solidFill>
                <a:latin typeface="Helvetica"/>
              </a:defRPr>
            </a:lvl2pPr>
            <a:lvl3pPr marL="1219170" indent="0">
              <a:buFontTx/>
              <a:buNone/>
              <a:defRPr sz="2133">
                <a:solidFill>
                  <a:srgbClr val="2E5286"/>
                </a:solidFill>
                <a:latin typeface="Helvetica"/>
              </a:defRPr>
            </a:lvl3pPr>
            <a:lvl4pPr marL="1828754" indent="0">
              <a:buFontTx/>
              <a:buNone/>
              <a:defRPr sz="2133">
                <a:solidFill>
                  <a:srgbClr val="2E5286"/>
                </a:solidFill>
                <a:latin typeface="Helvetica"/>
              </a:defRPr>
            </a:lvl4pPr>
            <a:lvl5pPr marL="2438339" indent="0">
              <a:buFontTx/>
              <a:buNone/>
              <a:defRPr sz="2133">
                <a:solidFill>
                  <a:srgbClr val="2E5286"/>
                </a:solidFill>
                <a:latin typeface="Helvetica"/>
              </a:defRPr>
            </a:lvl5pPr>
          </a:lstStyle>
          <a:p>
            <a:pPr lvl="0"/>
            <a:r>
              <a:rPr lang="en-US"/>
              <a:t>Click to edit Master text styles</a:t>
            </a:r>
          </a:p>
        </p:txBody>
      </p:sp>
      <p:sp>
        <p:nvSpPr>
          <p:cNvPr id="8" name="Rectangle 7"/>
          <p:cNvSpPr/>
          <p:nvPr userDrawn="1"/>
        </p:nvSpPr>
        <p:spPr>
          <a:xfrm>
            <a:off x="-23683" y="-1"/>
            <a:ext cx="1225296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9" name="Text Placeholder 24"/>
          <p:cNvSpPr>
            <a:spLocks noGrp="1"/>
          </p:cNvSpPr>
          <p:nvPr>
            <p:ph type="body" sz="quarter" idx="11"/>
          </p:nvPr>
        </p:nvSpPr>
        <p:spPr>
          <a:xfrm>
            <a:off x="455900" y="4316831"/>
            <a:ext cx="11332309" cy="1003049"/>
          </a:xfrm>
          <a:prstGeom prst="rect">
            <a:avLst/>
          </a:prstGeom>
        </p:spPr>
        <p:txBody>
          <a:bodyPr vert="horz" wrap="square" lIns="0" tIns="45720" anchor="ctr" anchorCtr="0">
            <a:normAutofit/>
          </a:bodyPr>
          <a:lstStyle>
            <a:lvl1pPr marL="0" indent="0" algn="l">
              <a:lnSpc>
                <a:spcPct val="100000"/>
              </a:lnSpc>
              <a:spcBef>
                <a:spcPts val="933"/>
              </a:spcBef>
              <a:spcAft>
                <a:spcPts val="0"/>
              </a:spcAft>
              <a:buFontTx/>
              <a:buNone/>
              <a:defRPr sz="3200" b="1" i="0">
                <a:solidFill>
                  <a:srgbClr val="004C97"/>
                </a:solidFill>
              </a:defRPr>
            </a:lvl1pPr>
            <a:lvl2pPr marL="0" indent="0">
              <a:buFontTx/>
              <a:buNone/>
              <a:defRPr sz="3733" b="1" i="0">
                <a:solidFill>
                  <a:srgbClr val="004C97"/>
                </a:solidFill>
              </a:defRPr>
            </a:lvl2pPr>
            <a:lvl3pPr marL="0" indent="0">
              <a:buFontTx/>
              <a:buNone/>
              <a:defRPr sz="3733" b="1" i="0">
                <a:solidFill>
                  <a:srgbClr val="004C97"/>
                </a:solidFill>
              </a:defRPr>
            </a:lvl3pPr>
            <a:lvl4pPr marL="0" indent="0">
              <a:buFontTx/>
              <a:buNone/>
              <a:defRPr sz="3733" b="1" i="0">
                <a:solidFill>
                  <a:srgbClr val="004C97"/>
                </a:solidFill>
              </a:defRPr>
            </a:lvl4pPr>
            <a:lvl5pPr marL="0" indent="0">
              <a:buFontTx/>
              <a:buNone/>
              <a:defRPr sz="3733" b="1" i="0">
                <a:solidFill>
                  <a:srgbClr val="004C97"/>
                </a:solidFill>
              </a:defRPr>
            </a:lvl5pPr>
          </a:lstStyle>
          <a:p>
            <a:pPr lvl="0"/>
            <a:r>
              <a:rPr lang="en-US" dirty="0"/>
              <a:t>Click to edit Master text styles</a:t>
            </a:r>
          </a:p>
        </p:txBody>
      </p:sp>
      <p:pic>
        <p:nvPicPr>
          <p:cNvPr id="11" name="Picture 10" descr="title_header_16x9.pdf"/>
          <p:cNvPicPr>
            <a:picLocks noChangeAspect="1"/>
          </p:cNvPicPr>
          <p:nvPr userDrawn="1"/>
        </p:nvPicPr>
        <p:blipFill rotWithShape="1">
          <a:blip r:embed="rId2" cstate="screen">
            <a:extLst>
              <a:ext uri="{28A0092B-C50C-407E-A947-70E740481C1C}">
                <a14:useLocalDpi xmlns:a14="http://schemas.microsoft.com/office/drawing/2010/main"/>
              </a:ext>
            </a:extLst>
          </a:blip>
          <a:srcRect l="1456"/>
          <a:stretch/>
        </p:blipFill>
        <p:spPr>
          <a:xfrm>
            <a:off x="-23681" y="249847"/>
            <a:ext cx="12014381" cy="310883"/>
          </a:xfrm>
          <a:prstGeom prst="rect">
            <a:avLst/>
          </a:prstGeom>
        </p:spPr>
      </p:pic>
      <p:pic>
        <p:nvPicPr>
          <p:cNvPr id="4" name="Picture 3" descr="A blue and white logo&#10;&#10;Description automatically generated with low confidence">
            <a:extLst>
              <a:ext uri="{FF2B5EF4-FFF2-40B4-BE49-F238E27FC236}">
                <a16:creationId xmlns:a16="http://schemas.microsoft.com/office/drawing/2014/main" id="{BE9E2BAA-1AD6-194A-CF2B-0C54786F90B5}"/>
              </a:ext>
            </a:extLst>
          </p:cNvPr>
          <p:cNvPicPr>
            <a:picLocks noChangeAspect="1"/>
          </p:cNvPicPr>
          <p:nvPr userDrawn="1"/>
        </p:nvPicPr>
        <p:blipFill>
          <a:blip r:embed="rId3"/>
          <a:stretch>
            <a:fillRect/>
          </a:stretch>
        </p:blipFill>
        <p:spPr>
          <a:xfrm>
            <a:off x="-23682" y="-8883"/>
            <a:ext cx="1149244" cy="888052"/>
          </a:xfrm>
          <a:prstGeom prst="rect">
            <a:avLst/>
          </a:prstGeom>
        </p:spPr>
      </p:pic>
      <p:pic>
        <p:nvPicPr>
          <p:cNvPr id="5" name="Picture 4" descr="A picture containing sky, outdoor&#10;&#10;Description automatically generated">
            <a:extLst>
              <a:ext uri="{FF2B5EF4-FFF2-40B4-BE49-F238E27FC236}">
                <a16:creationId xmlns:a16="http://schemas.microsoft.com/office/drawing/2014/main" id="{9D1D5408-D304-5AAE-EA04-4CB7DEEF800D}"/>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5875" y="882965"/>
            <a:ext cx="12197876" cy="3339267"/>
          </a:xfrm>
          <a:prstGeom prst="rect">
            <a:avLst/>
          </a:prstGeom>
        </p:spPr>
      </p:pic>
      <p:grpSp>
        <p:nvGrpSpPr>
          <p:cNvPr id="10" name="Group 9">
            <a:extLst>
              <a:ext uri="{FF2B5EF4-FFF2-40B4-BE49-F238E27FC236}">
                <a16:creationId xmlns:a16="http://schemas.microsoft.com/office/drawing/2014/main" id="{3BD19776-B8A6-EF30-99F2-49119FA8D018}"/>
              </a:ext>
            </a:extLst>
          </p:cNvPr>
          <p:cNvGrpSpPr/>
          <p:nvPr userDrawn="1"/>
        </p:nvGrpSpPr>
        <p:grpSpPr>
          <a:xfrm>
            <a:off x="8719078" y="4538273"/>
            <a:ext cx="3427737" cy="1990901"/>
            <a:chOff x="8719077" y="4538271"/>
            <a:chExt cx="3427737" cy="1990901"/>
          </a:xfrm>
        </p:grpSpPr>
        <p:sp>
          <p:nvSpPr>
            <p:cNvPr id="13" name="TextBox 12">
              <a:extLst>
                <a:ext uri="{FF2B5EF4-FFF2-40B4-BE49-F238E27FC236}">
                  <a16:creationId xmlns:a16="http://schemas.microsoft.com/office/drawing/2014/main" id="{B50F7C97-ECDB-ABBD-58F6-17BAA41AD1FB}"/>
                </a:ext>
              </a:extLst>
            </p:cNvPr>
            <p:cNvSpPr txBox="1"/>
            <p:nvPr userDrawn="1"/>
          </p:nvSpPr>
          <p:spPr>
            <a:xfrm>
              <a:off x="8719077" y="4538271"/>
              <a:ext cx="3427737" cy="1969770"/>
            </a:xfrm>
            <a:prstGeom prst="rect">
              <a:avLst/>
            </a:prstGeom>
            <a:noFill/>
          </p:spPr>
          <p:txBody>
            <a:bodyPr wrap="square" lIns="0" tIns="0" rIns="0" bIns="0" rtlCol="0">
              <a:spAutoFit/>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sz="1600" dirty="0">
                  <a:latin typeface="Helvetica"/>
                  <a:cs typeface="Helvetica"/>
                </a:rPr>
                <a:t>PIP-II is a partnership of: </a:t>
              </a:r>
            </a:p>
            <a:p>
              <a:pPr marL="0" marR="0" indent="0" algn="l" defTabSz="457200" rtl="0" eaLnBrk="1" fontAlgn="base" latinLnBrk="0" hangingPunct="1">
                <a:lnSpc>
                  <a:spcPct val="100000"/>
                </a:lnSpc>
                <a:spcBef>
                  <a:spcPct val="0"/>
                </a:spcBef>
                <a:spcAft>
                  <a:spcPct val="0"/>
                </a:spcAft>
                <a:buClrTx/>
                <a:buSzTx/>
                <a:buFontTx/>
                <a:buNone/>
                <a:tabLst/>
                <a:defRPr/>
              </a:pPr>
              <a:endParaRPr lang="en-US" sz="1600" dirty="0">
                <a:latin typeface="Helvetica"/>
                <a:cs typeface="Helvetica"/>
              </a:endParaRP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	US-DOE</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	India-DAE</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	Italy-INFN</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	UK-STFC-UKRI</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	France-CEA, CNRS/IN2P3</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	Poland-WUST, </a:t>
              </a:r>
              <a:r>
                <a:rPr lang="en-US" sz="1600" kern="1200" baseline="0" dirty="0">
                  <a:solidFill>
                    <a:schemeClr val="bg2">
                      <a:lumMod val="50000"/>
                    </a:schemeClr>
                  </a:solidFill>
                  <a:latin typeface="Helvetica"/>
                  <a:ea typeface="Geneva" charset="0"/>
                  <a:cs typeface="Helvetica"/>
                </a:rPr>
                <a:t>WUT, TUL </a:t>
              </a:r>
              <a:r>
                <a:rPr lang="en-US" sz="1600" kern="1200" baseline="0" dirty="0">
                  <a:solidFill>
                    <a:schemeClr val="tx1"/>
                  </a:solidFill>
                  <a:latin typeface="Helvetica"/>
                  <a:ea typeface="Geneva" charset="0"/>
                  <a:cs typeface="Helvetica"/>
                </a:rPr>
                <a:t> </a:t>
              </a:r>
              <a:endParaRPr lang="en-US" sz="1600" kern="1200" baseline="0" dirty="0">
                <a:solidFill>
                  <a:schemeClr val="tx1"/>
                </a:solidFill>
                <a:latin typeface="Helvetica"/>
                <a:cs typeface="Helvetica"/>
              </a:endParaRPr>
            </a:p>
          </p:txBody>
        </p:sp>
        <p:pic>
          <p:nvPicPr>
            <p:cNvPr id="14" name="Picture 13" descr="Icon&#10;&#10;Description automatically generated">
              <a:extLst>
                <a:ext uri="{FF2B5EF4-FFF2-40B4-BE49-F238E27FC236}">
                  <a16:creationId xmlns:a16="http://schemas.microsoft.com/office/drawing/2014/main" id="{6D063EF4-A296-7193-C54C-1F049489DB88}"/>
                </a:ext>
              </a:extLst>
            </p:cNvPr>
            <p:cNvPicPr>
              <a:picLocks noChangeAspect="1"/>
            </p:cNvPicPr>
            <p:nvPr userDrawn="1"/>
          </p:nvPicPr>
          <p:blipFill>
            <a:blip r:embed="rId5"/>
            <a:stretch>
              <a:fillRect/>
            </a:stretch>
          </p:blipFill>
          <p:spPr>
            <a:xfrm>
              <a:off x="8740793" y="6002447"/>
              <a:ext cx="274320" cy="274320"/>
            </a:xfrm>
            <a:prstGeom prst="rect">
              <a:avLst/>
            </a:prstGeom>
          </p:spPr>
        </p:pic>
        <p:pic>
          <p:nvPicPr>
            <p:cNvPr id="15" name="Picture 14" descr="Logo, company name&#10;&#10;Description automatically generated">
              <a:extLst>
                <a:ext uri="{FF2B5EF4-FFF2-40B4-BE49-F238E27FC236}">
                  <a16:creationId xmlns:a16="http://schemas.microsoft.com/office/drawing/2014/main" id="{DBD2B32A-BADA-F2A8-91AB-E230ADC4DA0A}"/>
                </a:ext>
              </a:extLst>
            </p:cNvPr>
            <p:cNvPicPr>
              <a:picLocks noChangeAspect="1"/>
            </p:cNvPicPr>
            <p:nvPr userDrawn="1"/>
          </p:nvPicPr>
          <p:blipFill>
            <a:blip r:embed="rId6"/>
            <a:stretch>
              <a:fillRect/>
            </a:stretch>
          </p:blipFill>
          <p:spPr>
            <a:xfrm>
              <a:off x="8740793" y="5750044"/>
              <a:ext cx="274320" cy="274320"/>
            </a:xfrm>
            <a:prstGeom prst="rect">
              <a:avLst/>
            </a:prstGeom>
          </p:spPr>
        </p:pic>
        <p:pic>
          <p:nvPicPr>
            <p:cNvPr id="16" name="Picture 15" descr="Icon&#10;&#10;Description automatically generated">
              <a:extLst>
                <a:ext uri="{FF2B5EF4-FFF2-40B4-BE49-F238E27FC236}">
                  <a16:creationId xmlns:a16="http://schemas.microsoft.com/office/drawing/2014/main" id="{ACCEB84D-0F41-8A8B-99E8-620928BAF7AB}"/>
                </a:ext>
              </a:extLst>
            </p:cNvPr>
            <p:cNvPicPr>
              <a:picLocks noChangeAspect="1"/>
            </p:cNvPicPr>
            <p:nvPr userDrawn="1"/>
          </p:nvPicPr>
          <p:blipFill>
            <a:blip r:embed="rId7"/>
            <a:stretch>
              <a:fillRect/>
            </a:stretch>
          </p:blipFill>
          <p:spPr>
            <a:xfrm>
              <a:off x="8740793" y="5245238"/>
              <a:ext cx="274320" cy="274320"/>
            </a:xfrm>
            <a:prstGeom prst="rect">
              <a:avLst/>
            </a:prstGeom>
          </p:spPr>
        </p:pic>
        <p:pic>
          <p:nvPicPr>
            <p:cNvPr id="17" name="Picture 16" descr="Icon&#10;&#10;Description automatically generated">
              <a:extLst>
                <a:ext uri="{FF2B5EF4-FFF2-40B4-BE49-F238E27FC236}">
                  <a16:creationId xmlns:a16="http://schemas.microsoft.com/office/drawing/2014/main" id="{F4F01744-EA3D-A8DF-D684-30A7FF26D61F}"/>
                </a:ext>
              </a:extLst>
            </p:cNvPr>
            <p:cNvPicPr>
              <a:picLocks noChangeAspect="1"/>
            </p:cNvPicPr>
            <p:nvPr userDrawn="1"/>
          </p:nvPicPr>
          <p:blipFill>
            <a:blip r:embed="rId8"/>
            <a:stretch>
              <a:fillRect/>
            </a:stretch>
          </p:blipFill>
          <p:spPr>
            <a:xfrm>
              <a:off x="8740793" y="5497641"/>
              <a:ext cx="274320" cy="274320"/>
            </a:xfrm>
            <a:prstGeom prst="rect">
              <a:avLst/>
            </a:prstGeom>
          </p:spPr>
        </p:pic>
        <p:pic>
          <p:nvPicPr>
            <p:cNvPr id="19" name="Picture 18" descr="Icon&#10;&#10;Description automatically generated">
              <a:extLst>
                <a:ext uri="{FF2B5EF4-FFF2-40B4-BE49-F238E27FC236}">
                  <a16:creationId xmlns:a16="http://schemas.microsoft.com/office/drawing/2014/main" id="{40170DE6-93AA-4607-A34B-7E1A0241CE4F}"/>
                </a:ext>
              </a:extLst>
            </p:cNvPr>
            <p:cNvPicPr>
              <a:picLocks noChangeAspect="1"/>
            </p:cNvPicPr>
            <p:nvPr userDrawn="1"/>
          </p:nvPicPr>
          <p:blipFill>
            <a:blip r:embed="rId9"/>
            <a:stretch>
              <a:fillRect/>
            </a:stretch>
          </p:blipFill>
          <p:spPr>
            <a:xfrm>
              <a:off x="8740793" y="6254852"/>
              <a:ext cx="274320" cy="274320"/>
            </a:xfrm>
            <a:prstGeom prst="rect">
              <a:avLst/>
            </a:prstGeom>
          </p:spPr>
        </p:pic>
        <p:pic>
          <p:nvPicPr>
            <p:cNvPr id="21" name="Picture 20" descr="A red white and blue flag&#10;&#10;Description automatically generated with medium confidence">
              <a:extLst>
                <a:ext uri="{FF2B5EF4-FFF2-40B4-BE49-F238E27FC236}">
                  <a16:creationId xmlns:a16="http://schemas.microsoft.com/office/drawing/2014/main" id="{CA5910CD-1F1A-1389-998B-0119F9A0138E}"/>
                </a:ext>
              </a:extLst>
            </p:cNvPr>
            <p:cNvPicPr>
              <a:picLocks noChangeAspect="1"/>
            </p:cNvPicPr>
            <p:nvPr userDrawn="1"/>
          </p:nvPicPr>
          <p:blipFill>
            <a:blip r:embed="rId10"/>
            <a:stretch>
              <a:fillRect/>
            </a:stretch>
          </p:blipFill>
          <p:spPr>
            <a:xfrm>
              <a:off x="8740793" y="4992835"/>
              <a:ext cx="274320" cy="274320"/>
            </a:xfrm>
            <a:prstGeom prst="rect">
              <a:avLst/>
            </a:prstGeom>
          </p:spPr>
        </p:pic>
      </p:grpSp>
    </p:spTree>
    <p:extLst>
      <p:ext uri="{BB962C8B-B14F-4D97-AF65-F5344CB8AC3E}">
        <p14:creationId xmlns:p14="http://schemas.microsoft.com/office/powerpoint/2010/main" val="127421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Text Placeholder 10">
            <a:extLst>
              <a:ext uri="{FF2B5EF4-FFF2-40B4-BE49-F238E27FC236}">
                <a16:creationId xmlns:a16="http://schemas.microsoft.com/office/drawing/2014/main" id="{F7423EA2-6C74-34B2-907D-429126099EEE}"/>
              </a:ext>
            </a:extLst>
          </p:cNvPr>
          <p:cNvSpPr>
            <a:spLocks noGrp="1"/>
          </p:cNvSpPr>
          <p:nvPr>
            <p:ph type="body" sz="quarter" idx="13"/>
          </p:nvPr>
        </p:nvSpPr>
        <p:spPr>
          <a:xfrm>
            <a:off x="312420" y="971549"/>
            <a:ext cx="11567160" cy="5056632"/>
          </a:xfrm>
          <a:prstGeom prst="rect">
            <a:avLst/>
          </a:prstGeom>
        </p:spPr>
        <p:txBody>
          <a:bodyPr/>
          <a:lstStyle>
            <a:lvl1pPr marL="0" indent="0">
              <a:buFont typeface="Helvetica" panose="020B0604020202020204" pitchFamily="34" charset="0"/>
              <a:buChar char=" "/>
              <a:defRPr sz="2000" b="1">
                <a:solidFill>
                  <a:schemeClr val="accent6">
                    <a:lumMod val="50000"/>
                  </a:schemeClr>
                </a:solidFill>
              </a:defRPr>
            </a:lvl1pPr>
            <a:lvl2pPr marL="457200" indent="-379413">
              <a:buFont typeface="Arial" panose="020B0604020202020204" pitchFamily="34" charset="0"/>
              <a:buChar char="•"/>
              <a:defRPr sz="2000">
                <a:solidFill>
                  <a:srgbClr val="004C97"/>
                </a:solidFill>
              </a:defRPr>
            </a:lvl2pPr>
            <a:lvl3pPr marL="914400" indent="-342900">
              <a:buFont typeface="Helvetica" panose="020B0604020202020204" pitchFamily="34" charset="0"/>
              <a:buChar char="‒"/>
              <a:defRPr sz="1800">
                <a:solidFill>
                  <a:schemeClr val="accent6">
                    <a:lumMod val="50000"/>
                  </a:schemeClr>
                </a:solidFill>
              </a:defRPr>
            </a:lvl3pPr>
            <a:lvl4pPr marL="1371600" indent="-342900">
              <a:buFont typeface="Arial" panose="020B0604020202020204" pitchFamily="34" charset="0"/>
              <a:buChar char="▪"/>
              <a:defRPr sz="1600">
                <a:solidFill>
                  <a:schemeClr val="accent6">
                    <a:lumMod val="50000"/>
                  </a:schemeClr>
                </a:solidFill>
              </a:defRPr>
            </a:lvl4pPr>
            <a:lvl5pPr marL="1828800" indent="-342900">
              <a:defRPr sz="1400">
                <a:solidFill>
                  <a:schemeClr val="accent6">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98E19919-A64D-1D69-A065-39632438BF84}"/>
              </a:ext>
            </a:extLst>
          </p:cNvPr>
          <p:cNvSpPr>
            <a:spLocks noGrp="1"/>
          </p:cNvSpPr>
          <p:nvPr>
            <p:ph type="title"/>
          </p:nvPr>
        </p:nvSpPr>
        <p:spPr>
          <a:xfrm>
            <a:off x="304800" y="239482"/>
            <a:ext cx="10515600" cy="532945"/>
          </a:xfrm>
          <a:prstGeom prst="rect">
            <a:avLst/>
          </a:prstGeom>
        </p:spPr>
        <p:txBody>
          <a:bodyPr/>
          <a:lstStyle>
            <a:lvl1pPr>
              <a:defRPr sz="2900">
                <a:solidFill>
                  <a:srgbClr val="004C97"/>
                </a:solidFill>
              </a:defRPr>
            </a:lvl1pPr>
          </a:lstStyle>
          <a:p>
            <a:r>
              <a:rPr lang="en-US" dirty="0"/>
              <a:t>Click to edit Master title style</a:t>
            </a:r>
          </a:p>
        </p:txBody>
      </p:sp>
      <p:sp>
        <p:nvSpPr>
          <p:cNvPr id="2" name="Slide Number Placeholder 3">
            <a:extLst>
              <a:ext uri="{FF2B5EF4-FFF2-40B4-BE49-F238E27FC236}">
                <a16:creationId xmlns:a16="http://schemas.microsoft.com/office/drawing/2014/main" id="{EEBA3985-C620-58C4-82BA-E6E5C167C2A0}"/>
              </a:ext>
            </a:extLst>
          </p:cNvPr>
          <p:cNvSpPr txBox="1">
            <a:spLocks/>
          </p:cNvSpPr>
          <p:nvPr userDrawn="1"/>
        </p:nvSpPr>
        <p:spPr>
          <a:xfrm>
            <a:off x="312420" y="6515967"/>
            <a:ext cx="445863" cy="274320"/>
          </a:xfrm>
          <a:prstGeom prst="rect">
            <a:avLst/>
          </a:prstGeom>
        </p:spPr>
        <p:txBody>
          <a:bodyPr vert="horz" wrap="square" lIns="0" tIns="0" rIns="0" bIns="0" numCol="1" anchor="ctr"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l">
              <a:defRPr/>
            </a:pPr>
            <a:fld id="{148C009B-CB69-E04A-B9B3-34B26D69E9CF}" type="slidenum">
              <a:rPr lang="en-US" smtClean="0">
                <a:solidFill>
                  <a:srgbClr val="003087"/>
                </a:solidFill>
              </a:rPr>
              <a:pPr algn="l">
                <a:defRPr/>
              </a:pPr>
              <a:t>‹#›</a:t>
            </a:fld>
            <a:endParaRPr lang="en-US" dirty="0">
              <a:solidFill>
                <a:srgbClr val="003087"/>
              </a:solidFill>
            </a:endParaRPr>
          </a:p>
        </p:txBody>
      </p:sp>
      <p:sp>
        <p:nvSpPr>
          <p:cNvPr id="6" name="Date Placeholder 3">
            <a:extLst>
              <a:ext uri="{FF2B5EF4-FFF2-40B4-BE49-F238E27FC236}">
                <a16:creationId xmlns:a16="http://schemas.microsoft.com/office/drawing/2014/main" id="{BCE891F3-1B80-C3F9-9D7C-72D79F41A7FF}"/>
              </a:ext>
            </a:extLst>
          </p:cNvPr>
          <p:cNvSpPr txBox="1">
            <a:spLocks/>
          </p:cNvSpPr>
          <p:nvPr userDrawn="1"/>
        </p:nvSpPr>
        <p:spPr>
          <a:xfrm>
            <a:off x="1045085" y="6511444"/>
            <a:ext cx="1567475" cy="274320"/>
          </a:xfrm>
          <a:prstGeom prst="rect">
            <a:avLst/>
          </a:prstGeom>
        </p:spPr>
        <p:txBody>
          <a:bodyPr vert="horz" wrap="square" lIns="0" tIns="0" rIns="0" bIns="0" numCol="1" anchor="ctr"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dirty="0"/>
              <a:t>11/19/2024</a:t>
            </a:r>
          </a:p>
        </p:txBody>
      </p:sp>
      <p:sp>
        <p:nvSpPr>
          <p:cNvPr id="7" name="Footer Placeholder 4">
            <a:extLst>
              <a:ext uri="{FF2B5EF4-FFF2-40B4-BE49-F238E27FC236}">
                <a16:creationId xmlns:a16="http://schemas.microsoft.com/office/drawing/2014/main" id="{DC27342F-F394-B293-207A-D06F0CF67993}"/>
              </a:ext>
            </a:extLst>
          </p:cNvPr>
          <p:cNvSpPr txBox="1">
            <a:spLocks/>
          </p:cNvSpPr>
          <p:nvPr userDrawn="1"/>
        </p:nvSpPr>
        <p:spPr>
          <a:xfrm>
            <a:off x="2899362" y="6511444"/>
            <a:ext cx="6393276" cy="274320"/>
          </a:xfrm>
          <a:prstGeom prst="rect">
            <a:avLst/>
          </a:prstGeom>
        </p:spPr>
        <p:txBody>
          <a:bodyPr anchor="ct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defRPr/>
            </a:pPr>
            <a:r>
              <a:rPr lang="en-US" sz="1200" dirty="0">
                <a:solidFill>
                  <a:srgbClr val="004C97"/>
                </a:solidFill>
                <a:latin typeface="Helvetica"/>
                <a:ea typeface="ＭＳ Ｐゴシック" charset="0"/>
              </a:rPr>
              <a:t>A. Pathak| Digital Twin for PIP-II</a:t>
            </a:r>
            <a:endParaRPr lang="en-US" sz="1200" b="1" dirty="0">
              <a:solidFill>
                <a:srgbClr val="004C97"/>
              </a:solidFill>
              <a:latin typeface="Helvetica"/>
              <a:ea typeface="ＭＳ Ｐゴシック" charset="0"/>
            </a:endParaRPr>
          </a:p>
        </p:txBody>
      </p:sp>
    </p:spTree>
    <p:extLst>
      <p:ext uri="{BB962C8B-B14F-4D97-AF65-F5344CB8AC3E}">
        <p14:creationId xmlns:p14="http://schemas.microsoft.com/office/powerpoint/2010/main" val="929220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7" name="Content Placeholder 2"/>
          <p:cNvSpPr>
            <a:spLocks noGrp="1"/>
          </p:cNvSpPr>
          <p:nvPr>
            <p:ph idx="1"/>
          </p:nvPr>
        </p:nvSpPr>
        <p:spPr>
          <a:xfrm>
            <a:off x="304806" y="971553"/>
            <a:ext cx="11563351" cy="5059363"/>
          </a:xfrm>
          <a:prstGeom prst="rect">
            <a:avLst/>
          </a:prstGeom>
        </p:spPr>
        <p:txBody>
          <a:bodyPr lIns="0" tIns="0" rIns="0" bIns="0"/>
          <a:lstStyle>
            <a:lvl1pPr marL="306910" indent="-306910">
              <a:defRPr sz="2400">
                <a:solidFill>
                  <a:srgbClr val="505050"/>
                </a:solidFill>
              </a:defRPr>
            </a:lvl1pPr>
            <a:lvl2pPr marL="683667" indent="-306910">
              <a:defRPr sz="2133">
                <a:solidFill>
                  <a:srgbClr val="505050"/>
                </a:solidFill>
              </a:defRPr>
            </a:lvl2pPr>
            <a:lvl3pPr marL="1071007" indent="-306910">
              <a:defRPr sz="2000">
                <a:solidFill>
                  <a:srgbClr val="505050"/>
                </a:solidFill>
              </a:defRPr>
            </a:lvl3pPr>
            <a:lvl4pPr marL="1447764" indent="-304792">
              <a:defRPr sz="1867">
                <a:solidFill>
                  <a:srgbClr val="505050"/>
                </a:solidFill>
              </a:defRPr>
            </a:lvl4pPr>
            <a:lvl5pPr marL="1826638" indent="-306910">
              <a:buFont typeface="Arial"/>
              <a:buChar char="•"/>
              <a:defRPr sz="1867">
                <a:solidFill>
                  <a:srgbClr val="50505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p:cNvSpPr>
            <a:spLocks noGrp="1"/>
          </p:cNvSpPr>
          <p:nvPr>
            <p:ph type="title"/>
          </p:nvPr>
        </p:nvSpPr>
        <p:spPr>
          <a:xfrm>
            <a:off x="304800" y="251754"/>
            <a:ext cx="115824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4" name="Slide Number Placeholder 3">
            <a:extLst>
              <a:ext uri="{FF2B5EF4-FFF2-40B4-BE49-F238E27FC236}">
                <a16:creationId xmlns:a16="http://schemas.microsoft.com/office/drawing/2014/main" id="{8B6ED4E1-1604-44D5-A698-639A0CF55C99}"/>
              </a:ext>
            </a:extLst>
          </p:cNvPr>
          <p:cNvSpPr>
            <a:spLocks noGrp="1"/>
          </p:cNvSpPr>
          <p:nvPr>
            <p:ph type="sldNum" sz="quarter" idx="12"/>
          </p:nvPr>
        </p:nvSpPr>
        <p:spPr>
          <a:xfrm>
            <a:off x="304805" y="6548499"/>
            <a:ext cx="552451" cy="237285"/>
          </a:xfrm>
          <a:prstGeom prst="rect">
            <a:avLst/>
          </a:prstGeom>
        </p:spPr>
        <p:txBody>
          <a:bodyPr/>
          <a:lstStyle/>
          <a:p>
            <a:pPr>
              <a:defRPr/>
            </a:pPr>
            <a:fld id="{148C009B-CB69-E04A-B9B3-34B26D69E9CF}" type="slidenum">
              <a:rPr lang="en-US" smtClean="0"/>
              <a:pPr>
                <a:defRPr/>
              </a:pPr>
              <a:t>‹#›</a:t>
            </a:fld>
            <a:endParaRPr lang="en-US" dirty="0"/>
          </a:p>
        </p:txBody>
      </p:sp>
      <p:sp>
        <p:nvSpPr>
          <p:cNvPr id="6" name="TextBox 5">
            <a:extLst>
              <a:ext uri="{FF2B5EF4-FFF2-40B4-BE49-F238E27FC236}">
                <a16:creationId xmlns:a16="http://schemas.microsoft.com/office/drawing/2014/main" id="{44712CC5-F6E6-0DBA-046E-FC5758D6A38C}"/>
              </a:ext>
            </a:extLst>
          </p:cNvPr>
          <p:cNvSpPr txBox="1"/>
          <p:nvPr userDrawn="1"/>
        </p:nvSpPr>
        <p:spPr>
          <a:xfrm>
            <a:off x="3002920" y="6527748"/>
            <a:ext cx="6167120" cy="276999"/>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sz="1200" dirty="0">
                <a:latin typeface="Helvetica" pitchFamily="2" charset="0"/>
              </a:rPr>
              <a:t>A. Pathak | 05.07.2024 | VA: Implementation and Applications</a:t>
            </a:r>
            <a:endParaRPr lang="en-US" sz="1200" b="1" dirty="0">
              <a:latin typeface="Helvetica" pitchFamily="2" charset="0"/>
            </a:endParaRPr>
          </a:p>
        </p:txBody>
      </p:sp>
    </p:spTree>
    <p:extLst>
      <p:ext uri="{BB962C8B-B14F-4D97-AF65-F5344CB8AC3E}">
        <p14:creationId xmlns:p14="http://schemas.microsoft.com/office/powerpoint/2010/main" val="148352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728119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4807" y="971552"/>
            <a:ext cx="11563351" cy="5059363"/>
          </a:xfrm>
          <a:prstGeom prst="rect">
            <a:avLst/>
          </a:prstGeom>
        </p:spPr>
        <p:txBody>
          <a:bodyPr lIns="0" tIns="0" rIns="0" bIns="0"/>
          <a:lstStyle>
            <a:lvl1pPr marL="302676" indent="-302676">
              <a:spcBef>
                <a:spcPts val="1312"/>
              </a:spcBef>
              <a:buFont typeface="Arial" panose="020B0604020202020204" pitchFamily="34" charset="0"/>
              <a:buChar char="•"/>
              <a:defRPr sz="2133">
                <a:solidFill>
                  <a:srgbClr val="505050"/>
                </a:solidFill>
              </a:defRPr>
            </a:lvl1pPr>
            <a:lvl2pPr marL="685783" marR="0" indent="-309026" algn="l" defTabSz="609585" rtl="0" eaLnBrk="1" fontAlgn="base" latinLnBrk="0" hangingPunct="1">
              <a:lnSpc>
                <a:spcPct val="100000"/>
              </a:lnSpc>
              <a:spcBef>
                <a:spcPts val="1312"/>
              </a:spcBef>
              <a:spcAft>
                <a:spcPct val="0"/>
              </a:spcAft>
              <a:buClrTx/>
              <a:buSzTx/>
              <a:buFont typeface="Arial" panose="020B0604020202020204" pitchFamily="34" charset="0"/>
              <a:buChar char="–"/>
              <a:tabLst/>
              <a:defRPr sz="1867">
                <a:solidFill>
                  <a:srgbClr val="505050"/>
                </a:solidFill>
              </a:defRPr>
            </a:lvl2pPr>
            <a:lvl3pPr marL="1066773" marR="0" indent="-302676" algn="l" defTabSz="609585" rtl="0" eaLnBrk="1" fontAlgn="base" latinLnBrk="0" hangingPunct="1">
              <a:lnSpc>
                <a:spcPct val="100000"/>
              </a:lnSpc>
              <a:spcBef>
                <a:spcPts val="1312"/>
              </a:spcBef>
              <a:spcAft>
                <a:spcPct val="0"/>
              </a:spcAft>
              <a:buClrTx/>
              <a:buSzTx/>
              <a:buFont typeface="Arial" panose="020B0604020202020204" pitchFamily="34" charset="0"/>
              <a:buChar char="•"/>
              <a:tabLst/>
              <a:defRPr sz="1867">
                <a:solidFill>
                  <a:srgbClr val="505050"/>
                </a:solidFill>
              </a:defRPr>
            </a:lvl3pPr>
            <a:lvl4pPr marL="1449881" marR="0" indent="-306910" algn="l" defTabSz="609585" rtl="0" eaLnBrk="1" fontAlgn="base" latinLnBrk="0" hangingPunct="1">
              <a:lnSpc>
                <a:spcPct val="100000"/>
              </a:lnSpc>
              <a:spcBef>
                <a:spcPts val="1312"/>
              </a:spcBef>
              <a:spcAft>
                <a:spcPct val="0"/>
              </a:spcAft>
              <a:buClrTx/>
              <a:buSzTx/>
              <a:buFont typeface="Helvetica" panose="020B0604020202020204" pitchFamily="34" charset="0"/>
              <a:buChar char="–"/>
              <a:tabLst/>
              <a:defRPr sz="1600">
                <a:solidFill>
                  <a:srgbClr val="505050"/>
                </a:solidFill>
              </a:defRPr>
            </a:lvl4pPr>
            <a:lvl5pPr marL="1830872" marR="0" indent="-311143" algn="l" defTabSz="609585" rtl="0" eaLnBrk="1" fontAlgn="base" latinLnBrk="0" hangingPunct="1">
              <a:lnSpc>
                <a:spcPct val="100000"/>
              </a:lnSpc>
              <a:spcBef>
                <a:spcPts val="1312"/>
              </a:spcBef>
              <a:spcAft>
                <a:spcPct val="0"/>
              </a:spcAft>
              <a:buClrTx/>
              <a:buSzTx/>
              <a:buFont typeface="Arial" panose="020B0604020202020204" pitchFamily="34" charset="0"/>
              <a:buChar char="•"/>
              <a:tabLst/>
              <a:defRPr sz="16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304800" y="251752"/>
            <a:ext cx="11582400" cy="427877"/>
          </a:xfrm>
          <a:prstGeom prst="rect">
            <a:avLst/>
          </a:prstGeom>
        </p:spPr>
        <p:txBody>
          <a:bodyPr lIns="0" tIns="0" rIns="0" bIns="0" anchor="b" anchorCtr="0"/>
          <a:lstStyle>
            <a:lvl1pPr>
              <a:defRPr sz="26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982436" y="6504217"/>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11/21/2023</a:t>
            </a:r>
            <a:endParaRPr lang="en-US" dirty="0"/>
          </a:p>
        </p:txBody>
      </p:sp>
      <p:sp>
        <p:nvSpPr>
          <p:cNvPr id="9" name="Footer Placeholder 4"/>
          <p:cNvSpPr>
            <a:spLocks noGrp="1"/>
          </p:cNvSpPr>
          <p:nvPr>
            <p:ph type="ftr" sz="quarter" idx="3"/>
          </p:nvPr>
        </p:nvSpPr>
        <p:spPr>
          <a:xfrm>
            <a:off x="1829136" y="6504217"/>
            <a:ext cx="10591464"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Abhishek Pathak | Advancing Through Nonlinear Challenges: Optimizing PIP-II Beam Dynamics ML-Enhanced Strategies</a:t>
            </a:r>
            <a:endParaRPr lang="en-US" b="1" dirty="0"/>
          </a:p>
        </p:txBody>
      </p:sp>
      <p:sp>
        <p:nvSpPr>
          <p:cNvPr id="10" name="Slide Number Placeholder 5"/>
          <p:cNvSpPr>
            <a:spLocks noGrp="1"/>
          </p:cNvSpPr>
          <p:nvPr>
            <p:ph type="sldNum" sz="quarter" idx="4"/>
          </p:nvPr>
        </p:nvSpPr>
        <p:spPr>
          <a:xfrm>
            <a:off x="296333" y="6504215"/>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pic>
        <p:nvPicPr>
          <p:cNvPr id="4" name="Picture 3" descr="A picture containing icon&#10;&#10;Description automatically generated">
            <a:extLst>
              <a:ext uri="{FF2B5EF4-FFF2-40B4-BE49-F238E27FC236}">
                <a16:creationId xmlns:a16="http://schemas.microsoft.com/office/drawing/2014/main" id="{AA69CF24-F572-1D4A-841D-0D6930238C04}"/>
              </a:ext>
            </a:extLst>
          </p:cNvPr>
          <p:cNvPicPr>
            <a:picLocks noChangeAspect="1"/>
          </p:cNvPicPr>
          <p:nvPr userDrawn="1"/>
        </p:nvPicPr>
        <p:blipFill>
          <a:blip r:embed="rId2"/>
          <a:stretch>
            <a:fillRect/>
          </a:stretch>
        </p:blipFill>
        <p:spPr>
          <a:xfrm>
            <a:off x="10422041" y="6229317"/>
            <a:ext cx="1477859" cy="265532"/>
          </a:xfrm>
          <a:prstGeom prst="rect">
            <a:avLst/>
          </a:prstGeom>
        </p:spPr>
      </p:pic>
      <p:sp>
        <p:nvSpPr>
          <p:cNvPr id="5" name="Rectangle 4">
            <a:extLst>
              <a:ext uri="{FF2B5EF4-FFF2-40B4-BE49-F238E27FC236}">
                <a16:creationId xmlns:a16="http://schemas.microsoft.com/office/drawing/2014/main" id="{CE809BEC-FF0E-7C47-ACC3-F2E5E0425E29}"/>
              </a:ext>
            </a:extLst>
          </p:cNvPr>
          <p:cNvSpPr/>
          <p:nvPr userDrawn="1"/>
        </p:nvSpPr>
        <p:spPr>
          <a:xfrm>
            <a:off x="292103" y="6316134"/>
            <a:ext cx="10041468" cy="97367"/>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Tree>
    <p:extLst>
      <p:ext uri="{BB962C8B-B14F-4D97-AF65-F5344CB8AC3E}">
        <p14:creationId xmlns:p14="http://schemas.microsoft.com/office/powerpoint/2010/main" val="1272160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455903" y="5328762"/>
            <a:ext cx="11332308" cy="1247725"/>
          </a:xfrm>
          <a:prstGeom prst="rect">
            <a:avLst/>
          </a:prstGeom>
        </p:spPr>
        <p:txBody>
          <a:bodyPr lIns="0" tIns="45720" rIns="0" bIns="45720">
            <a:noAutofit/>
          </a:bodyPr>
          <a:lstStyle>
            <a:lvl1pPr marL="0" indent="0">
              <a:buFontTx/>
              <a:buNone/>
              <a:defRPr sz="2133">
                <a:solidFill>
                  <a:srgbClr val="004C97"/>
                </a:solidFill>
                <a:latin typeface="Helvetica"/>
              </a:defRPr>
            </a:lvl1pPr>
            <a:lvl2pPr marL="609585" indent="0">
              <a:buFontTx/>
              <a:buNone/>
              <a:defRPr sz="2133">
                <a:solidFill>
                  <a:srgbClr val="2E5286"/>
                </a:solidFill>
                <a:latin typeface="Helvetica"/>
              </a:defRPr>
            </a:lvl2pPr>
            <a:lvl3pPr marL="1219170" indent="0">
              <a:buFontTx/>
              <a:buNone/>
              <a:defRPr sz="2133">
                <a:solidFill>
                  <a:srgbClr val="2E5286"/>
                </a:solidFill>
                <a:latin typeface="Helvetica"/>
              </a:defRPr>
            </a:lvl3pPr>
            <a:lvl4pPr marL="1828754" indent="0">
              <a:buFontTx/>
              <a:buNone/>
              <a:defRPr sz="2133">
                <a:solidFill>
                  <a:srgbClr val="2E5286"/>
                </a:solidFill>
                <a:latin typeface="Helvetica"/>
              </a:defRPr>
            </a:lvl4pPr>
            <a:lvl5pPr marL="2438339" indent="0">
              <a:buFontTx/>
              <a:buNone/>
              <a:defRPr sz="2133">
                <a:solidFill>
                  <a:srgbClr val="2E5286"/>
                </a:solidFill>
                <a:latin typeface="Helvetica"/>
              </a:defRPr>
            </a:lvl5pPr>
          </a:lstStyle>
          <a:p>
            <a:pPr lvl="0"/>
            <a:r>
              <a:rPr lang="en-US"/>
              <a:t>Click to edit Master text styles</a:t>
            </a:r>
          </a:p>
        </p:txBody>
      </p:sp>
      <p:sp>
        <p:nvSpPr>
          <p:cNvPr id="8" name="Rectangle 7"/>
          <p:cNvSpPr/>
          <p:nvPr userDrawn="1"/>
        </p:nvSpPr>
        <p:spPr>
          <a:xfrm>
            <a:off x="-23683" y="-1"/>
            <a:ext cx="1225296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9" name="Text Placeholder 24"/>
          <p:cNvSpPr>
            <a:spLocks noGrp="1"/>
          </p:cNvSpPr>
          <p:nvPr>
            <p:ph type="body" sz="quarter" idx="11"/>
          </p:nvPr>
        </p:nvSpPr>
        <p:spPr>
          <a:xfrm>
            <a:off x="455900" y="4316831"/>
            <a:ext cx="11332309" cy="1003049"/>
          </a:xfrm>
          <a:prstGeom prst="rect">
            <a:avLst/>
          </a:prstGeom>
        </p:spPr>
        <p:txBody>
          <a:bodyPr vert="horz" wrap="square" lIns="0" tIns="45720" anchor="ctr" anchorCtr="0">
            <a:normAutofit/>
          </a:bodyPr>
          <a:lstStyle>
            <a:lvl1pPr marL="0" indent="0" algn="l">
              <a:lnSpc>
                <a:spcPct val="100000"/>
              </a:lnSpc>
              <a:spcBef>
                <a:spcPts val="933"/>
              </a:spcBef>
              <a:spcAft>
                <a:spcPts val="0"/>
              </a:spcAft>
              <a:buFontTx/>
              <a:buNone/>
              <a:defRPr sz="3200" b="1" i="0">
                <a:solidFill>
                  <a:srgbClr val="004C97"/>
                </a:solidFill>
              </a:defRPr>
            </a:lvl1pPr>
            <a:lvl2pPr marL="0" indent="0">
              <a:buFontTx/>
              <a:buNone/>
              <a:defRPr sz="3733" b="1" i="0">
                <a:solidFill>
                  <a:srgbClr val="004C97"/>
                </a:solidFill>
              </a:defRPr>
            </a:lvl2pPr>
            <a:lvl3pPr marL="0" indent="0">
              <a:buFontTx/>
              <a:buNone/>
              <a:defRPr sz="3733" b="1" i="0">
                <a:solidFill>
                  <a:srgbClr val="004C97"/>
                </a:solidFill>
              </a:defRPr>
            </a:lvl3pPr>
            <a:lvl4pPr marL="0" indent="0">
              <a:buFontTx/>
              <a:buNone/>
              <a:defRPr sz="3733" b="1" i="0">
                <a:solidFill>
                  <a:srgbClr val="004C97"/>
                </a:solidFill>
              </a:defRPr>
            </a:lvl4pPr>
            <a:lvl5pPr marL="0" indent="0">
              <a:buFontTx/>
              <a:buNone/>
              <a:defRPr sz="3733" b="1" i="0">
                <a:solidFill>
                  <a:srgbClr val="004C97"/>
                </a:solidFill>
              </a:defRPr>
            </a:lvl5pPr>
          </a:lstStyle>
          <a:p>
            <a:pPr lvl="0"/>
            <a:r>
              <a:rPr lang="en-US" dirty="0"/>
              <a:t>Click to edit Master text styles</a:t>
            </a:r>
          </a:p>
        </p:txBody>
      </p:sp>
      <p:pic>
        <p:nvPicPr>
          <p:cNvPr id="11" name="Picture 10" descr="title_header_16x9.pdf"/>
          <p:cNvPicPr>
            <a:picLocks noChangeAspect="1"/>
          </p:cNvPicPr>
          <p:nvPr userDrawn="1"/>
        </p:nvPicPr>
        <p:blipFill rotWithShape="1">
          <a:blip r:embed="rId2" cstate="screen">
            <a:extLst>
              <a:ext uri="{28A0092B-C50C-407E-A947-70E740481C1C}">
                <a14:useLocalDpi xmlns:a14="http://schemas.microsoft.com/office/drawing/2010/main"/>
              </a:ext>
            </a:extLst>
          </a:blip>
          <a:srcRect l="1456"/>
          <a:stretch/>
        </p:blipFill>
        <p:spPr>
          <a:xfrm>
            <a:off x="-23681" y="249847"/>
            <a:ext cx="12014381" cy="310883"/>
          </a:xfrm>
          <a:prstGeom prst="rect">
            <a:avLst/>
          </a:prstGeom>
        </p:spPr>
      </p:pic>
      <p:pic>
        <p:nvPicPr>
          <p:cNvPr id="4" name="Picture 3" descr="A blue and white logo&#10;&#10;Description automatically generated with low confidence">
            <a:extLst>
              <a:ext uri="{FF2B5EF4-FFF2-40B4-BE49-F238E27FC236}">
                <a16:creationId xmlns:a16="http://schemas.microsoft.com/office/drawing/2014/main" id="{BE9E2BAA-1AD6-194A-CF2B-0C54786F90B5}"/>
              </a:ext>
            </a:extLst>
          </p:cNvPr>
          <p:cNvPicPr>
            <a:picLocks noChangeAspect="1"/>
          </p:cNvPicPr>
          <p:nvPr userDrawn="1"/>
        </p:nvPicPr>
        <p:blipFill>
          <a:blip r:embed="rId3"/>
          <a:stretch>
            <a:fillRect/>
          </a:stretch>
        </p:blipFill>
        <p:spPr>
          <a:xfrm>
            <a:off x="-23682" y="-8883"/>
            <a:ext cx="1149244" cy="888052"/>
          </a:xfrm>
          <a:prstGeom prst="rect">
            <a:avLst/>
          </a:prstGeom>
        </p:spPr>
      </p:pic>
      <p:pic>
        <p:nvPicPr>
          <p:cNvPr id="5" name="Picture 4" descr="A picture containing sky, outdoor&#10;&#10;Description automatically generated">
            <a:extLst>
              <a:ext uri="{FF2B5EF4-FFF2-40B4-BE49-F238E27FC236}">
                <a16:creationId xmlns:a16="http://schemas.microsoft.com/office/drawing/2014/main" id="{9D1D5408-D304-5AAE-EA04-4CB7DEEF800D}"/>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5875" y="882965"/>
            <a:ext cx="12197876" cy="3339267"/>
          </a:xfrm>
          <a:prstGeom prst="rect">
            <a:avLst/>
          </a:prstGeom>
        </p:spPr>
      </p:pic>
      <p:grpSp>
        <p:nvGrpSpPr>
          <p:cNvPr id="10" name="Group 9">
            <a:extLst>
              <a:ext uri="{FF2B5EF4-FFF2-40B4-BE49-F238E27FC236}">
                <a16:creationId xmlns:a16="http://schemas.microsoft.com/office/drawing/2014/main" id="{3BD19776-B8A6-EF30-99F2-49119FA8D018}"/>
              </a:ext>
            </a:extLst>
          </p:cNvPr>
          <p:cNvGrpSpPr/>
          <p:nvPr userDrawn="1"/>
        </p:nvGrpSpPr>
        <p:grpSpPr>
          <a:xfrm>
            <a:off x="8719078" y="4538273"/>
            <a:ext cx="3427737" cy="1990901"/>
            <a:chOff x="8719077" y="4538271"/>
            <a:chExt cx="3427737" cy="1990901"/>
          </a:xfrm>
        </p:grpSpPr>
        <p:sp>
          <p:nvSpPr>
            <p:cNvPr id="13" name="TextBox 12">
              <a:extLst>
                <a:ext uri="{FF2B5EF4-FFF2-40B4-BE49-F238E27FC236}">
                  <a16:creationId xmlns:a16="http://schemas.microsoft.com/office/drawing/2014/main" id="{B50F7C97-ECDB-ABBD-58F6-17BAA41AD1FB}"/>
                </a:ext>
              </a:extLst>
            </p:cNvPr>
            <p:cNvSpPr txBox="1"/>
            <p:nvPr userDrawn="1"/>
          </p:nvSpPr>
          <p:spPr>
            <a:xfrm>
              <a:off x="8719077" y="4538271"/>
              <a:ext cx="3427737" cy="1969770"/>
            </a:xfrm>
            <a:prstGeom prst="rect">
              <a:avLst/>
            </a:prstGeom>
            <a:noFill/>
          </p:spPr>
          <p:txBody>
            <a:bodyPr wrap="square" lIns="0" tIns="0" rIns="0" bIns="0" rtlCol="0">
              <a:spAutoFit/>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sz="1600" dirty="0">
                  <a:latin typeface="Helvetica"/>
                  <a:cs typeface="Helvetica"/>
                </a:rPr>
                <a:t>PIP-II is a partnership of: </a:t>
              </a:r>
            </a:p>
            <a:p>
              <a:pPr marL="0" marR="0" indent="0" algn="l" defTabSz="457200" rtl="0" eaLnBrk="1" fontAlgn="base" latinLnBrk="0" hangingPunct="1">
                <a:lnSpc>
                  <a:spcPct val="100000"/>
                </a:lnSpc>
                <a:spcBef>
                  <a:spcPct val="0"/>
                </a:spcBef>
                <a:spcAft>
                  <a:spcPct val="0"/>
                </a:spcAft>
                <a:buClrTx/>
                <a:buSzTx/>
                <a:buFontTx/>
                <a:buNone/>
                <a:tabLst/>
                <a:defRPr/>
              </a:pPr>
              <a:endParaRPr lang="en-US" sz="1600" dirty="0">
                <a:latin typeface="Helvetica"/>
                <a:cs typeface="Helvetica"/>
              </a:endParaRP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	US-DOE</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	India-DAE</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	Italy-INFN</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	UK-STFC-UKRI</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	France-CEA, CNRS/IN2P3</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	Poland-WUST, </a:t>
              </a:r>
              <a:r>
                <a:rPr lang="en-US" sz="1600" kern="1200" baseline="0" dirty="0">
                  <a:solidFill>
                    <a:schemeClr val="bg2">
                      <a:lumMod val="50000"/>
                    </a:schemeClr>
                  </a:solidFill>
                  <a:latin typeface="Helvetica"/>
                  <a:ea typeface="Geneva" charset="0"/>
                  <a:cs typeface="Helvetica"/>
                </a:rPr>
                <a:t>WUT, TUL </a:t>
              </a:r>
              <a:r>
                <a:rPr lang="en-US" sz="1600" kern="1200" baseline="0" dirty="0">
                  <a:solidFill>
                    <a:schemeClr val="tx1"/>
                  </a:solidFill>
                  <a:latin typeface="Helvetica"/>
                  <a:ea typeface="Geneva" charset="0"/>
                  <a:cs typeface="Helvetica"/>
                </a:rPr>
                <a:t> </a:t>
              </a:r>
              <a:endParaRPr lang="en-US" sz="1600" kern="1200" baseline="0" dirty="0">
                <a:solidFill>
                  <a:schemeClr val="tx1"/>
                </a:solidFill>
                <a:latin typeface="Helvetica"/>
                <a:cs typeface="Helvetica"/>
              </a:endParaRPr>
            </a:p>
          </p:txBody>
        </p:sp>
        <p:pic>
          <p:nvPicPr>
            <p:cNvPr id="14" name="Picture 13" descr="Icon&#10;&#10;Description automatically generated">
              <a:extLst>
                <a:ext uri="{FF2B5EF4-FFF2-40B4-BE49-F238E27FC236}">
                  <a16:creationId xmlns:a16="http://schemas.microsoft.com/office/drawing/2014/main" id="{6D063EF4-A296-7193-C54C-1F049489DB88}"/>
                </a:ext>
              </a:extLst>
            </p:cNvPr>
            <p:cNvPicPr>
              <a:picLocks noChangeAspect="1"/>
            </p:cNvPicPr>
            <p:nvPr userDrawn="1"/>
          </p:nvPicPr>
          <p:blipFill>
            <a:blip r:embed="rId5"/>
            <a:stretch>
              <a:fillRect/>
            </a:stretch>
          </p:blipFill>
          <p:spPr>
            <a:xfrm>
              <a:off x="8740793" y="6002447"/>
              <a:ext cx="274320" cy="274320"/>
            </a:xfrm>
            <a:prstGeom prst="rect">
              <a:avLst/>
            </a:prstGeom>
          </p:spPr>
        </p:pic>
        <p:pic>
          <p:nvPicPr>
            <p:cNvPr id="15" name="Picture 14" descr="Logo, company name&#10;&#10;Description automatically generated">
              <a:extLst>
                <a:ext uri="{FF2B5EF4-FFF2-40B4-BE49-F238E27FC236}">
                  <a16:creationId xmlns:a16="http://schemas.microsoft.com/office/drawing/2014/main" id="{DBD2B32A-BADA-F2A8-91AB-E230ADC4DA0A}"/>
                </a:ext>
              </a:extLst>
            </p:cNvPr>
            <p:cNvPicPr>
              <a:picLocks noChangeAspect="1"/>
            </p:cNvPicPr>
            <p:nvPr userDrawn="1"/>
          </p:nvPicPr>
          <p:blipFill>
            <a:blip r:embed="rId6"/>
            <a:stretch>
              <a:fillRect/>
            </a:stretch>
          </p:blipFill>
          <p:spPr>
            <a:xfrm>
              <a:off x="8740793" y="5750044"/>
              <a:ext cx="274320" cy="274320"/>
            </a:xfrm>
            <a:prstGeom prst="rect">
              <a:avLst/>
            </a:prstGeom>
          </p:spPr>
        </p:pic>
        <p:pic>
          <p:nvPicPr>
            <p:cNvPr id="16" name="Picture 15" descr="Icon&#10;&#10;Description automatically generated">
              <a:extLst>
                <a:ext uri="{FF2B5EF4-FFF2-40B4-BE49-F238E27FC236}">
                  <a16:creationId xmlns:a16="http://schemas.microsoft.com/office/drawing/2014/main" id="{ACCEB84D-0F41-8A8B-99E8-620928BAF7AB}"/>
                </a:ext>
              </a:extLst>
            </p:cNvPr>
            <p:cNvPicPr>
              <a:picLocks noChangeAspect="1"/>
            </p:cNvPicPr>
            <p:nvPr userDrawn="1"/>
          </p:nvPicPr>
          <p:blipFill>
            <a:blip r:embed="rId7"/>
            <a:stretch>
              <a:fillRect/>
            </a:stretch>
          </p:blipFill>
          <p:spPr>
            <a:xfrm>
              <a:off x="8740793" y="5245238"/>
              <a:ext cx="274320" cy="274320"/>
            </a:xfrm>
            <a:prstGeom prst="rect">
              <a:avLst/>
            </a:prstGeom>
          </p:spPr>
        </p:pic>
        <p:pic>
          <p:nvPicPr>
            <p:cNvPr id="17" name="Picture 16" descr="Icon&#10;&#10;Description automatically generated">
              <a:extLst>
                <a:ext uri="{FF2B5EF4-FFF2-40B4-BE49-F238E27FC236}">
                  <a16:creationId xmlns:a16="http://schemas.microsoft.com/office/drawing/2014/main" id="{F4F01744-EA3D-A8DF-D684-30A7FF26D61F}"/>
                </a:ext>
              </a:extLst>
            </p:cNvPr>
            <p:cNvPicPr>
              <a:picLocks noChangeAspect="1"/>
            </p:cNvPicPr>
            <p:nvPr userDrawn="1"/>
          </p:nvPicPr>
          <p:blipFill>
            <a:blip r:embed="rId8"/>
            <a:stretch>
              <a:fillRect/>
            </a:stretch>
          </p:blipFill>
          <p:spPr>
            <a:xfrm>
              <a:off x="8740793" y="5497641"/>
              <a:ext cx="274320" cy="274320"/>
            </a:xfrm>
            <a:prstGeom prst="rect">
              <a:avLst/>
            </a:prstGeom>
          </p:spPr>
        </p:pic>
        <p:pic>
          <p:nvPicPr>
            <p:cNvPr id="19" name="Picture 18" descr="Icon&#10;&#10;Description automatically generated">
              <a:extLst>
                <a:ext uri="{FF2B5EF4-FFF2-40B4-BE49-F238E27FC236}">
                  <a16:creationId xmlns:a16="http://schemas.microsoft.com/office/drawing/2014/main" id="{40170DE6-93AA-4607-A34B-7E1A0241CE4F}"/>
                </a:ext>
              </a:extLst>
            </p:cNvPr>
            <p:cNvPicPr>
              <a:picLocks noChangeAspect="1"/>
            </p:cNvPicPr>
            <p:nvPr userDrawn="1"/>
          </p:nvPicPr>
          <p:blipFill>
            <a:blip r:embed="rId9"/>
            <a:stretch>
              <a:fillRect/>
            </a:stretch>
          </p:blipFill>
          <p:spPr>
            <a:xfrm>
              <a:off x="8740793" y="6254852"/>
              <a:ext cx="274320" cy="274320"/>
            </a:xfrm>
            <a:prstGeom prst="rect">
              <a:avLst/>
            </a:prstGeom>
          </p:spPr>
        </p:pic>
        <p:pic>
          <p:nvPicPr>
            <p:cNvPr id="21" name="Picture 20" descr="A red white and blue flag&#10;&#10;Description automatically generated with medium confidence">
              <a:extLst>
                <a:ext uri="{FF2B5EF4-FFF2-40B4-BE49-F238E27FC236}">
                  <a16:creationId xmlns:a16="http://schemas.microsoft.com/office/drawing/2014/main" id="{CA5910CD-1F1A-1389-998B-0119F9A0138E}"/>
                </a:ext>
              </a:extLst>
            </p:cNvPr>
            <p:cNvPicPr>
              <a:picLocks noChangeAspect="1"/>
            </p:cNvPicPr>
            <p:nvPr userDrawn="1"/>
          </p:nvPicPr>
          <p:blipFill>
            <a:blip r:embed="rId10"/>
            <a:stretch>
              <a:fillRect/>
            </a:stretch>
          </p:blipFill>
          <p:spPr>
            <a:xfrm>
              <a:off x="8740793" y="4992835"/>
              <a:ext cx="274320" cy="274320"/>
            </a:xfrm>
            <a:prstGeom prst="rect">
              <a:avLst/>
            </a:prstGeom>
          </p:spPr>
        </p:pic>
      </p:grpSp>
    </p:spTree>
    <p:extLst>
      <p:ext uri="{BB962C8B-B14F-4D97-AF65-F5344CB8AC3E}">
        <p14:creationId xmlns:p14="http://schemas.microsoft.com/office/powerpoint/2010/main" val="616574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7" name="Content Placeholder 2"/>
          <p:cNvSpPr>
            <a:spLocks noGrp="1"/>
          </p:cNvSpPr>
          <p:nvPr>
            <p:ph idx="1"/>
          </p:nvPr>
        </p:nvSpPr>
        <p:spPr>
          <a:xfrm>
            <a:off x="304806" y="971553"/>
            <a:ext cx="11563351" cy="5059363"/>
          </a:xfrm>
          <a:prstGeom prst="rect">
            <a:avLst/>
          </a:prstGeom>
        </p:spPr>
        <p:txBody>
          <a:bodyPr lIns="0" tIns="0" rIns="0" bIns="0"/>
          <a:lstStyle>
            <a:lvl1pPr marL="306910" indent="-306910">
              <a:defRPr sz="2400">
                <a:solidFill>
                  <a:srgbClr val="505050"/>
                </a:solidFill>
              </a:defRPr>
            </a:lvl1pPr>
            <a:lvl2pPr marL="683667" indent="-306910">
              <a:defRPr sz="2133">
                <a:solidFill>
                  <a:srgbClr val="505050"/>
                </a:solidFill>
              </a:defRPr>
            </a:lvl2pPr>
            <a:lvl3pPr marL="1071007" indent="-306910">
              <a:defRPr sz="2000">
                <a:solidFill>
                  <a:srgbClr val="505050"/>
                </a:solidFill>
              </a:defRPr>
            </a:lvl3pPr>
            <a:lvl4pPr marL="1447764" indent="-304792">
              <a:defRPr sz="1867">
                <a:solidFill>
                  <a:srgbClr val="505050"/>
                </a:solidFill>
              </a:defRPr>
            </a:lvl4pPr>
            <a:lvl5pPr marL="1826638" indent="-306910">
              <a:buFont typeface="Arial"/>
              <a:buChar char="•"/>
              <a:defRPr sz="1867">
                <a:solidFill>
                  <a:srgbClr val="50505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p:cNvSpPr>
            <a:spLocks noGrp="1"/>
          </p:cNvSpPr>
          <p:nvPr>
            <p:ph type="title"/>
          </p:nvPr>
        </p:nvSpPr>
        <p:spPr>
          <a:xfrm>
            <a:off x="304800" y="251754"/>
            <a:ext cx="115824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4" name="Slide Number Placeholder 3">
            <a:extLst>
              <a:ext uri="{FF2B5EF4-FFF2-40B4-BE49-F238E27FC236}">
                <a16:creationId xmlns:a16="http://schemas.microsoft.com/office/drawing/2014/main" id="{8B6ED4E1-1604-44D5-A698-639A0CF55C99}"/>
              </a:ext>
            </a:extLst>
          </p:cNvPr>
          <p:cNvSpPr>
            <a:spLocks noGrp="1"/>
          </p:cNvSpPr>
          <p:nvPr>
            <p:ph type="sldNum" sz="quarter" idx="12"/>
          </p:nvPr>
        </p:nvSpPr>
        <p:spPr>
          <a:xfrm>
            <a:off x="304805" y="6548499"/>
            <a:ext cx="552451" cy="237285"/>
          </a:xfrm>
          <a:prstGeom prst="rect">
            <a:avLst/>
          </a:prstGeom>
        </p:spPr>
        <p:txBody>
          <a:bodyPr/>
          <a:lstStyle/>
          <a:p>
            <a:pPr>
              <a:defRPr/>
            </a:pPr>
            <a:fld id="{148C009B-CB69-E04A-B9B3-34B26D69E9CF}" type="slidenum">
              <a:rPr lang="en-US" smtClean="0"/>
              <a:pPr>
                <a:defRPr/>
              </a:pPr>
              <a:t>‹#›</a:t>
            </a:fld>
            <a:endParaRPr lang="en-US" dirty="0"/>
          </a:p>
        </p:txBody>
      </p:sp>
      <p:sp>
        <p:nvSpPr>
          <p:cNvPr id="6" name="TextBox 5">
            <a:extLst>
              <a:ext uri="{FF2B5EF4-FFF2-40B4-BE49-F238E27FC236}">
                <a16:creationId xmlns:a16="http://schemas.microsoft.com/office/drawing/2014/main" id="{44712CC5-F6E6-0DBA-046E-FC5758D6A38C}"/>
              </a:ext>
            </a:extLst>
          </p:cNvPr>
          <p:cNvSpPr txBox="1"/>
          <p:nvPr userDrawn="1"/>
        </p:nvSpPr>
        <p:spPr>
          <a:xfrm>
            <a:off x="3002920" y="6527748"/>
            <a:ext cx="6167120" cy="276999"/>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sz="1200" dirty="0">
                <a:latin typeface="Helvetica" pitchFamily="2" charset="0"/>
              </a:rPr>
              <a:t>A. Pathak | 11.19.2024 | VA: Implementation and Applications</a:t>
            </a:r>
            <a:endParaRPr lang="en-US" sz="1200" b="1" dirty="0">
              <a:latin typeface="Helvetica" pitchFamily="2" charset="0"/>
            </a:endParaRPr>
          </a:p>
        </p:txBody>
      </p:sp>
    </p:spTree>
    <p:extLst>
      <p:ext uri="{BB962C8B-B14F-4D97-AF65-F5344CB8AC3E}">
        <p14:creationId xmlns:p14="http://schemas.microsoft.com/office/powerpoint/2010/main" val="1418260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933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4807" y="971552"/>
            <a:ext cx="11563351" cy="5059363"/>
          </a:xfrm>
          <a:prstGeom prst="rect">
            <a:avLst/>
          </a:prstGeom>
        </p:spPr>
        <p:txBody>
          <a:bodyPr lIns="0" tIns="0" rIns="0" bIns="0"/>
          <a:lstStyle>
            <a:lvl1pPr marL="302676" indent="-302676">
              <a:spcBef>
                <a:spcPts val="1312"/>
              </a:spcBef>
              <a:buFont typeface="Arial" panose="020B0604020202020204" pitchFamily="34" charset="0"/>
              <a:buChar char="•"/>
              <a:defRPr sz="2133">
                <a:solidFill>
                  <a:srgbClr val="505050"/>
                </a:solidFill>
              </a:defRPr>
            </a:lvl1pPr>
            <a:lvl2pPr marL="685783" marR="0" indent="-309026" algn="l" defTabSz="609585" rtl="0" eaLnBrk="1" fontAlgn="base" latinLnBrk="0" hangingPunct="1">
              <a:lnSpc>
                <a:spcPct val="100000"/>
              </a:lnSpc>
              <a:spcBef>
                <a:spcPts val="1312"/>
              </a:spcBef>
              <a:spcAft>
                <a:spcPct val="0"/>
              </a:spcAft>
              <a:buClrTx/>
              <a:buSzTx/>
              <a:buFont typeface="Arial" panose="020B0604020202020204" pitchFamily="34" charset="0"/>
              <a:buChar char="–"/>
              <a:tabLst/>
              <a:defRPr sz="1867">
                <a:solidFill>
                  <a:srgbClr val="505050"/>
                </a:solidFill>
              </a:defRPr>
            </a:lvl2pPr>
            <a:lvl3pPr marL="1066773" marR="0" indent="-302676" algn="l" defTabSz="609585" rtl="0" eaLnBrk="1" fontAlgn="base" latinLnBrk="0" hangingPunct="1">
              <a:lnSpc>
                <a:spcPct val="100000"/>
              </a:lnSpc>
              <a:spcBef>
                <a:spcPts val="1312"/>
              </a:spcBef>
              <a:spcAft>
                <a:spcPct val="0"/>
              </a:spcAft>
              <a:buClrTx/>
              <a:buSzTx/>
              <a:buFont typeface="Arial" panose="020B0604020202020204" pitchFamily="34" charset="0"/>
              <a:buChar char="•"/>
              <a:tabLst/>
              <a:defRPr sz="1867">
                <a:solidFill>
                  <a:srgbClr val="505050"/>
                </a:solidFill>
              </a:defRPr>
            </a:lvl3pPr>
            <a:lvl4pPr marL="1449881" marR="0" indent="-306910" algn="l" defTabSz="609585" rtl="0" eaLnBrk="1" fontAlgn="base" latinLnBrk="0" hangingPunct="1">
              <a:lnSpc>
                <a:spcPct val="100000"/>
              </a:lnSpc>
              <a:spcBef>
                <a:spcPts val="1312"/>
              </a:spcBef>
              <a:spcAft>
                <a:spcPct val="0"/>
              </a:spcAft>
              <a:buClrTx/>
              <a:buSzTx/>
              <a:buFont typeface="Helvetica" panose="020B0604020202020204" pitchFamily="34" charset="0"/>
              <a:buChar char="–"/>
              <a:tabLst/>
              <a:defRPr sz="1600">
                <a:solidFill>
                  <a:srgbClr val="505050"/>
                </a:solidFill>
              </a:defRPr>
            </a:lvl4pPr>
            <a:lvl5pPr marL="1830872" marR="0" indent="-311143" algn="l" defTabSz="609585" rtl="0" eaLnBrk="1" fontAlgn="base" latinLnBrk="0" hangingPunct="1">
              <a:lnSpc>
                <a:spcPct val="100000"/>
              </a:lnSpc>
              <a:spcBef>
                <a:spcPts val="1312"/>
              </a:spcBef>
              <a:spcAft>
                <a:spcPct val="0"/>
              </a:spcAft>
              <a:buClrTx/>
              <a:buSzTx/>
              <a:buFont typeface="Arial" panose="020B0604020202020204" pitchFamily="34" charset="0"/>
              <a:buChar char="•"/>
              <a:tabLst/>
              <a:defRPr sz="16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304800" y="251752"/>
            <a:ext cx="11582400" cy="427877"/>
          </a:xfrm>
          <a:prstGeom prst="rect">
            <a:avLst/>
          </a:prstGeom>
        </p:spPr>
        <p:txBody>
          <a:bodyPr lIns="0" tIns="0" rIns="0" bIns="0" anchor="b" anchorCtr="0"/>
          <a:lstStyle>
            <a:lvl1pPr>
              <a:defRPr sz="26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982436" y="6504217"/>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11/21/2023</a:t>
            </a:r>
            <a:endParaRPr lang="en-US" dirty="0"/>
          </a:p>
        </p:txBody>
      </p:sp>
      <p:sp>
        <p:nvSpPr>
          <p:cNvPr id="9" name="Footer Placeholder 4"/>
          <p:cNvSpPr>
            <a:spLocks noGrp="1"/>
          </p:cNvSpPr>
          <p:nvPr>
            <p:ph type="ftr" sz="quarter" idx="3"/>
          </p:nvPr>
        </p:nvSpPr>
        <p:spPr>
          <a:xfrm>
            <a:off x="1829136" y="6504217"/>
            <a:ext cx="10591464"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Abhishek Pathak | Advancing Through Nonlinear Challenges: Optimizing PIP-II Beam Dynamics ML-Enhanced Strategies</a:t>
            </a:r>
            <a:endParaRPr lang="en-US" b="1" dirty="0"/>
          </a:p>
        </p:txBody>
      </p:sp>
      <p:sp>
        <p:nvSpPr>
          <p:cNvPr id="10" name="Slide Number Placeholder 5"/>
          <p:cNvSpPr>
            <a:spLocks noGrp="1"/>
          </p:cNvSpPr>
          <p:nvPr>
            <p:ph type="sldNum" sz="quarter" idx="4"/>
          </p:nvPr>
        </p:nvSpPr>
        <p:spPr>
          <a:xfrm>
            <a:off x="296333" y="6504215"/>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pic>
        <p:nvPicPr>
          <p:cNvPr id="4" name="Picture 3" descr="A picture containing icon&#10;&#10;Description automatically generated">
            <a:extLst>
              <a:ext uri="{FF2B5EF4-FFF2-40B4-BE49-F238E27FC236}">
                <a16:creationId xmlns:a16="http://schemas.microsoft.com/office/drawing/2014/main" id="{AA69CF24-F572-1D4A-841D-0D6930238C04}"/>
              </a:ext>
            </a:extLst>
          </p:cNvPr>
          <p:cNvPicPr>
            <a:picLocks noChangeAspect="1"/>
          </p:cNvPicPr>
          <p:nvPr userDrawn="1"/>
        </p:nvPicPr>
        <p:blipFill>
          <a:blip r:embed="rId2"/>
          <a:stretch>
            <a:fillRect/>
          </a:stretch>
        </p:blipFill>
        <p:spPr>
          <a:xfrm>
            <a:off x="10422041" y="6229317"/>
            <a:ext cx="1477859" cy="265532"/>
          </a:xfrm>
          <a:prstGeom prst="rect">
            <a:avLst/>
          </a:prstGeom>
        </p:spPr>
      </p:pic>
      <p:sp>
        <p:nvSpPr>
          <p:cNvPr id="5" name="Rectangle 4">
            <a:extLst>
              <a:ext uri="{FF2B5EF4-FFF2-40B4-BE49-F238E27FC236}">
                <a16:creationId xmlns:a16="http://schemas.microsoft.com/office/drawing/2014/main" id="{CE809BEC-FF0E-7C47-ACC3-F2E5E0425E29}"/>
              </a:ext>
            </a:extLst>
          </p:cNvPr>
          <p:cNvSpPr/>
          <p:nvPr userDrawn="1"/>
        </p:nvSpPr>
        <p:spPr>
          <a:xfrm>
            <a:off x="292103" y="6316134"/>
            <a:ext cx="10041468" cy="97367"/>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Tree>
    <p:extLst>
      <p:ext uri="{BB962C8B-B14F-4D97-AF65-F5344CB8AC3E}">
        <p14:creationId xmlns:p14="http://schemas.microsoft.com/office/powerpoint/2010/main" val="1021757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2E660-E6B7-2C5D-CEFA-3E3F49775F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584BC7-6BF1-76C8-409C-1988CDFE5E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B3DFE1-9050-EC48-9900-0FFA7B1906CD}"/>
              </a:ext>
            </a:extLst>
          </p:cNvPr>
          <p:cNvSpPr>
            <a:spLocks noGrp="1"/>
          </p:cNvSpPr>
          <p:nvPr>
            <p:ph type="dt" sz="half" idx="10"/>
          </p:nvPr>
        </p:nvSpPr>
        <p:spPr/>
        <p:txBody>
          <a:bodyPr/>
          <a:lstStyle/>
          <a:p>
            <a:fld id="{FFD75053-A162-4B22-89BB-F0FE231345B5}" type="datetimeFigureOut">
              <a:rPr lang="en-US" smtClean="0"/>
              <a:t>11/19/2024</a:t>
            </a:fld>
            <a:endParaRPr lang="en-US"/>
          </a:p>
        </p:txBody>
      </p:sp>
      <p:sp>
        <p:nvSpPr>
          <p:cNvPr id="5" name="Footer Placeholder 4">
            <a:extLst>
              <a:ext uri="{FF2B5EF4-FFF2-40B4-BE49-F238E27FC236}">
                <a16:creationId xmlns:a16="http://schemas.microsoft.com/office/drawing/2014/main" id="{808226F8-FDB3-5062-6730-1BE4AF771E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4867CF-8B4A-1C8F-386B-6565B8BA48FF}"/>
              </a:ext>
            </a:extLst>
          </p:cNvPr>
          <p:cNvSpPr>
            <a:spLocks noGrp="1"/>
          </p:cNvSpPr>
          <p:nvPr>
            <p:ph type="sldNum" sz="quarter" idx="12"/>
          </p:nvPr>
        </p:nvSpPr>
        <p:spPr/>
        <p:txBody>
          <a:bodyPr/>
          <a:lstStyle/>
          <a:p>
            <a:fld id="{1EE1EA4F-9904-402A-BC11-238148D947B9}" type="slidenum">
              <a:rPr lang="en-US" smtClean="0"/>
              <a:t>‹#›</a:t>
            </a:fld>
            <a:endParaRPr lang="en-US"/>
          </a:p>
        </p:txBody>
      </p:sp>
    </p:spTree>
    <p:extLst>
      <p:ext uri="{BB962C8B-B14F-4D97-AF65-F5344CB8AC3E}">
        <p14:creationId xmlns:p14="http://schemas.microsoft.com/office/powerpoint/2010/main" val="1455418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0EC73-81E3-15DB-FD3F-CF2E16E153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807CAA-0CB6-CF72-C1D6-E1EF8D3C9E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ED2A88-4B0D-E2BE-3F7D-24442DE4C52F}"/>
              </a:ext>
            </a:extLst>
          </p:cNvPr>
          <p:cNvSpPr>
            <a:spLocks noGrp="1"/>
          </p:cNvSpPr>
          <p:nvPr>
            <p:ph type="dt" sz="half" idx="10"/>
          </p:nvPr>
        </p:nvSpPr>
        <p:spPr/>
        <p:txBody>
          <a:bodyPr/>
          <a:lstStyle/>
          <a:p>
            <a:fld id="{FFD75053-A162-4B22-89BB-F0FE231345B5}" type="datetimeFigureOut">
              <a:rPr lang="en-US" smtClean="0"/>
              <a:t>11/19/2024</a:t>
            </a:fld>
            <a:endParaRPr lang="en-US"/>
          </a:p>
        </p:txBody>
      </p:sp>
      <p:sp>
        <p:nvSpPr>
          <p:cNvPr id="5" name="Footer Placeholder 4">
            <a:extLst>
              <a:ext uri="{FF2B5EF4-FFF2-40B4-BE49-F238E27FC236}">
                <a16:creationId xmlns:a16="http://schemas.microsoft.com/office/drawing/2014/main" id="{BBA581BF-DF26-7A20-228A-814C917E8C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BFA8C6-F287-529D-D97C-B1017717816A}"/>
              </a:ext>
            </a:extLst>
          </p:cNvPr>
          <p:cNvSpPr>
            <a:spLocks noGrp="1"/>
          </p:cNvSpPr>
          <p:nvPr>
            <p:ph type="sldNum" sz="quarter" idx="12"/>
          </p:nvPr>
        </p:nvSpPr>
        <p:spPr/>
        <p:txBody>
          <a:bodyPr/>
          <a:lstStyle/>
          <a:p>
            <a:fld id="{1EE1EA4F-9904-402A-BC11-238148D947B9}" type="slidenum">
              <a:rPr lang="en-US" smtClean="0"/>
              <a:t>‹#›</a:t>
            </a:fld>
            <a:endParaRPr lang="en-US"/>
          </a:p>
        </p:txBody>
      </p:sp>
    </p:spTree>
    <p:extLst>
      <p:ext uri="{BB962C8B-B14F-4D97-AF65-F5344CB8AC3E}">
        <p14:creationId xmlns:p14="http://schemas.microsoft.com/office/powerpoint/2010/main" val="197699666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5" Type="http://schemas.openxmlformats.org/officeDocument/2006/relationships/image" Target="../media/image1.pn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20" name="Date Placeholder 3"/>
          <p:cNvSpPr txBox="1">
            <a:spLocks/>
          </p:cNvSpPr>
          <p:nvPr/>
        </p:nvSpPr>
        <p:spPr>
          <a:xfrm>
            <a:off x="8600022" y="4477486"/>
            <a:ext cx="1435100"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sz="3200"/>
          </a:p>
        </p:txBody>
      </p:sp>
      <p:cxnSp>
        <p:nvCxnSpPr>
          <p:cNvPr id="26" name="Straight Connector 25"/>
          <p:cNvCxnSpPr>
            <a:cxnSpLocks/>
          </p:cNvCxnSpPr>
          <p:nvPr userDrawn="1"/>
        </p:nvCxnSpPr>
        <p:spPr>
          <a:xfrm>
            <a:off x="296333" y="6434275"/>
            <a:ext cx="10605446" cy="13766"/>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C26EBA69-E27D-44CA-B366-5D4E7747094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070766" y="6229548"/>
            <a:ext cx="910723" cy="474770"/>
          </a:xfrm>
          <a:prstGeom prst="rect">
            <a:avLst/>
          </a:prstGeom>
        </p:spPr>
      </p:pic>
    </p:spTree>
    <p:extLst>
      <p:ext uri="{BB962C8B-B14F-4D97-AF65-F5344CB8AC3E}">
        <p14:creationId xmlns:p14="http://schemas.microsoft.com/office/powerpoint/2010/main" val="1000730430"/>
      </p:ext>
    </p:extLst>
  </p:cSld>
  <p:clrMap bg1="lt1" tx1="dk1" bg2="lt2" tx2="dk2" accent1="accent1" accent2="accent2" accent3="accent3" accent4="accent4" accent5="accent5" accent6="accent6" hlink="hlink" folHlink="folHlink"/>
  <p:sldLayoutIdLst>
    <p:sldLayoutId id="2147484155" r:id="rId1"/>
    <p:sldLayoutId id="2147484174" r:id="rId2"/>
    <p:sldLayoutId id="2147484179" r:id="rId3"/>
  </p:sldLayoutIdLst>
  <p:hf hdr="0"/>
  <p:txStyles>
    <p:titleStyle>
      <a:lvl1pPr algn="l" defTabSz="609585" rtl="0" eaLnBrk="1" fontAlgn="base" hangingPunct="1">
        <a:spcBef>
          <a:spcPct val="0"/>
        </a:spcBef>
        <a:spcAft>
          <a:spcPct val="0"/>
        </a:spcAft>
        <a:defRPr sz="2267" b="1" kern="1200">
          <a:solidFill>
            <a:srgbClr val="2E5286"/>
          </a:solidFill>
          <a:latin typeface="Helvetica"/>
          <a:ea typeface="Geneva" charset="0"/>
          <a:cs typeface="ＭＳ Ｐゴシック" charset="0"/>
        </a:defRPr>
      </a:lvl1pPr>
      <a:lvl2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2pPr>
      <a:lvl3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3pPr>
      <a:lvl4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4pPr>
      <a:lvl5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5pPr>
      <a:lvl6pPr marL="609585"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6pPr>
      <a:lvl7pPr marL="1219170"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7pPr>
      <a:lvl8pPr marL="1828754"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8pPr>
      <a:lvl9pPr marL="2438339"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9pPr>
    </p:titleStyle>
    <p:bodyStyle>
      <a:lvl1pPr marL="457189" indent="-457189" algn="l" defTabSz="609585"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990575" indent="-380990" algn="l" defTabSz="609585" rtl="0" eaLnBrk="1" fontAlgn="base" hangingPunct="1">
        <a:spcBef>
          <a:spcPct val="20000"/>
        </a:spcBef>
        <a:spcAft>
          <a:spcPct val="0"/>
        </a:spcAft>
        <a:buFont typeface="Arial" charset="0"/>
        <a:buChar char="–"/>
        <a:defRPr sz="2133" kern="1200">
          <a:solidFill>
            <a:srgbClr val="7F7F7F"/>
          </a:solidFill>
          <a:latin typeface="Helvetica"/>
          <a:ea typeface="ＭＳ Ｐゴシック" charset="0"/>
          <a:cs typeface="ＭＳ Ｐゴシック" charset="0"/>
        </a:defRPr>
      </a:lvl2pPr>
      <a:lvl3pPr marL="1523962" indent="-304792" algn="l" defTabSz="609585" rtl="0" eaLnBrk="1" fontAlgn="base" hangingPunct="1">
        <a:spcBef>
          <a:spcPct val="20000"/>
        </a:spcBef>
        <a:spcAft>
          <a:spcPct val="0"/>
        </a:spcAft>
        <a:buFont typeface="Arial" charset="0"/>
        <a:buChar char="•"/>
        <a:defRPr sz="1867" kern="1200">
          <a:solidFill>
            <a:srgbClr val="7F7F7F"/>
          </a:solidFill>
          <a:latin typeface="Helvetica"/>
          <a:ea typeface="ＭＳ Ｐゴシック" charset="0"/>
          <a:cs typeface="ＭＳ Ｐゴシック" charset="0"/>
        </a:defRPr>
      </a:lvl3pPr>
      <a:lvl4pPr marL="2133547"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4pPr>
      <a:lvl5pPr marL="2743131"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5" name="Footer Placeholder 4"/>
          <p:cNvSpPr>
            <a:spLocks noGrp="1"/>
          </p:cNvSpPr>
          <p:nvPr>
            <p:ph type="ftr" sz="quarter" idx="3"/>
          </p:nvPr>
        </p:nvSpPr>
        <p:spPr>
          <a:xfrm>
            <a:off x="2051915" y="6545706"/>
            <a:ext cx="8347199" cy="242873"/>
          </a:xfrm>
          <a:prstGeom prst="rect">
            <a:avLst/>
          </a:prstGeom>
        </p:spPr>
        <p:txBody>
          <a:bodyPr lIns="0" tIns="0" rIns="0" bIns="0" anchor="t" anchorCtr="0"/>
          <a:lstStyle>
            <a:lvl1pPr marL="0" algn="ctr">
              <a:defRPr sz="1200">
                <a:solidFill>
                  <a:srgbClr val="004C97"/>
                </a:solidFill>
                <a:latin typeface="Helvetica"/>
                <a:ea typeface="ＭＳ Ｐゴシック" charset="0"/>
                <a:cs typeface="ＭＳ Ｐゴシック" charset="0"/>
              </a:defRPr>
            </a:lvl1pPr>
          </a:lstStyle>
          <a:p>
            <a:pPr>
              <a:defRPr/>
            </a:pPr>
            <a:r>
              <a:rPr lang="en-US" dirty="0"/>
              <a:t>PRESENTER | P2MAC</a:t>
            </a:r>
            <a:endParaRPr lang="en-US" b="1" dirty="0"/>
          </a:p>
        </p:txBody>
      </p:sp>
      <p:sp>
        <p:nvSpPr>
          <p:cNvPr id="20" name="Date Placeholder 3"/>
          <p:cNvSpPr txBox="1">
            <a:spLocks/>
          </p:cNvSpPr>
          <p:nvPr/>
        </p:nvSpPr>
        <p:spPr>
          <a:xfrm>
            <a:off x="8600023" y="4477486"/>
            <a:ext cx="1435100"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sz="3200" dirty="0"/>
          </a:p>
        </p:txBody>
      </p:sp>
      <p:cxnSp>
        <p:nvCxnSpPr>
          <p:cNvPr id="26" name="Straight Connector 25"/>
          <p:cNvCxnSpPr>
            <a:cxnSpLocks/>
          </p:cNvCxnSpPr>
          <p:nvPr userDrawn="1"/>
        </p:nvCxnSpPr>
        <p:spPr>
          <a:xfrm>
            <a:off x="296334" y="6466933"/>
            <a:ext cx="10605447" cy="13766"/>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C26EBA69-E27D-44CA-B366-5D4E77470948}"/>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070767" y="6229548"/>
            <a:ext cx="910723" cy="474770"/>
          </a:xfrm>
          <a:prstGeom prst="rect">
            <a:avLst/>
          </a:prstGeom>
        </p:spPr>
      </p:pic>
      <p:sp>
        <p:nvSpPr>
          <p:cNvPr id="10" name="Date Placeholder 3">
            <a:extLst>
              <a:ext uri="{FF2B5EF4-FFF2-40B4-BE49-F238E27FC236}">
                <a16:creationId xmlns:a16="http://schemas.microsoft.com/office/drawing/2014/main" id="{10DBC688-4F30-40E8-BBB5-F107F1D3ED51}"/>
              </a:ext>
            </a:extLst>
          </p:cNvPr>
          <p:cNvSpPr>
            <a:spLocks noGrp="1"/>
          </p:cNvSpPr>
          <p:nvPr>
            <p:ph type="dt" sz="half" idx="2"/>
          </p:nvPr>
        </p:nvSpPr>
        <p:spPr>
          <a:xfrm>
            <a:off x="982437" y="6545704"/>
            <a:ext cx="90850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2/8/2023</a:t>
            </a:r>
            <a:endParaRPr lang="en-US" dirty="0"/>
          </a:p>
        </p:txBody>
      </p:sp>
      <p:sp>
        <p:nvSpPr>
          <p:cNvPr id="11" name="Slide Number Placeholder 5">
            <a:extLst>
              <a:ext uri="{FF2B5EF4-FFF2-40B4-BE49-F238E27FC236}">
                <a16:creationId xmlns:a16="http://schemas.microsoft.com/office/drawing/2014/main" id="{5246728A-CF4F-487F-8DEA-58E9F682BD62}"/>
              </a:ext>
            </a:extLst>
          </p:cNvPr>
          <p:cNvSpPr>
            <a:spLocks noGrp="1"/>
          </p:cNvSpPr>
          <p:nvPr>
            <p:ph type="sldNum" sz="quarter" idx="4"/>
          </p:nvPr>
        </p:nvSpPr>
        <p:spPr>
          <a:xfrm>
            <a:off x="304803" y="6549721"/>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681587906"/>
      </p:ext>
    </p:extLst>
  </p:cSld>
  <p:clrMap bg1="lt1" tx1="dk1" bg2="lt2" tx2="dk2" accent1="accent1" accent2="accent2" accent3="accent3" accent4="accent4" accent5="accent5" accent6="accent6" hlink="hlink" folHlink="folHlink"/>
  <p:sldLayoutIdLst>
    <p:sldLayoutId id="2147484176" r:id="rId1"/>
    <p:sldLayoutId id="2147484177" r:id="rId2"/>
    <p:sldLayoutId id="2147484178" r:id="rId3"/>
    <p:sldLayoutId id="2147484180" r:id="rId4"/>
  </p:sldLayoutIdLst>
  <p:hf hdr="0" ftr="0" dt="0"/>
  <p:txStyles>
    <p:titleStyle>
      <a:lvl1pPr algn="l" defTabSz="609585" rtl="0" eaLnBrk="1" fontAlgn="base" hangingPunct="1">
        <a:spcBef>
          <a:spcPct val="0"/>
        </a:spcBef>
        <a:spcAft>
          <a:spcPct val="0"/>
        </a:spcAft>
        <a:defRPr sz="2267" b="1" kern="1200">
          <a:solidFill>
            <a:srgbClr val="2E5286"/>
          </a:solidFill>
          <a:latin typeface="Helvetica"/>
          <a:ea typeface="Geneva" charset="0"/>
          <a:cs typeface="ＭＳ Ｐゴシック" charset="0"/>
        </a:defRPr>
      </a:lvl1pPr>
      <a:lvl2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2pPr>
      <a:lvl3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3pPr>
      <a:lvl4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4pPr>
      <a:lvl5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5pPr>
      <a:lvl6pPr marL="609585"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6pPr>
      <a:lvl7pPr marL="1219170"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7pPr>
      <a:lvl8pPr marL="1828754"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8pPr>
      <a:lvl9pPr marL="2438339"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9pPr>
    </p:titleStyle>
    <p:bodyStyle>
      <a:lvl1pPr marL="457189" indent="-457189" algn="l" defTabSz="609585"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990575" indent="-380990" algn="l" defTabSz="609585" rtl="0" eaLnBrk="1" fontAlgn="base" hangingPunct="1">
        <a:spcBef>
          <a:spcPct val="20000"/>
        </a:spcBef>
        <a:spcAft>
          <a:spcPct val="0"/>
        </a:spcAft>
        <a:buFont typeface="Arial" charset="0"/>
        <a:buChar char="–"/>
        <a:defRPr sz="2133" kern="1200">
          <a:solidFill>
            <a:srgbClr val="7F7F7F"/>
          </a:solidFill>
          <a:latin typeface="Helvetica"/>
          <a:ea typeface="ＭＳ Ｐゴシック" charset="0"/>
          <a:cs typeface="ＭＳ Ｐゴシック" charset="0"/>
        </a:defRPr>
      </a:lvl2pPr>
      <a:lvl3pPr marL="1523962" indent="-304792" algn="l" defTabSz="609585" rtl="0" eaLnBrk="1" fontAlgn="base" hangingPunct="1">
        <a:spcBef>
          <a:spcPct val="20000"/>
        </a:spcBef>
        <a:spcAft>
          <a:spcPct val="0"/>
        </a:spcAft>
        <a:buFont typeface="Arial" charset="0"/>
        <a:buChar char="•"/>
        <a:defRPr sz="1867" kern="1200">
          <a:solidFill>
            <a:srgbClr val="7F7F7F"/>
          </a:solidFill>
          <a:latin typeface="Helvetica"/>
          <a:ea typeface="ＭＳ Ｐゴシック" charset="0"/>
          <a:cs typeface="ＭＳ Ｐゴシック" charset="0"/>
        </a:defRPr>
      </a:lvl3pPr>
      <a:lvl4pPr marL="2133547"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4pPr>
      <a:lvl5pPr marL="2743131"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6B0F16-E605-78B4-E6AC-6B48C92068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41CC1F0-BCB8-2E31-E636-DD58D6D063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840D22-B144-09C4-007C-F6733E3679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D75053-A162-4B22-89BB-F0FE231345B5}" type="datetimeFigureOut">
              <a:rPr lang="en-US" smtClean="0"/>
              <a:t>11/19/2024</a:t>
            </a:fld>
            <a:endParaRPr lang="en-US"/>
          </a:p>
        </p:txBody>
      </p:sp>
      <p:sp>
        <p:nvSpPr>
          <p:cNvPr id="5" name="Footer Placeholder 4">
            <a:extLst>
              <a:ext uri="{FF2B5EF4-FFF2-40B4-BE49-F238E27FC236}">
                <a16:creationId xmlns:a16="http://schemas.microsoft.com/office/drawing/2014/main" id="{42807DBA-61E0-3185-97F5-E190998F6C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E90DC0B-4269-D9B0-2C1B-F6419221AA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E1EA4F-9904-402A-BC11-238148D947B9}" type="slidenum">
              <a:rPr lang="en-US" smtClean="0"/>
              <a:t>‹#›</a:t>
            </a:fld>
            <a:endParaRPr lang="en-US"/>
          </a:p>
        </p:txBody>
      </p:sp>
    </p:spTree>
    <p:extLst>
      <p:ext uri="{BB962C8B-B14F-4D97-AF65-F5344CB8AC3E}">
        <p14:creationId xmlns:p14="http://schemas.microsoft.com/office/powerpoint/2010/main" val="941842412"/>
      </p:ext>
    </p:extLst>
  </p:cSld>
  <p:clrMap bg1="lt1" tx1="dk1" bg2="lt2" tx2="dk2" accent1="accent1" accent2="accent2" accent3="accent3" accent4="accent4" accent5="accent5" accent6="accent6" hlink="hlink" folHlink="folHlink"/>
  <p:sldLayoutIdLst>
    <p:sldLayoutId id="2147484182" r:id="rId1"/>
    <p:sldLayoutId id="2147484183" r:id="rId2"/>
    <p:sldLayoutId id="2147484184" r:id="rId3"/>
    <p:sldLayoutId id="2147484185" r:id="rId4"/>
    <p:sldLayoutId id="2147484186" r:id="rId5"/>
    <p:sldLayoutId id="2147484187" r:id="rId6"/>
    <p:sldLayoutId id="2147484188" r:id="rId7"/>
    <p:sldLayoutId id="2147484189" r:id="rId8"/>
    <p:sldLayoutId id="2147484190" r:id="rId9"/>
    <p:sldLayoutId id="2147484191" r:id="rId10"/>
    <p:sldLayoutId id="21474841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5" name="Footer Placeholder 4"/>
          <p:cNvSpPr>
            <a:spLocks noGrp="1"/>
          </p:cNvSpPr>
          <p:nvPr>
            <p:ph type="ftr" sz="quarter" idx="3"/>
          </p:nvPr>
        </p:nvSpPr>
        <p:spPr>
          <a:xfrm>
            <a:off x="2051915" y="6545706"/>
            <a:ext cx="8347199" cy="242873"/>
          </a:xfrm>
          <a:prstGeom prst="rect">
            <a:avLst/>
          </a:prstGeom>
        </p:spPr>
        <p:txBody>
          <a:bodyPr lIns="0" tIns="0" rIns="0" bIns="0" anchor="t" anchorCtr="0"/>
          <a:lstStyle>
            <a:lvl1pPr marL="0" algn="ctr">
              <a:defRPr sz="1200">
                <a:solidFill>
                  <a:srgbClr val="004C97"/>
                </a:solidFill>
                <a:latin typeface="Helvetica"/>
                <a:ea typeface="ＭＳ Ｐゴシック" charset="0"/>
                <a:cs typeface="ＭＳ Ｐゴシック" charset="0"/>
              </a:defRPr>
            </a:lvl1pPr>
          </a:lstStyle>
          <a:p>
            <a:pPr>
              <a:defRPr/>
            </a:pPr>
            <a:r>
              <a:rPr lang="en-US" dirty="0"/>
              <a:t>PRESENTER | P2MAC</a:t>
            </a:r>
            <a:endParaRPr lang="en-US" b="1" dirty="0"/>
          </a:p>
        </p:txBody>
      </p:sp>
      <p:sp>
        <p:nvSpPr>
          <p:cNvPr id="20" name="Date Placeholder 3"/>
          <p:cNvSpPr txBox="1">
            <a:spLocks/>
          </p:cNvSpPr>
          <p:nvPr/>
        </p:nvSpPr>
        <p:spPr>
          <a:xfrm>
            <a:off x="8600023" y="4477486"/>
            <a:ext cx="1435100"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sz="3200" dirty="0"/>
          </a:p>
        </p:txBody>
      </p:sp>
      <p:cxnSp>
        <p:nvCxnSpPr>
          <p:cNvPr id="26" name="Straight Connector 25"/>
          <p:cNvCxnSpPr>
            <a:cxnSpLocks/>
          </p:cNvCxnSpPr>
          <p:nvPr userDrawn="1"/>
        </p:nvCxnSpPr>
        <p:spPr>
          <a:xfrm>
            <a:off x="296334" y="6466933"/>
            <a:ext cx="10605447" cy="13766"/>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C26EBA69-E27D-44CA-B366-5D4E7747094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070767" y="6229548"/>
            <a:ext cx="910723" cy="474770"/>
          </a:xfrm>
          <a:prstGeom prst="rect">
            <a:avLst/>
          </a:prstGeom>
        </p:spPr>
      </p:pic>
      <p:sp>
        <p:nvSpPr>
          <p:cNvPr id="10" name="Date Placeholder 3">
            <a:extLst>
              <a:ext uri="{FF2B5EF4-FFF2-40B4-BE49-F238E27FC236}">
                <a16:creationId xmlns:a16="http://schemas.microsoft.com/office/drawing/2014/main" id="{10DBC688-4F30-40E8-BBB5-F107F1D3ED51}"/>
              </a:ext>
            </a:extLst>
          </p:cNvPr>
          <p:cNvSpPr>
            <a:spLocks noGrp="1"/>
          </p:cNvSpPr>
          <p:nvPr>
            <p:ph type="dt" sz="half" idx="2"/>
          </p:nvPr>
        </p:nvSpPr>
        <p:spPr>
          <a:xfrm>
            <a:off x="982437" y="6545704"/>
            <a:ext cx="90850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2/8/2023</a:t>
            </a:r>
            <a:endParaRPr lang="en-US" dirty="0"/>
          </a:p>
        </p:txBody>
      </p:sp>
      <p:sp>
        <p:nvSpPr>
          <p:cNvPr id="11" name="Slide Number Placeholder 5">
            <a:extLst>
              <a:ext uri="{FF2B5EF4-FFF2-40B4-BE49-F238E27FC236}">
                <a16:creationId xmlns:a16="http://schemas.microsoft.com/office/drawing/2014/main" id="{5246728A-CF4F-487F-8DEA-58E9F682BD62}"/>
              </a:ext>
            </a:extLst>
          </p:cNvPr>
          <p:cNvSpPr>
            <a:spLocks noGrp="1"/>
          </p:cNvSpPr>
          <p:nvPr>
            <p:ph type="sldNum" sz="quarter" idx="4"/>
          </p:nvPr>
        </p:nvSpPr>
        <p:spPr>
          <a:xfrm>
            <a:off x="304803" y="6549721"/>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331387019"/>
      </p:ext>
    </p:extLst>
  </p:cSld>
  <p:clrMap bg1="lt1" tx1="dk1" bg2="lt2" tx2="dk2" accent1="accent1" accent2="accent2" accent3="accent3" accent4="accent4" accent5="accent5" accent6="accent6" hlink="hlink" folHlink="folHlink"/>
  <p:sldLayoutIdLst>
    <p:sldLayoutId id="2147484194" r:id="rId1"/>
    <p:sldLayoutId id="2147484195" r:id="rId2"/>
    <p:sldLayoutId id="2147484196" r:id="rId3"/>
  </p:sldLayoutIdLst>
  <p:hf hdr="0" ftr="0" dt="0"/>
  <p:txStyles>
    <p:titleStyle>
      <a:lvl1pPr algn="l" defTabSz="609585" rtl="0" eaLnBrk="1" fontAlgn="base" hangingPunct="1">
        <a:spcBef>
          <a:spcPct val="0"/>
        </a:spcBef>
        <a:spcAft>
          <a:spcPct val="0"/>
        </a:spcAft>
        <a:defRPr sz="2267" b="1" kern="1200">
          <a:solidFill>
            <a:srgbClr val="2E5286"/>
          </a:solidFill>
          <a:latin typeface="Helvetica"/>
          <a:ea typeface="Geneva" charset="0"/>
          <a:cs typeface="ＭＳ Ｐゴシック" charset="0"/>
        </a:defRPr>
      </a:lvl1pPr>
      <a:lvl2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2pPr>
      <a:lvl3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3pPr>
      <a:lvl4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4pPr>
      <a:lvl5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5pPr>
      <a:lvl6pPr marL="609585"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6pPr>
      <a:lvl7pPr marL="1219170"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7pPr>
      <a:lvl8pPr marL="1828754"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8pPr>
      <a:lvl9pPr marL="2438339"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9pPr>
    </p:titleStyle>
    <p:bodyStyle>
      <a:lvl1pPr marL="457189" indent="-457189" algn="l" defTabSz="609585"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990575" indent="-380990" algn="l" defTabSz="609585" rtl="0" eaLnBrk="1" fontAlgn="base" hangingPunct="1">
        <a:spcBef>
          <a:spcPct val="20000"/>
        </a:spcBef>
        <a:spcAft>
          <a:spcPct val="0"/>
        </a:spcAft>
        <a:buFont typeface="Arial" charset="0"/>
        <a:buChar char="–"/>
        <a:defRPr sz="2133" kern="1200">
          <a:solidFill>
            <a:srgbClr val="7F7F7F"/>
          </a:solidFill>
          <a:latin typeface="Helvetica"/>
          <a:ea typeface="ＭＳ Ｐゴシック" charset="0"/>
          <a:cs typeface="ＭＳ Ｐゴシック" charset="0"/>
        </a:defRPr>
      </a:lvl2pPr>
      <a:lvl3pPr marL="1523962" indent="-304792" algn="l" defTabSz="609585" rtl="0" eaLnBrk="1" fontAlgn="base" hangingPunct="1">
        <a:spcBef>
          <a:spcPct val="20000"/>
        </a:spcBef>
        <a:spcAft>
          <a:spcPct val="0"/>
        </a:spcAft>
        <a:buFont typeface="Arial" charset="0"/>
        <a:buChar char="•"/>
        <a:defRPr sz="1867" kern="1200">
          <a:solidFill>
            <a:srgbClr val="7F7F7F"/>
          </a:solidFill>
          <a:latin typeface="Helvetica"/>
          <a:ea typeface="ＭＳ Ｐゴシック" charset="0"/>
          <a:cs typeface="ＭＳ Ｐゴシック" charset="0"/>
        </a:defRPr>
      </a:lvl3pPr>
      <a:lvl4pPr marL="2133547"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4pPr>
      <a:lvl5pPr marL="2743131"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xml"/><Relationship Id="rId5" Type="http://schemas.openxmlformats.org/officeDocument/2006/relationships/image" Target="../media/image62.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control-system-studio.readthedocs.io/en/latest/running.html#starting-cs-studio-phoebus" TargetMode="External"/><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notesSlide" Target="../notesSlides/notesSlide2.xml"/></Relationships>
</file>

<file path=ppt/slides/_rels/slide16.xml.rels><?xml version="1.0" encoding="UTF-8" standalone="yes"?>
<Relationships xmlns="http://schemas.openxmlformats.org/package/2006/relationships"><Relationship Id="rId8" Type="http://schemas.openxmlformats.org/officeDocument/2006/relationships/image" Target="../media/image69.png"/><Relationship Id="rId3" Type="http://schemas.microsoft.com/office/2007/relationships/media" Target="../media/media3.mp4"/><Relationship Id="rId7" Type="http://schemas.openxmlformats.org/officeDocument/2006/relationships/image" Target="../media/image6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7.png"/><Relationship Id="rId5" Type="http://schemas.openxmlformats.org/officeDocument/2006/relationships/slideLayout" Target="../slideLayouts/slideLayout8.xml"/><Relationship Id="rId4" Type="http://schemas.openxmlformats.org/officeDocument/2006/relationships/video" Target="../media/media3.mp4"/><Relationship Id="rId9" Type="http://schemas.openxmlformats.org/officeDocument/2006/relationships/image" Target="../media/image70.png"/></Relationships>
</file>

<file path=ppt/slides/_rels/slide1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g"/><Relationship Id="rId1" Type="http://schemas.openxmlformats.org/officeDocument/2006/relationships/slideLayout" Target="../slideLayouts/slideLayout20.xml"/><Relationship Id="rId4" Type="http://schemas.openxmlformats.org/officeDocument/2006/relationships/image" Target="../media/image73.png"/></Relationships>
</file>

<file path=ppt/slides/_rels/slide18.xml.rels><?xml version="1.0" encoding="UTF-8" standalone="yes"?>
<Relationships xmlns="http://schemas.openxmlformats.org/package/2006/relationships"><Relationship Id="rId8" Type="http://schemas.openxmlformats.org/officeDocument/2006/relationships/image" Target="../media/image800.png"/><Relationship Id="rId13" Type="http://schemas.openxmlformats.org/officeDocument/2006/relationships/image" Target="../media/image85.png"/><Relationship Id="rId18" Type="http://schemas.openxmlformats.org/officeDocument/2006/relationships/image" Target="../media/image90.png"/><Relationship Id="rId3" Type="http://schemas.openxmlformats.org/officeDocument/2006/relationships/image" Target="../media/image75.jpg"/><Relationship Id="rId21" Type="http://schemas.openxmlformats.org/officeDocument/2006/relationships/image" Target="../media/image93.png"/><Relationship Id="rId7" Type="http://schemas.openxmlformats.org/officeDocument/2006/relationships/image" Target="../media/image790.png"/><Relationship Id="rId12" Type="http://schemas.openxmlformats.org/officeDocument/2006/relationships/image" Target="../media/image840.png"/><Relationship Id="rId17" Type="http://schemas.openxmlformats.org/officeDocument/2006/relationships/image" Target="../media/image89.png"/><Relationship Id="rId2" Type="http://schemas.openxmlformats.org/officeDocument/2006/relationships/image" Target="../media/image74.jpg"/><Relationship Id="rId16" Type="http://schemas.openxmlformats.org/officeDocument/2006/relationships/image" Target="../media/image88.png"/><Relationship Id="rId20"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780.png"/><Relationship Id="rId11" Type="http://schemas.openxmlformats.org/officeDocument/2006/relationships/image" Target="../media/image830.png"/><Relationship Id="rId5" Type="http://schemas.openxmlformats.org/officeDocument/2006/relationships/image" Target="../media/image770.png"/><Relationship Id="rId15" Type="http://schemas.openxmlformats.org/officeDocument/2006/relationships/image" Target="../media/image87.png"/><Relationship Id="rId10" Type="http://schemas.openxmlformats.org/officeDocument/2006/relationships/image" Target="../media/image82.png"/><Relationship Id="rId19" Type="http://schemas.openxmlformats.org/officeDocument/2006/relationships/image" Target="../media/image91.png"/><Relationship Id="rId4" Type="http://schemas.openxmlformats.org/officeDocument/2006/relationships/image" Target="../media/image760.png"/><Relationship Id="rId9" Type="http://schemas.openxmlformats.org/officeDocument/2006/relationships/image" Target="../media/image810.png"/><Relationship Id="rId14" Type="http://schemas.openxmlformats.org/officeDocument/2006/relationships/image" Target="../media/image8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78.pn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77.png"/><Relationship Id="rId5" Type="http://schemas.openxmlformats.org/officeDocument/2006/relationships/hyperlink" Target="https://www.linkedin.com/showcase/pip-ii/" TargetMode="External"/><Relationship Id="rId4" Type="http://schemas.openxmlformats.org/officeDocument/2006/relationships/hyperlink" Target="http://pip2.fnal.g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31.png"/><Relationship Id="rId18" Type="http://schemas.openxmlformats.org/officeDocument/2006/relationships/image" Target="../media/image26.png"/><Relationship Id="rId26" Type="http://schemas.openxmlformats.org/officeDocument/2006/relationships/image" Target="../media/image40.png"/><Relationship Id="rId39" Type="http://schemas.openxmlformats.org/officeDocument/2006/relationships/image" Target="../media/image54.png"/><Relationship Id="rId3" Type="http://schemas.microsoft.com/office/2007/relationships/hdphoto" Target="../media/hdphoto1.wdp"/><Relationship Id="rId21" Type="http://schemas.openxmlformats.org/officeDocument/2006/relationships/image" Target="../media/image29.png"/><Relationship Id="rId34" Type="http://schemas.openxmlformats.org/officeDocument/2006/relationships/image" Target="../media/image49.png"/><Relationship Id="rId42" Type="http://schemas.openxmlformats.org/officeDocument/2006/relationships/image" Target="../media/image57.png"/><Relationship Id="rId47" Type="http://schemas.openxmlformats.org/officeDocument/2006/relationships/image" Target="../media/image43.png"/><Relationship Id="rId7" Type="http://schemas.openxmlformats.org/officeDocument/2006/relationships/image" Target="../media/image21.png"/><Relationship Id="rId12" Type="http://schemas.openxmlformats.org/officeDocument/2006/relationships/image" Target="../media/image30.png"/><Relationship Id="rId17" Type="http://schemas.openxmlformats.org/officeDocument/2006/relationships/image" Target="../media/image35.png"/><Relationship Id="rId25" Type="http://schemas.openxmlformats.org/officeDocument/2006/relationships/image" Target="../media/image39.png"/><Relationship Id="rId33" Type="http://schemas.openxmlformats.org/officeDocument/2006/relationships/image" Target="../media/image48.png"/><Relationship Id="rId38" Type="http://schemas.openxmlformats.org/officeDocument/2006/relationships/image" Target="../media/image53.png"/><Relationship Id="rId46" Type="http://schemas.openxmlformats.org/officeDocument/2006/relationships/image" Target="../media/image61.png"/><Relationship Id="rId2" Type="http://schemas.openxmlformats.org/officeDocument/2006/relationships/image" Target="../media/image17.png"/><Relationship Id="rId16" Type="http://schemas.openxmlformats.org/officeDocument/2006/relationships/image" Target="../media/image34.png"/><Relationship Id="rId20" Type="http://schemas.openxmlformats.org/officeDocument/2006/relationships/image" Target="../media/image28.png"/><Relationship Id="rId29" Type="http://schemas.microsoft.com/office/2007/relationships/hdphoto" Target="../media/hdphoto4.wdp"/><Relationship Id="rId41" Type="http://schemas.openxmlformats.org/officeDocument/2006/relationships/image" Target="../media/image56.png"/><Relationship Id="rId1" Type="http://schemas.openxmlformats.org/officeDocument/2006/relationships/slideLayout" Target="../slideLayouts/slideLayout3.xml"/><Relationship Id="rId6" Type="http://schemas.openxmlformats.org/officeDocument/2006/relationships/image" Target="../media/image19.png"/><Relationship Id="rId11" Type="http://schemas.openxmlformats.org/officeDocument/2006/relationships/image" Target="../media/image25.png"/><Relationship Id="rId24" Type="http://schemas.openxmlformats.org/officeDocument/2006/relationships/image" Target="../media/image38.png"/><Relationship Id="rId32" Type="http://schemas.openxmlformats.org/officeDocument/2006/relationships/image" Target="../media/image47.png"/><Relationship Id="rId37" Type="http://schemas.openxmlformats.org/officeDocument/2006/relationships/image" Target="../media/image52.png"/><Relationship Id="rId40" Type="http://schemas.openxmlformats.org/officeDocument/2006/relationships/image" Target="../media/image55.png"/><Relationship Id="rId45" Type="http://schemas.openxmlformats.org/officeDocument/2006/relationships/image" Target="../media/image60.png"/><Relationship Id="rId5" Type="http://schemas.microsoft.com/office/2007/relationships/hdphoto" Target="../media/hdphoto2.wdp"/><Relationship Id="rId15" Type="http://schemas.openxmlformats.org/officeDocument/2006/relationships/image" Target="../media/image33.png"/><Relationship Id="rId23" Type="http://schemas.openxmlformats.org/officeDocument/2006/relationships/image" Target="../media/image37.png"/><Relationship Id="rId28" Type="http://schemas.openxmlformats.org/officeDocument/2006/relationships/image" Target="../media/image41.png"/><Relationship Id="rId36" Type="http://schemas.openxmlformats.org/officeDocument/2006/relationships/image" Target="../media/image51.png"/><Relationship Id="rId10" Type="http://schemas.openxmlformats.org/officeDocument/2006/relationships/image" Target="../media/image24.jpeg"/><Relationship Id="rId19" Type="http://schemas.openxmlformats.org/officeDocument/2006/relationships/image" Target="../media/image27.png"/><Relationship Id="rId31" Type="http://schemas.microsoft.com/office/2007/relationships/hdphoto" Target="../media/hdphoto5.wdp"/><Relationship Id="rId44" Type="http://schemas.openxmlformats.org/officeDocument/2006/relationships/image" Target="../media/image59.png"/><Relationship Id="rId4" Type="http://schemas.openxmlformats.org/officeDocument/2006/relationships/image" Target="../media/image18.png"/><Relationship Id="rId9" Type="http://schemas.openxmlformats.org/officeDocument/2006/relationships/image" Target="../media/image23.jpeg"/><Relationship Id="rId14" Type="http://schemas.openxmlformats.org/officeDocument/2006/relationships/image" Target="../media/image32.png"/><Relationship Id="rId22" Type="http://schemas.openxmlformats.org/officeDocument/2006/relationships/image" Target="../media/image36.png"/><Relationship Id="rId27" Type="http://schemas.microsoft.com/office/2007/relationships/hdphoto" Target="../media/hdphoto3.wdp"/><Relationship Id="rId30" Type="http://schemas.openxmlformats.org/officeDocument/2006/relationships/image" Target="../media/image42.png"/><Relationship Id="rId35" Type="http://schemas.openxmlformats.org/officeDocument/2006/relationships/image" Target="../media/image50.png"/><Relationship Id="rId43" Type="http://schemas.openxmlformats.org/officeDocument/2006/relationships/image" Target="../media/image58.png"/><Relationship Id="rId48" Type="http://schemas.openxmlformats.org/officeDocument/2006/relationships/image" Target="../media/image6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55900" y="4639581"/>
            <a:ext cx="8087210" cy="626950"/>
          </a:xfrm>
        </p:spPr>
        <p:txBody>
          <a:bodyPr>
            <a:noAutofit/>
          </a:bodyPr>
          <a:lstStyle/>
          <a:p>
            <a:pPr>
              <a:spcBef>
                <a:spcPts val="600"/>
              </a:spcBef>
            </a:pPr>
            <a:r>
              <a:rPr lang="en-US" dirty="0"/>
              <a:t>Digital Twin for PIP-II</a:t>
            </a:r>
          </a:p>
        </p:txBody>
      </p:sp>
      <p:sp>
        <p:nvSpPr>
          <p:cNvPr id="4" name="Text Placeholder 3"/>
          <p:cNvSpPr>
            <a:spLocks noGrp="1"/>
          </p:cNvSpPr>
          <p:nvPr>
            <p:ph type="body" sz="quarter" idx="10"/>
          </p:nvPr>
        </p:nvSpPr>
        <p:spPr>
          <a:xfrm>
            <a:off x="455900" y="5266531"/>
            <a:ext cx="11332308" cy="1247725"/>
          </a:xfrm>
        </p:spPr>
        <p:txBody>
          <a:bodyPr/>
          <a:lstStyle/>
          <a:p>
            <a:r>
              <a:rPr lang="en-US" dirty="0"/>
              <a:t>Abhishek Pathak</a:t>
            </a:r>
          </a:p>
          <a:p>
            <a:r>
              <a:rPr lang="en-US" dirty="0"/>
              <a:t>Summit on Digital Twins</a:t>
            </a:r>
          </a:p>
          <a:p>
            <a:r>
              <a:rPr lang="en-US" dirty="0"/>
              <a:t>November 19, 2024</a:t>
            </a:r>
          </a:p>
        </p:txBody>
      </p:sp>
    </p:spTree>
    <p:extLst>
      <p:ext uri="{BB962C8B-B14F-4D97-AF65-F5344CB8AC3E}">
        <p14:creationId xmlns:p14="http://schemas.microsoft.com/office/powerpoint/2010/main" val="1139286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7D2B3A3A-8EE6-9CEF-A8FA-DE374D69CE3B}"/>
              </a:ext>
            </a:extLst>
          </p:cNvPr>
          <p:cNvPicPr>
            <a:picLocks noChangeAspect="1"/>
          </p:cNvPicPr>
          <p:nvPr/>
        </p:nvPicPr>
        <p:blipFill>
          <a:blip r:embed="rId2"/>
          <a:stretch>
            <a:fillRect/>
          </a:stretch>
        </p:blipFill>
        <p:spPr>
          <a:xfrm>
            <a:off x="6618792" y="897038"/>
            <a:ext cx="2788729" cy="3265284"/>
          </a:xfrm>
          <a:prstGeom prst="rect">
            <a:avLst/>
          </a:prstGeom>
        </p:spPr>
      </p:pic>
      <p:pic>
        <p:nvPicPr>
          <p:cNvPr id="26" name="Picture 25">
            <a:extLst>
              <a:ext uri="{FF2B5EF4-FFF2-40B4-BE49-F238E27FC236}">
                <a16:creationId xmlns:a16="http://schemas.microsoft.com/office/drawing/2014/main" id="{401E04FB-C63B-3290-4CD7-5A11258F70A1}"/>
              </a:ext>
            </a:extLst>
          </p:cNvPr>
          <p:cNvPicPr>
            <a:picLocks noChangeAspect="1"/>
          </p:cNvPicPr>
          <p:nvPr/>
        </p:nvPicPr>
        <p:blipFill>
          <a:blip r:embed="rId3"/>
          <a:stretch>
            <a:fillRect/>
          </a:stretch>
        </p:blipFill>
        <p:spPr>
          <a:xfrm>
            <a:off x="3112540" y="2751095"/>
            <a:ext cx="3709686" cy="3209867"/>
          </a:xfrm>
          <a:prstGeom prst="rect">
            <a:avLst/>
          </a:prstGeom>
        </p:spPr>
      </p:pic>
      <p:sp>
        <p:nvSpPr>
          <p:cNvPr id="3" name="Title 2">
            <a:extLst>
              <a:ext uri="{FF2B5EF4-FFF2-40B4-BE49-F238E27FC236}">
                <a16:creationId xmlns:a16="http://schemas.microsoft.com/office/drawing/2014/main" id="{FDBCEFFD-09B6-22DE-5817-FE4CAB05EE60}"/>
              </a:ext>
            </a:extLst>
          </p:cNvPr>
          <p:cNvSpPr>
            <a:spLocks noGrp="1"/>
          </p:cNvSpPr>
          <p:nvPr>
            <p:ph type="title"/>
          </p:nvPr>
        </p:nvSpPr>
        <p:spPr>
          <a:xfrm>
            <a:off x="304805" y="251754"/>
            <a:ext cx="11582400" cy="427877"/>
          </a:xfrm>
        </p:spPr>
        <p:txBody>
          <a:bodyPr/>
          <a:lstStyle/>
          <a:p>
            <a:r>
              <a:rPr lang="en-US" dirty="0"/>
              <a:t>DT: MODES OF OPERATION</a:t>
            </a:r>
          </a:p>
        </p:txBody>
      </p:sp>
      <p:pic>
        <p:nvPicPr>
          <p:cNvPr id="24" name="Picture 23">
            <a:extLst>
              <a:ext uri="{FF2B5EF4-FFF2-40B4-BE49-F238E27FC236}">
                <a16:creationId xmlns:a16="http://schemas.microsoft.com/office/drawing/2014/main" id="{9A33C120-AE39-F8BF-E5EE-12C62AA52F71}"/>
              </a:ext>
            </a:extLst>
          </p:cNvPr>
          <p:cNvPicPr>
            <a:picLocks noChangeAspect="1"/>
          </p:cNvPicPr>
          <p:nvPr/>
        </p:nvPicPr>
        <p:blipFill>
          <a:blip r:embed="rId4"/>
          <a:stretch>
            <a:fillRect/>
          </a:stretch>
        </p:blipFill>
        <p:spPr>
          <a:xfrm>
            <a:off x="57579" y="852235"/>
            <a:ext cx="3385890" cy="3265284"/>
          </a:xfrm>
          <a:prstGeom prst="rect">
            <a:avLst/>
          </a:prstGeom>
        </p:spPr>
      </p:pic>
      <p:pic>
        <p:nvPicPr>
          <p:cNvPr id="29" name="Picture 12">
            <a:extLst>
              <a:ext uri="{FF2B5EF4-FFF2-40B4-BE49-F238E27FC236}">
                <a16:creationId xmlns:a16="http://schemas.microsoft.com/office/drawing/2014/main" id="{894210D5-49BB-03C0-ADF2-4AE9004A26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50939" y="3060400"/>
            <a:ext cx="2955078" cy="2203843"/>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CE77BD7D-5497-E0C5-8CD5-F3C8A6A4540B}"/>
              </a:ext>
            </a:extLst>
          </p:cNvPr>
          <p:cNvSpPr txBox="1"/>
          <p:nvPr/>
        </p:nvSpPr>
        <p:spPr>
          <a:xfrm>
            <a:off x="9453654" y="5100746"/>
            <a:ext cx="1956043" cy="584775"/>
          </a:xfrm>
          <a:prstGeom prst="rect">
            <a:avLst/>
          </a:prstGeom>
          <a:noFill/>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3087"/>
                </a:solidFill>
                <a:effectLst/>
                <a:uLnTx/>
                <a:uFillTx/>
                <a:latin typeface="Calibri" charset="0"/>
              </a:rPr>
              <a:t>(d). Online learning mode</a:t>
            </a:r>
          </a:p>
        </p:txBody>
      </p:sp>
    </p:spTree>
    <p:extLst>
      <p:ext uri="{BB962C8B-B14F-4D97-AF65-F5344CB8AC3E}">
        <p14:creationId xmlns:p14="http://schemas.microsoft.com/office/powerpoint/2010/main" val="13006599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Group 78">
            <a:extLst>
              <a:ext uri="{FF2B5EF4-FFF2-40B4-BE49-F238E27FC236}">
                <a16:creationId xmlns:a16="http://schemas.microsoft.com/office/drawing/2014/main" id="{80B0C789-AD46-48DF-EE77-A2649837F47F}"/>
              </a:ext>
            </a:extLst>
          </p:cNvPr>
          <p:cNvGrpSpPr/>
          <p:nvPr/>
        </p:nvGrpSpPr>
        <p:grpSpPr>
          <a:xfrm>
            <a:off x="1320979" y="2089411"/>
            <a:ext cx="10557764" cy="909601"/>
            <a:chOff x="1320979" y="994210"/>
            <a:chExt cx="10557764" cy="909601"/>
          </a:xfrm>
          <a:gradFill flip="none" rotWithShape="1">
            <a:gsLst>
              <a:gs pos="0">
                <a:schemeClr val="accent5">
                  <a:lumMod val="89000"/>
                </a:schemeClr>
              </a:gs>
              <a:gs pos="38000">
                <a:schemeClr val="accent5">
                  <a:lumMod val="89000"/>
                </a:schemeClr>
              </a:gs>
              <a:gs pos="69000">
                <a:schemeClr val="accent5">
                  <a:lumMod val="75000"/>
                </a:schemeClr>
              </a:gs>
              <a:gs pos="97000">
                <a:schemeClr val="accent5">
                  <a:lumMod val="75000"/>
                </a:schemeClr>
              </a:gs>
            </a:gsLst>
            <a:path path="circle">
              <a:fillToRect l="100000" t="100000"/>
            </a:path>
            <a:tileRect r="-100000" b="-100000"/>
          </a:gradFill>
        </p:grpSpPr>
        <p:sp>
          <p:nvSpPr>
            <p:cNvPr id="80" name="Rectangle: Rounded Corners 79">
              <a:extLst>
                <a:ext uri="{FF2B5EF4-FFF2-40B4-BE49-F238E27FC236}">
                  <a16:creationId xmlns:a16="http://schemas.microsoft.com/office/drawing/2014/main" id="{9FBB4E4E-7332-8463-F1BB-45BBC3999330}"/>
                </a:ext>
              </a:extLst>
            </p:cNvPr>
            <p:cNvSpPr/>
            <p:nvPr/>
          </p:nvSpPr>
          <p:spPr>
            <a:xfrm>
              <a:off x="1320979" y="994210"/>
              <a:ext cx="1434921" cy="909601"/>
            </a:xfrm>
            <a:prstGeom prst="roundRect">
              <a:avLst>
                <a:gd name="adj" fmla="val 444"/>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lumMod val="50000"/>
                  </a:schemeClr>
                </a:solidFill>
              </a:endParaRPr>
            </a:p>
          </p:txBody>
        </p:sp>
        <p:sp>
          <p:nvSpPr>
            <p:cNvPr id="81" name="Rectangle: Rounded Corners 80">
              <a:extLst>
                <a:ext uri="{FF2B5EF4-FFF2-40B4-BE49-F238E27FC236}">
                  <a16:creationId xmlns:a16="http://schemas.microsoft.com/office/drawing/2014/main" id="{B0C9F098-EC13-36DF-836A-DBD9220AED16}"/>
                </a:ext>
              </a:extLst>
            </p:cNvPr>
            <p:cNvSpPr/>
            <p:nvPr/>
          </p:nvSpPr>
          <p:spPr>
            <a:xfrm>
              <a:off x="2847369" y="994210"/>
              <a:ext cx="1434921" cy="909601"/>
            </a:xfrm>
            <a:prstGeom prst="roundRect">
              <a:avLst>
                <a:gd name="adj" fmla="val 444"/>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82" name="Rectangle: Rounded Corners 81">
              <a:extLst>
                <a:ext uri="{FF2B5EF4-FFF2-40B4-BE49-F238E27FC236}">
                  <a16:creationId xmlns:a16="http://schemas.microsoft.com/office/drawing/2014/main" id="{8327D252-5CD3-DC9A-2565-B0586F0C9EAC}"/>
                </a:ext>
              </a:extLst>
            </p:cNvPr>
            <p:cNvSpPr/>
            <p:nvPr/>
          </p:nvSpPr>
          <p:spPr>
            <a:xfrm>
              <a:off x="4367410" y="994210"/>
              <a:ext cx="1434921" cy="909601"/>
            </a:xfrm>
            <a:prstGeom prst="roundRect">
              <a:avLst>
                <a:gd name="adj" fmla="val 444"/>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83" name="Rectangle: Rounded Corners 82">
              <a:extLst>
                <a:ext uri="{FF2B5EF4-FFF2-40B4-BE49-F238E27FC236}">
                  <a16:creationId xmlns:a16="http://schemas.microsoft.com/office/drawing/2014/main" id="{815E42E1-CE87-D454-96A2-17583A22720D}"/>
                </a:ext>
              </a:extLst>
            </p:cNvPr>
            <p:cNvSpPr/>
            <p:nvPr/>
          </p:nvSpPr>
          <p:spPr>
            <a:xfrm>
              <a:off x="5886631" y="994210"/>
              <a:ext cx="1434921" cy="909601"/>
            </a:xfrm>
            <a:prstGeom prst="roundRect">
              <a:avLst>
                <a:gd name="adj" fmla="val 444"/>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84" name="Rectangle: Rounded Corners 83">
              <a:extLst>
                <a:ext uri="{FF2B5EF4-FFF2-40B4-BE49-F238E27FC236}">
                  <a16:creationId xmlns:a16="http://schemas.microsoft.com/office/drawing/2014/main" id="{606C237D-A714-A7F2-5CBD-7148ED5584EC}"/>
                </a:ext>
              </a:extLst>
            </p:cNvPr>
            <p:cNvSpPr/>
            <p:nvPr/>
          </p:nvSpPr>
          <p:spPr>
            <a:xfrm>
              <a:off x="7403740" y="994210"/>
              <a:ext cx="1434921" cy="909601"/>
            </a:xfrm>
            <a:prstGeom prst="roundRect">
              <a:avLst>
                <a:gd name="adj" fmla="val 444"/>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85" name="Rectangle: Rounded Corners 84">
              <a:extLst>
                <a:ext uri="{FF2B5EF4-FFF2-40B4-BE49-F238E27FC236}">
                  <a16:creationId xmlns:a16="http://schemas.microsoft.com/office/drawing/2014/main" id="{D33434DD-E9DD-A843-685A-26685A3F1BBC}"/>
                </a:ext>
              </a:extLst>
            </p:cNvPr>
            <p:cNvSpPr/>
            <p:nvPr/>
          </p:nvSpPr>
          <p:spPr>
            <a:xfrm>
              <a:off x="8923781" y="994210"/>
              <a:ext cx="1434921" cy="909601"/>
            </a:xfrm>
            <a:prstGeom prst="roundRect">
              <a:avLst>
                <a:gd name="adj" fmla="val 444"/>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86" name="Rectangle: Rounded Corners 85">
              <a:extLst>
                <a:ext uri="{FF2B5EF4-FFF2-40B4-BE49-F238E27FC236}">
                  <a16:creationId xmlns:a16="http://schemas.microsoft.com/office/drawing/2014/main" id="{D6EEDF39-8CA9-FBBE-2C36-81677CD4EA80}"/>
                </a:ext>
              </a:extLst>
            </p:cNvPr>
            <p:cNvSpPr/>
            <p:nvPr/>
          </p:nvSpPr>
          <p:spPr>
            <a:xfrm>
              <a:off x="10443822" y="994210"/>
              <a:ext cx="1434921" cy="909601"/>
            </a:xfrm>
            <a:prstGeom prst="roundRect">
              <a:avLst>
                <a:gd name="adj" fmla="val 444"/>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dirty="0"/>
            </a:p>
          </p:txBody>
        </p:sp>
      </p:grpSp>
      <p:grpSp>
        <p:nvGrpSpPr>
          <p:cNvPr id="46" name="Group 45">
            <a:extLst>
              <a:ext uri="{FF2B5EF4-FFF2-40B4-BE49-F238E27FC236}">
                <a16:creationId xmlns:a16="http://schemas.microsoft.com/office/drawing/2014/main" id="{4FFA7D01-EA1F-0102-6DB4-5A2F68FB91B5}"/>
              </a:ext>
            </a:extLst>
          </p:cNvPr>
          <p:cNvGrpSpPr/>
          <p:nvPr/>
        </p:nvGrpSpPr>
        <p:grpSpPr>
          <a:xfrm>
            <a:off x="1320979" y="987093"/>
            <a:ext cx="10557764" cy="909601"/>
            <a:chOff x="1320979" y="994210"/>
            <a:chExt cx="10557764" cy="909601"/>
          </a:xfrm>
          <a:gradFill flip="none" rotWithShape="1">
            <a:gsLst>
              <a:gs pos="93388">
                <a:srgbClr val="1A320C"/>
              </a:gs>
              <a:gs pos="0">
                <a:schemeClr val="accent3">
                  <a:lumMod val="89000"/>
                </a:schemeClr>
              </a:gs>
              <a:gs pos="23000">
                <a:schemeClr val="accent3">
                  <a:lumMod val="89000"/>
                </a:schemeClr>
              </a:gs>
              <a:gs pos="44000">
                <a:schemeClr val="accent3">
                  <a:lumMod val="75000"/>
                </a:schemeClr>
              </a:gs>
            </a:gsLst>
            <a:path path="circle">
              <a:fillToRect l="100000" t="100000"/>
            </a:path>
            <a:tileRect r="-100000" b="-100000"/>
          </a:gradFill>
        </p:grpSpPr>
        <p:sp>
          <p:nvSpPr>
            <p:cNvPr id="47" name="Rectangle: Rounded Corners 46">
              <a:extLst>
                <a:ext uri="{FF2B5EF4-FFF2-40B4-BE49-F238E27FC236}">
                  <a16:creationId xmlns:a16="http://schemas.microsoft.com/office/drawing/2014/main" id="{ED975D4E-9A7B-F84B-ACBA-A85B45D47B37}"/>
                </a:ext>
              </a:extLst>
            </p:cNvPr>
            <p:cNvSpPr/>
            <p:nvPr/>
          </p:nvSpPr>
          <p:spPr>
            <a:xfrm>
              <a:off x="1320979" y="994210"/>
              <a:ext cx="1434921" cy="909601"/>
            </a:xfrm>
            <a:prstGeom prst="roundRect">
              <a:avLst>
                <a:gd name="adj" fmla="val 444"/>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lumMod val="50000"/>
                  </a:schemeClr>
                </a:solidFill>
              </a:endParaRPr>
            </a:p>
          </p:txBody>
        </p:sp>
        <p:sp>
          <p:nvSpPr>
            <p:cNvPr id="48" name="Rectangle: Rounded Corners 47">
              <a:extLst>
                <a:ext uri="{FF2B5EF4-FFF2-40B4-BE49-F238E27FC236}">
                  <a16:creationId xmlns:a16="http://schemas.microsoft.com/office/drawing/2014/main" id="{26248827-4AAD-652E-94C6-F32165F98A34}"/>
                </a:ext>
              </a:extLst>
            </p:cNvPr>
            <p:cNvSpPr/>
            <p:nvPr/>
          </p:nvSpPr>
          <p:spPr>
            <a:xfrm>
              <a:off x="2847369" y="994210"/>
              <a:ext cx="1434921" cy="909601"/>
            </a:xfrm>
            <a:prstGeom prst="roundRect">
              <a:avLst>
                <a:gd name="adj" fmla="val 444"/>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49" name="Rectangle: Rounded Corners 48">
              <a:extLst>
                <a:ext uri="{FF2B5EF4-FFF2-40B4-BE49-F238E27FC236}">
                  <a16:creationId xmlns:a16="http://schemas.microsoft.com/office/drawing/2014/main" id="{6A32A012-65BB-C1E6-3EF9-2E327ACDDC2F}"/>
                </a:ext>
              </a:extLst>
            </p:cNvPr>
            <p:cNvSpPr/>
            <p:nvPr/>
          </p:nvSpPr>
          <p:spPr>
            <a:xfrm>
              <a:off x="4367410" y="994210"/>
              <a:ext cx="1434921" cy="909601"/>
            </a:xfrm>
            <a:prstGeom prst="roundRect">
              <a:avLst>
                <a:gd name="adj" fmla="val 444"/>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50" name="Rectangle: Rounded Corners 49">
              <a:extLst>
                <a:ext uri="{FF2B5EF4-FFF2-40B4-BE49-F238E27FC236}">
                  <a16:creationId xmlns:a16="http://schemas.microsoft.com/office/drawing/2014/main" id="{E993EEBB-7B11-F9C0-2DE0-A1630251ED4B}"/>
                </a:ext>
              </a:extLst>
            </p:cNvPr>
            <p:cNvSpPr/>
            <p:nvPr/>
          </p:nvSpPr>
          <p:spPr>
            <a:xfrm>
              <a:off x="5886631" y="994210"/>
              <a:ext cx="1434921" cy="909601"/>
            </a:xfrm>
            <a:prstGeom prst="roundRect">
              <a:avLst>
                <a:gd name="adj" fmla="val 444"/>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51" name="Rectangle: Rounded Corners 50">
              <a:extLst>
                <a:ext uri="{FF2B5EF4-FFF2-40B4-BE49-F238E27FC236}">
                  <a16:creationId xmlns:a16="http://schemas.microsoft.com/office/drawing/2014/main" id="{E15B429C-32BE-BC3F-920C-72B259A3FD2A}"/>
                </a:ext>
              </a:extLst>
            </p:cNvPr>
            <p:cNvSpPr/>
            <p:nvPr/>
          </p:nvSpPr>
          <p:spPr>
            <a:xfrm>
              <a:off x="7403740" y="994210"/>
              <a:ext cx="1434921" cy="909601"/>
            </a:xfrm>
            <a:prstGeom prst="roundRect">
              <a:avLst>
                <a:gd name="adj" fmla="val 444"/>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52" name="Rectangle: Rounded Corners 51">
              <a:extLst>
                <a:ext uri="{FF2B5EF4-FFF2-40B4-BE49-F238E27FC236}">
                  <a16:creationId xmlns:a16="http://schemas.microsoft.com/office/drawing/2014/main" id="{F80C6F32-97A4-414F-DC23-2C34F7609894}"/>
                </a:ext>
              </a:extLst>
            </p:cNvPr>
            <p:cNvSpPr/>
            <p:nvPr/>
          </p:nvSpPr>
          <p:spPr>
            <a:xfrm>
              <a:off x="8923781" y="994210"/>
              <a:ext cx="1434921" cy="909601"/>
            </a:xfrm>
            <a:prstGeom prst="roundRect">
              <a:avLst>
                <a:gd name="adj" fmla="val 444"/>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53" name="Rectangle: Rounded Corners 52">
              <a:extLst>
                <a:ext uri="{FF2B5EF4-FFF2-40B4-BE49-F238E27FC236}">
                  <a16:creationId xmlns:a16="http://schemas.microsoft.com/office/drawing/2014/main" id="{591E9B1B-660A-6801-1730-B9C1F9D06FD9}"/>
                </a:ext>
              </a:extLst>
            </p:cNvPr>
            <p:cNvSpPr/>
            <p:nvPr/>
          </p:nvSpPr>
          <p:spPr>
            <a:xfrm>
              <a:off x="10443822" y="994210"/>
              <a:ext cx="1434921" cy="909601"/>
            </a:xfrm>
            <a:prstGeom prst="roundRect">
              <a:avLst>
                <a:gd name="adj" fmla="val 444"/>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dirty="0"/>
            </a:p>
          </p:txBody>
        </p:sp>
      </p:grpSp>
      <p:sp>
        <p:nvSpPr>
          <p:cNvPr id="3" name="Title 2">
            <a:extLst>
              <a:ext uri="{FF2B5EF4-FFF2-40B4-BE49-F238E27FC236}">
                <a16:creationId xmlns:a16="http://schemas.microsoft.com/office/drawing/2014/main" id="{FDBCEFFD-09B6-22DE-5817-FE4CAB05EE60}"/>
              </a:ext>
            </a:extLst>
          </p:cNvPr>
          <p:cNvSpPr>
            <a:spLocks noGrp="1"/>
          </p:cNvSpPr>
          <p:nvPr>
            <p:ph type="title"/>
          </p:nvPr>
        </p:nvSpPr>
        <p:spPr>
          <a:xfrm>
            <a:off x="304805" y="251754"/>
            <a:ext cx="11582400" cy="427877"/>
          </a:xfrm>
        </p:spPr>
        <p:txBody>
          <a:bodyPr/>
          <a:lstStyle/>
          <a:p>
            <a:r>
              <a:rPr lang="en-US" dirty="0"/>
              <a:t>Applications At Multiple Stages: Summary</a:t>
            </a:r>
          </a:p>
        </p:txBody>
      </p:sp>
      <p:sp>
        <p:nvSpPr>
          <p:cNvPr id="55" name="Rectangle: Rounded Corners 54">
            <a:extLst>
              <a:ext uri="{FF2B5EF4-FFF2-40B4-BE49-F238E27FC236}">
                <a16:creationId xmlns:a16="http://schemas.microsoft.com/office/drawing/2014/main" id="{FBD356D5-CA66-25E3-80DE-B824E9742F07}"/>
              </a:ext>
            </a:extLst>
          </p:cNvPr>
          <p:cNvSpPr/>
          <p:nvPr/>
        </p:nvSpPr>
        <p:spPr>
          <a:xfrm>
            <a:off x="234950" y="994210"/>
            <a:ext cx="11652255" cy="909601"/>
          </a:xfrm>
          <a:prstGeom prst="roundRect">
            <a:avLst>
              <a:gd name="adj" fmla="val 4097"/>
            </a:avLst>
          </a:prstGeom>
          <a:noFill/>
          <a:ln w="34925" cmpd="dbl">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5343E539-86F8-AC96-06CB-C835E55B9D05}"/>
              </a:ext>
            </a:extLst>
          </p:cNvPr>
          <p:cNvSpPr/>
          <p:nvPr/>
        </p:nvSpPr>
        <p:spPr>
          <a:xfrm>
            <a:off x="64711" y="981509"/>
            <a:ext cx="1256268" cy="5221085"/>
          </a:xfrm>
          <a:prstGeom prst="roundRect">
            <a:avLst>
              <a:gd name="adj" fmla="val 3651"/>
            </a:avLst>
          </a:prstGeom>
          <a:solidFill>
            <a:schemeClr val="tx2">
              <a:lumMod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4CFF2265-A821-443F-F044-E0DB3D64A0F4}"/>
              </a:ext>
            </a:extLst>
          </p:cNvPr>
          <p:cNvSpPr/>
          <p:nvPr/>
        </p:nvSpPr>
        <p:spPr>
          <a:xfrm>
            <a:off x="234950" y="2091981"/>
            <a:ext cx="11652255" cy="909601"/>
          </a:xfrm>
          <a:prstGeom prst="roundRect">
            <a:avLst>
              <a:gd name="adj" fmla="val 4097"/>
            </a:avLst>
          </a:prstGeom>
          <a:noFill/>
          <a:ln w="34925" cmpd="dbl">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B85ED75A-A7C4-473A-14A7-853BFD5E1876}"/>
              </a:ext>
            </a:extLst>
          </p:cNvPr>
          <p:cNvSpPr/>
          <p:nvPr/>
        </p:nvSpPr>
        <p:spPr>
          <a:xfrm>
            <a:off x="234950" y="4226867"/>
            <a:ext cx="11652255" cy="909601"/>
          </a:xfrm>
          <a:prstGeom prst="roundRect">
            <a:avLst>
              <a:gd name="adj" fmla="val 4097"/>
            </a:avLst>
          </a:prstGeom>
          <a:noFill/>
          <a:ln w="34925" cmpd="dbl">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AC6DF46E-15AA-40D1-7DB4-4759870E8275}"/>
              </a:ext>
            </a:extLst>
          </p:cNvPr>
          <p:cNvSpPr/>
          <p:nvPr/>
        </p:nvSpPr>
        <p:spPr>
          <a:xfrm>
            <a:off x="234950" y="5292993"/>
            <a:ext cx="11652255" cy="909601"/>
          </a:xfrm>
          <a:prstGeom prst="roundRect">
            <a:avLst>
              <a:gd name="adj" fmla="val 4097"/>
            </a:avLst>
          </a:prstGeom>
          <a:noFill/>
          <a:ln w="34925" cmpd="dbl">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93957C2F-1B99-FFC6-D016-D81786186EFF}"/>
              </a:ext>
            </a:extLst>
          </p:cNvPr>
          <p:cNvGrpSpPr/>
          <p:nvPr/>
        </p:nvGrpSpPr>
        <p:grpSpPr>
          <a:xfrm>
            <a:off x="1320979" y="4234698"/>
            <a:ext cx="6000573" cy="909601"/>
            <a:chOff x="1320979" y="994210"/>
            <a:chExt cx="6000573" cy="909601"/>
          </a:xfrm>
          <a:gradFill>
            <a:gsLst>
              <a:gs pos="0">
                <a:schemeClr val="accent4">
                  <a:lumMod val="40000"/>
                  <a:lumOff val="60000"/>
                </a:schemeClr>
              </a:gs>
              <a:gs pos="29000">
                <a:schemeClr val="accent4">
                  <a:lumMod val="95000"/>
                  <a:lumOff val="5000"/>
                </a:schemeClr>
              </a:gs>
              <a:gs pos="52000">
                <a:schemeClr val="accent4">
                  <a:lumMod val="60000"/>
                </a:schemeClr>
              </a:gs>
            </a:gsLst>
            <a:path path="circle">
              <a:fillToRect l="100000" t="100000"/>
            </a:path>
          </a:gradFill>
        </p:grpSpPr>
        <p:sp>
          <p:nvSpPr>
            <p:cNvPr id="10" name="Rectangle: Rounded Corners 9">
              <a:extLst>
                <a:ext uri="{FF2B5EF4-FFF2-40B4-BE49-F238E27FC236}">
                  <a16:creationId xmlns:a16="http://schemas.microsoft.com/office/drawing/2014/main" id="{D8B94707-FA56-4A2D-603C-878E34722B84}"/>
                </a:ext>
              </a:extLst>
            </p:cNvPr>
            <p:cNvSpPr/>
            <p:nvPr/>
          </p:nvSpPr>
          <p:spPr>
            <a:xfrm>
              <a:off x="1320979" y="994210"/>
              <a:ext cx="1434921" cy="909601"/>
            </a:xfrm>
            <a:prstGeom prst="roundRect">
              <a:avLst>
                <a:gd name="adj" fmla="val 444"/>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lumMod val="50000"/>
                  </a:schemeClr>
                </a:solidFill>
              </a:endParaRPr>
            </a:p>
          </p:txBody>
        </p:sp>
        <p:sp>
          <p:nvSpPr>
            <p:cNvPr id="11" name="Rectangle: Rounded Corners 10">
              <a:extLst>
                <a:ext uri="{FF2B5EF4-FFF2-40B4-BE49-F238E27FC236}">
                  <a16:creationId xmlns:a16="http://schemas.microsoft.com/office/drawing/2014/main" id="{FC4D9CFF-0926-BE57-C950-CCA7F023CF1E}"/>
                </a:ext>
              </a:extLst>
            </p:cNvPr>
            <p:cNvSpPr/>
            <p:nvPr/>
          </p:nvSpPr>
          <p:spPr>
            <a:xfrm>
              <a:off x="2847369" y="994210"/>
              <a:ext cx="1434921" cy="909601"/>
            </a:xfrm>
            <a:prstGeom prst="roundRect">
              <a:avLst>
                <a:gd name="adj" fmla="val 444"/>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3" name="Rectangle: Rounded Corners 12">
              <a:extLst>
                <a:ext uri="{FF2B5EF4-FFF2-40B4-BE49-F238E27FC236}">
                  <a16:creationId xmlns:a16="http://schemas.microsoft.com/office/drawing/2014/main" id="{F1599456-C5D1-43E4-E1B6-F30346B5DE65}"/>
                </a:ext>
              </a:extLst>
            </p:cNvPr>
            <p:cNvSpPr/>
            <p:nvPr/>
          </p:nvSpPr>
          <p:spPr>
            <a:xfrm>
              <a:off x="4367410" y="994210"/>
              <a:ext cx="1434921" cy="909601"/>
            </a:xfrm>
            <a:prstGeom prst="roundRect">
              <a:avLst>
                <a:gd name="adj" fmla="val 444"/>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4" name="Rectangle: Rounded Corners 13">
              <a:extLst>
                <a:ext uri="{FF2B5EF4-FFF2-40B4-BE49-F238E27FC236}">
                  <a16:creationId xmlns:a16="http://schemas.microsoft.com/office/drawing/2014/main" id="{C18A48C7-DB65-A870-04E6-18A9FFD292CA}"/>
                </a:ext>
              </a:extLst>
            </p:cNvPr>
            <p:cNvSpPr/>
            <p:nvPr/>
          </p:nvSpPr>
          <p:spPr>
            <a:xfrm>
              <a:off x="5886631" y="994210"/>
              <a:ext cx="1434921" cy="909601"/>
            </a:xfrm>
            <a:prstGeom prst="roundRect">
              <a:avLst>
                <a:gd name="adj" fmla="val 444"/>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dirty="0"/>
            </a:p>
          </p:txBody>
        </p:sp>
      </p:grpSp>
      <p:sp>
        <p:nvSpPr>
          <p:cNvPr id="28" name="TextBox 27">
            <a:extLst>
              <a:ext uri="{FF2B5EF4-FFF2-40B4-BE49-F238E27FC236}">
                <a16:creationId xmlns:a16="http://schemas.microsoft.com/office/drawing/2014/main" id="{8E611C9F-D7F6-713F-D72E-D9EE7769345B}"/>
              </a:ext>
            </a:extLst>
          </p:cNvPr>
          <p:cNvSpPr txBox="1"/>
          <p:nvPr/>
        </p:nvSpPr>
        <p:spPr>
          <a:xfrm>
            <a:off x="1006564" y="1100338"/>
            <a:ext cx="2063750" cy="646331"/>
          </a:xfrm>
          <a:prstGeom prst="rect">
            <a:avLst/>
          </a:prstGeom>
          <a:noFill/>
        </p:spPr>
        <p:txBody>
          <a:bodyPr wrap="square" rtlCol="0">
            <a:spAutoFit/>
          </a:bodyPr>
          <a:lstStyle/>
          <a:p>
            <a:pPr algn="ctr"/>
            <a:r>
              <a:rPr lang="en-US" sz="1800" b="1" dirty="0">
                <a:solidFill>
                  <a:srgbClr val="FFFF00"/>
                </a:solidFill>
              </a:rPr>
              <a:t>Sequence</a:t>
            </a:r>
          </a:p>
          <a:p>
            <a:pPr algn="ctr"/>
            <a:r>
              <a:rPr lang="en-US" sz="1800" b="1" dirty="0">
                <a:solidFill>
                  <a:srgbClr val="FFFF00"/>
                </a:solidFill>
              </a:rPr>
              <a:t>Testing</a:t>
            </a:r>
          </a:p>
        </p:txBody>
      </p:sp>
      <p:sp>
        <p:nvSpPr>
          <p:cNvPr id="36" name="TextBox 35">
            <a:extLst>
              <a:ext uri="{FF2B5EF4-FFF2-40B4-BE49-F238E27FC236}">
                <a16:creationId xmlns:a16="http://schemas.microsoft.com/office/drawing/2014/main" id="{71222114-14DA-E104-34C0-0D6574AC27F6}"/>
              </a:ext>
            </a:extLst>
          </p:cNvPr>
          <p:cNvSpPr txBox="1"/>
          <p:nvPr/>
        </p:nvSpPr>
        <p:spPr>
          <a:xfrm>
            <a:off x="2511514" y="1115372"/>
            <a:ext cx="2063750" cy="646331"/>
          </a:xfrm>
          <a:prstGeom prst="rect">
            <a:avLst/>
          </a:prstGeom>
          <a:noFill/>
        </p:spPr>
        <p:txBody>
          <a:bodyPr wrap="square" rtlCol="0">
            <a:spAutoFit/>
          </a:bodyPr>
          <a:lstStyle/>
          <a:p>
            <a:pPr algn="ctr"/>
            <a:r>
              <a:rPr lang="en-US" sz="1800" b="1" dirty="0">
                <a:solidFill>
                  <a:srgbClr val="FFFF00"/>
                </a:solidFill>
              </a:rPr>
              <a:t>HLA</a:t>
            </a:r>
          </a:p>
          <a:p>
            <a:pPr algn="ctr"/>
            <a:r>
              <a:rPr lang="en-US" sz="1800" b="1" dirty="0">
                <a:solidFill>
                  <a:srgbClr val="FFFF00"/>
                </a:solidFill>
              </a:rPr>
              <a:t>Testing</a:t>
            </a:r>
          </a:p>
        </p:txBody>
      </p:sp>
      <p:sp>
        <p:nvSpPr>
          <p:cNvPr id="38" name="TextBox 37">
            <a:extLst>
              <a:ext uri="{FF2B5EF4-FFF2-40B4-BE49-F238E27FC236}">
                <a16:creationId xmlns:a16="http://schemas.microsoft.com/office/drawing/2014/main" id="{5510141A-BC0F-4DB2-9EA8-B4B5FDAB7235}"/>
              </a:ext>
            </a:extLst>
          </p:cNvPr>
          <p:cNvSpPr txBox="1"/>
          <p:nvPr/>
        </p:nvSpPr>
        <p:spPr>
          <a:xfrm>
            <a:off x="4051300" y="1125844"/>
            <a:ext cx="2063750" cy="646331"/>
          </a:xfrm>
          <a:prstGeom prst="rect">
            <a:avLst/>
          </a:prstGeom>
          <a:noFill/>
        </p:spPr>
        <p:txBody>
          <a:bodyPr wrap="square" rtlCol="0">
            <a:spAutoFit/>
          </a:bodyPr>
          <a:lstStyle/>
          <a:p>
            <a:pPr algn="ctr"/>
            <a:r>
              <a:rPr lang="en-US" sz="1800" b="1" dirty="0">
                <a:solidFill>
                  <a:srgbClr val="FFFF00"/>
                </a:solidFill>
              </a:rPr>
              <a:t>System</a:t>
            </a:r>
          </a:p>
          <a:p>
            <a:pPr algn="ctr"/>
            <a:r>
              <a:rPr lang="en-US" sz="1800" b="1" dirty="0">
                <a:solidFill>
                  <a:srgbClr val="FFFF00"/>
                </a:solidFill>
              </a:rPr>
              <a:t>Integration</a:t>
            </a:r>
          </a:p>
        </p:txBody>
      </p:sp>
      <p:sp>
        <p:nvSpPr>
          <p:cNvPr id="39" name="TextBox 38">
            <a:extLst>
              <a:ext uri="{FF2B5EF4-FFF2-40B4-BE49-F238E27FC236}">
                <a16:creationId xmlns:a16="http://schemas.microsoft.com/office/drawing/2014/main" id="{181E6CD8-6ED7-7A86-F2E5-94D0440BA5C3}"/>
              </a:ext>
            </a:extLst>
          </p:cNvPr>
          <p:cNvSpPr txBox="1"/>
          <p:nvPr/>
        </p:nvSpPr>
        <p:spPr>
          <a:xfrm>
            <a:off x="5562600" y="1096381"/>
            <a:ext cx="2063750" cy="646331"/>
          </a:xfrm>
          <a:prstGeom prst="rect">
            <a:avLst/>
          </a:prstGeom>
          <a:noFill/>
        </p:spPr>
        <p:txBody>
          <a:bodyPr wrap="square" rtlCol="0">
            <a:spAutoFit/>
          </a:bodyPr>
          <a:lstStyle/>
          <a:p>
            <a:pPr algn="ctr"/>
            <a:r>
              <a:rPr lang="en-US" sz="1800" b="1" dirty="0">
                <a:solidFill>
                  <a:srgbClr val="FFFF00"/>
                </a:solidFill>
              </a:rPr>
              <a:t>Interlock</a:t>
            </a:r>
          </a:p>
          <a:p>
            <a:pPr algn="ctr"/>
            <a:r>
              <a:rPr lang="en-US" sz="1800" b="1" dirty="0">
                <a:solidFill>
                  <a:srgbClr val="FFFF00"/>
                </a:solidFill>
              </a:rPr>
              <a:t>Testing</a:t>
            </a:r>
          </a:p>
        </p:txBody>
      </p:sp>
      <p:sp>
        <p:nvSpPr>
          <p:cNvPr id="40" name="TextBox 39">
            <a:extLst>
              <a:ext uri="{FF2B5EF4-FFF2-40B4-BE49-F238E27FC236}">
                <a16:creationId xmlns:a16="http://schemas.microsoft.com/office/drawing/2014/main" id="{F862B3B8-ED96-9B82-047E-779F4B819B03}"/>
              </a:ext>
            </a:extLst>
          </p:cNvPr>
          <p:cNvSpPr txBox="1"/>
          <p:nvPr/>
        </p:nvSpPr>
        <p:spPr>
          <a:xfrm>
            <a:off x="7102386" y="1096381"/>
            <a:ext cx="2063750" cy="646331"/>
          </a:xfrm>
          <a:prstGeom prst="rect">
            <a:avLst/>
          </a:prstGeom>
          <a:noFill/>
        </p:spPr>
        <p:txBody>
          <a:bodyPr wrap="square" rtlCol="0">
            <a:spAutoFit/>
          </a:bodyPr>
          <a:lstStyle/>
          <a:p>
            <a:pPr algn="ctr"/>
            <a:r>
              <a:rPr lang="en-US" sz="1800" b="1" dirty="0">
                <a:solidFill>
                  <a:srgbClr val="FFFF00"/>
                </a:solidFill>
              </a:rPr>
              <a:t>Fault</a:t>
            </a:r>
          </a:p>
          <a:p>
            <a:pPr algn="ctr"/>
            <a:r>
              <a:rPr lang="en-US" sz="1800" b="1" dirty="0">
                <a:solidFill>
                  <a:srgbClr val="FFFF00"/>
                </a:solidFill>
              </a:rPr>
              <a:t>Studies</a:t>
            </a:r>
          </a:p>
        </p:txBody>
      </p:sp>
      <p:sp>
        <p:nvSpPr>
          <p:cNvPr id="41" name="TextBox 40">
            <a:extLst>
              <a:ext uri="{FF2B5EF4-FFF2-40B4-BE49-F238E27FC236}">
                <a16:creationId xmlns:a16="http://schemas.microsoft.com/office/drawing/2014/main" id="{54C4A01D-3D12-9198-1AD2-A8BB683B5786}"/>
              </a:ext>
            </a:extLst>
          </p:cNvPr>
          <p:cNvSpPr txBox="1"/>
          <p:nvPr/>
        </p:nvSpPr>
        <p:spPr>
          <a:xfrm>
            <a:off x="8609366" y="932351"/>
            <a:ext cx="2063750" cy="923330"/>
          </a:xfrm>
          <a:prstGeom prst="rect">
            <a:avLst/>
          </a:prstGeom>
          <a:noFill/>
        </p:spPr>
        <p:txBody>
          <a:bodyPr wrap="square" rtlCol="0">
            <a:spAutoFit/>
          </a:bodyPr>
          <a:lstStyle/>
          <a:p>
            <a:pPr algn="ctr"/>
            <a:r>
              <a:rPr lang="en-US" sz="1800" b="1" dirty="0">
                <a:solidFill>
                  <a:srgbClr val="FFFF00"/>
                </a:solidFill>
              </a:rPr>
              <a:t>Dynamic</a:t>
            </a:r>
          </a:p>
          <a:p>
            <a:pPr algn="ctr"/>
            <a:r>
              <a:rPr lang="en-US" sz="1800" b="1" dirty="0">
                <a:solidFill>
                  <a:srgbClr val="FFFF00"/>
                </a:solidFill>
              </a:rPr>
              <a:t>Stress</a:t>
            </a:r>
          </a:p>
          <a:p>
            <a:pPr algn="ctr"/>
            <a:r>
              <a:rPr lang="en-US" sz="1800" b="1" dirty="0">
                <a:solidFill>
                  <a:srgbClr val="FFFF00"/>
                </a:solidFill>
              </a:rPr>
              <a:t> Testing</a:t>
            </a:r>
          </a:p>
        </p:txBody>
      </p:sp>
      <p:sp>
        <p:nvSpPr>
          <p:cNvPr id="42" name="TextBox 41">
            <a:extLst>
              <a:ext uri="{FF2B5EF4-FFF2-40B4-BE49-F238E27FC236}">
                <a16:creationId xmlns:a16="http://schemas.microsoft.com/office/drawing/2014/main" id="{30634D96-025E-5C0C-FB0D-34BAD1784DAF}"/>
              </a:ext>
            </a:extLst>
          </p:cNvPr>
          <p:cNvSpPr txBox="1"/>
          <p:nvPr/>
        </p:nvSpPr>
        <p:spPr>
          <a:xfrm>
            <a:off x="10177009" y="1096381"/>
            <a:ext cx="2063750" cy="646331"/>
          </a:xfrm>
          <a:prstGeom prst="rect">
            <a:avLst/>
          </a:prstGeom>
          <a:noFill/>
        </p:spPr>
        <p:txBody>
          <a:bodyPr wrap="square" rtlCol="0">
            <a:spAutoFit/>
          </a:bodyPr>
          <a:lstStyle/>
          <a:p>
            <a:pPr algn="ctr"/>
            <a:r>
              <a:rPr lang="en-US" sz="1800" b="1" dirty="0">
                <a:solidFill>
                  <a:srgbClr val="FFFF00"/>
                </a:solidFill>
              </a:rPr>
              <a:t>Operator</a:t>
            </a:r>
          </a:p>
          <a:p>
            <a:pPr algn="ctr"/>
            <a:r>
              <a:rPr lang="en-US" sz="1800" b="1" dirty="0">
                <a:solidFill>
                  <a:srgbClr val="FFFF00"/>
                </a:solidFill>
              </a:rPr>
              <a:t>Training</a:t>
            </a:r>
          </a:p>
        </p:txBody>
      </p:sp>
      <p:sp>
        <p:nvSpPr>
          <p:cNvPr id="54" name="TextBox 53">
            <a:extLst>
              <a:ext uri="{FF2B5EF4-FFF2-40B4-BE49-F238E27FC236}">
                <a16:creationId xmlns:a16="http://schemas.microsoft.com/office/drawing/2014/main" id="{B5E1C3BA-B1CD-D7B7-70B7-3681CB001980}"/>
              </a:ext>
            </a:extLst>
          </p:cNvPr>
          <p:cNvSpPr txBox="1"/>
          <p:nvPr/>
        </p:nvSpPr>
        <p:spPr>
          <a:xfrm>
            <a:off x="1006564" y="2235462"/>
            <a:ext cx="2063750" cy="646331"/>
          </a:xfrm>
          <a:prstGeom prst="rect">
            <a:avLst/>
          </a:prstGeom>
          <a:noFill/>
        </p:spPr>
        <p:txBody>
          <a:bodyPr wrap="square" rtlCol="0">
            <a:spAutoFit/>
          </a:bodyPr>
          <a:lstStyle/>
          <a:p>
            <a:pPr algn="ctr"/>
            <a:r>
              <a:rPr lang="en-US" sz="1800" b="1" dirty="0">
                <a:solidFill>
                  <a:srgbClr val="FFFF00"/>
                </a:solidFill>
              </a:rPr>
              <a:t>Trajectory</a:t>
            </a:r>
          </a:p>
          <a:p>
            <a:pPr algn="ctr"/>
            <a:r>
              <a:rPr lang="en-US" sz="1800" b="1" dirty="0">
                <a:solidFill>
                  <a:srgbClr val="FFFF00"/>
                </a:solidFill>
              </a:rPr>
              <a:t>Alignment</a:t>
            </a:r>
          </a:p>
        </p:txBody>
      </p:sp>
      <p:sp>
        <p:nvSpPr>
          <p:cNvPr id="57" name="TextBox 56">
            <a:extLst>
              <a:ext uri="{FF2B5EF4-FFF2-40B4-BE49-F238E27FC236}">
                <a16:creationId xmlns:a16="http://schemas.microsoft.com/office/drawing/2014/main" id="{5B24BEAB-C807-62FB-1F5B-459D07C7BA6D}"/>
              </a:ext>
            </a:extLst>
          </p:cNvPr>
          <p:cNvSpPr txBox="1"/>
          <p:nvPr/>
        </p:nvSpPr>
        <p:spPr>
          <a:xfrm>
            <a:off x="2605321" y="2085116"/>
            <a:ext cx="1876136" cy="923330"/>
          </a:xfrm>
          <a:prstGeom prst="rect">
            <a:avLst/>
          </a:prstGeom>
          <a:noFill/>
        </p:spPr>
        <p:txBody>
          <a:bodyPr wrap="square" rtlCol="0">
            <a:spAutoFit/>
          </a:bodyPr>
          <a:lstStyle/>
          <a:p>
            <a:pPr algn="ctr"/>
            <a:r>
              <a:rPr lang="en-US" sz="1800" b="1" dirty="0">
                <a:solidFill>
                  <a:srgbClr val="FFFF00"/>
                </a:solidFill>
              </a:rPr>
              <a:t>Lattice</a:t>
            </a:r>
          </a:p>
          <a:p>
            <a:pPr algn="ctr"/>
            <a:r>
              <a:rPr lang="en-US" sz="1800" b="1" dirty="0">
                <a:solidFill>
                  <a:srgbClr val="FFFF00"/>
                </a:solidFill>
              </a:rPr>
              <a:t>Optimization</a:t>
            </a:r>
          </a:p>
          <a:p>
            <a:pPr algn="ctr"/>
            <a:r>
              <a:rPr lang="en-US" sz="1800" b="1" dirty="0">
                <a:solidFill>
                  <a:srgbClr val="FFFF00"/>
                </a:solidFill>
              </a:rPr>
              <a:t>(W/WO HLA)</a:t>
            </a:r>
          </a:p>
        </p:txBody>
      </p:sp>
      <p:sp>
        <p:nvSpPr>
          <p:cNvPr id="58" name="TextBox 57">
            <a:extLst>
              <a:ext uri="{FF2B5EF4-FFF2-40B4-BE49-F238E27FC236}">
                <a16:creationId xmlns:a16="http://schemas.microsoft.com/office/drawing/2014/main" id="{575E08C7-2D60-855F-11C7-6DAE5AD07E7F}"/>
              </a:ext>
            </a:extLst>
          </p:cNvPr>
          <p:cNvSpPr txBox="1"/>
          <p:nvPr/>
        </p:nvSpPr>
        <p:spPr>
          <a:xfrm>
            <a:off x="5562600" y="2231505"/>
            <a:ext cx="2063750" cy="646331"/>
          </a:xfrm>
          <a:prstGeom prst="rect">
            <a:avLst/>
          </a:prstGeom>
          <a:noFill/>
        </p:spPr>
        <p:txBody>
          <a:bodyPr wrap="square" rtlCol="0">
            <a:spAutoFit/>
          </a:bodyPr>
          <a:lstStyle/>
          <a:p>
            <a:pPr algn="ctr"/>
            <a:r>
              <a:rPr lang="en-US" sz="1800" b="1" dirty="0">
                <a:solidFill>
                  <a:srgbClr val="FFFF00"/>
                </a:solidFill>
              </a:rPr>
              <a:t>Misalignment</a:t>
            </a:r>
          </a:p>
          <a:p>
            <a:pPr algn="ctr"/>
            <a:r>
              <a:rPr lang="en-US" sz="1800" b="1" dirty="0">
                <a:solidFill>
                  <a:srgbClr val="FFFF00"/>
                </a:solidFill>
              </a:rPr>
              <a:t>Predictions</a:t>
            </a:r>
          </a:p>
        </p:txBody>
      </p:sp>
      <p:sp>
        <p:nvSpPr>
          <p:cNvPr id="59" name="TextBox 58">
            <a:extLst>
              <a:ext uri="{FF2B5EF4-FFF2-40B4-BE49-F238E27FC236}">
                <a16:creationId xmlns:a16="http://schemas.microsoft.com/office/drawing/2014/main" id="{D422C243-5FB9-C1C2-D845-A1F510BD04B5}"/>
              </a:ext>
            </a:extLst>
          </p:cNvPr>
          <p:cNvSpPr txBox="1"/>
          <p:nvPr/>
        </p:nvSpPr>
        <p:spPr>
          <a:xfrm>
            <a:off x="7102386" y="2231505"/>
            <a:ext cx="2063750" cy="646331"/>
          </a:xfrm>
          <a:prstGeom prst="rect">
            <a:avLst/>
          </a:prstGeom>
          <a:noFill/>
        </p:spPr>
        <p:txBody>
          <a:bodyPr wrap="square" rtlCol="0">
            <a:spAutoFit/>
          </a:bodyPr>
          <a:lstStyle/>
          <a:p>
            <a:pPr algn="ctr"/>
            <a:r>
              <a:rPr lang="en-US" sz="1800" b="1" dirty="0">
                <a:solidFill>
                  <a:srgbClr val="FFFF00"/>
                </a:solidFill>
              </a:rPr>
              <a:t>Trajectory</a:t>
            </a:r>
          </a:p>
          <a:p>
            <a:pPr algn="ctr"/>
            <a:r>
              <a:rPr lang="en-US" sz="1800" b="1" dirty="0">
                <a:solidFill>
                  <a:srgbClr val="FFFF00"/>
                </a:solidFill>
              </a:rPr>
              <a:t>Back-Tracking</a:t>
            </a:r>
          </a:p>
        </p:txBody>
      </p:sp>
      <p:sp>
        <p:nvSpPr>
          <p:cNvPr id="60" name="TextBox 59">
            <a:extLst>
              <a:ext uri="{FF2B5EF4-FFF2-40B4-BE49-F238E27FC236}">
                <a16:creationId xmlns:a16="http://schemas.microsoft.com/office/drawing/2014/main" id="{F09A278D-D125-465A-9ADA-D568BEFE6173}"/>
              </a:ext>
            </a:extLst>
          </p:cNvPr>
          <p:cNvSpPr txBox="1"/>
          <p:nvPr/>
        </p:nvSpPr>
        <p:spPr>
          <a:xfrm>
            <a:off x="8609366" y="2243291"/>
            <a:ext cx="2063750" cy="646331"/>
          </a:xfrm>
          <a:prstGeom prst="rect">
            <a:avLst/>
          </a:prstGeom>
          <a:noFill/>
        </p:spPr>
        <p:txBody>
          <a:bodyPr wrap="square" rtlCol="0">
            <a:spAutoFit/>
          </a:bodyPr>
          <a:lstStyle/>
          <a:p>
            <a:pPr algn="ctr"/>
            <a:r>
              <a:rPr lang="en-US" sz="1800" b="1" dirty="0">
                <a:solidFill>
                  <a:srgbClr val="FFFF00"/>
                </a:solidFill>
              </a:rPr>
              <a:t>Adjust Settings Iteratively</a:t>
            </a:r>
          </a:p>
        </p:txBody>
      </p:sp>
      <p:sp>
        <p:nvSpPr>
          <p:cNvPr id="61" name="TextBox 60">
            <a:extLst>
              <a:ext uri="{FF2B5EF4-FFF2-40B4-BE49-F238E27FC236}">
                <a16:creationId xmlns:a16="http://schemas.microsoft.com/office/drawing/2014/main" id="{EB528916-C183-E551-8436-37DD36E982D2}"/>
              </a:ext>
            </a:extLst>
          </p:cNvPr>
          <p:cNvSpPr txBox="1"/>
          <p:nvPr/>
        </p:nvSpPr>
        <p:spPr>
          <a:xfrm>
            <a:off x="10177009" y="2068148"/>
            <a:ext cx="2063750" cy="923330"/>
          </a:xfrm>
          <a:prstGeom prst="rect">
            <a:avLst/>
          </a:prstGeom>
          <a:noFill/>
        </p:spPr>
        <p:txBody>
          <a:bodyPr wrap="square" rtlCol="0">
            <a:spAutoFit/>
          </a:bodyPr>
          <a:lstStyle/>
          <a:p>
            <a:pPr algn="ctr"/>
            <a:r>
              <a:rPr lang="en-US" sz="1800" b="1" dirty="0">
                <a:solidFill>
                  <a:srgbClr val="FFFF00"/>
                </a:solidFill>
              </a:rPr>
              <a:t>Integrated </a:t>
            </a:r>
          </a:p>
          <a:p>
            <a:pPr algn="ctr"/>
            <a:r>
              <a:rPr lang="en-US" sz="1800" b="1" dirty="0">
                <a:solidFill>
                  <a:srgbClr val="FFFF00"/>
                </a:solidFill>
              </a:rPr>
              <a:t>System Simulations:</a:t>
            </a:r>
          </a:p>
        </p:txBody>
      </p:sp>
      <p:sp>
        <p:nvSpPr>
          <p:cNvPr id="62" name="TextBox 61">
            <a:extLst>
              <a:ext uri="{FF2B5EF4-FFF2-40B4-BE49-F238E27FC236}">
                <a16:creationId xmlns:a16="http://schemas.microsoft.com/office/drawing/2014/main" id="{3D5B4203-483F-E8A0-C444-E1F4889BA2DF}"/>
              </a:ext>
            </a:extLst>
          </p:cNvPr>
          <p:cNvSpPr txBox="1"/>
          <p:nvPr/>
        </p:nvSpPr>
        <p:spPr>
          <a:xfrm>
            <a:off x="4057650" y="2072516"/>
            <a:ext cx="2063750" cy="923330"/>
          </a:xfrm>
          <a:prstGeom prst="rect">
            <a:avLst/>
          </a:prstGeom>
          <a:noFill/>
        </p:spPr>
        <p:txBody>
          <a:bodyPr wrap="square" rtlCol="0">
            <a:spAutoFit/>
          </a:bodyPr>
          <a:lstStyle/>
          <a:p>
            <a:pPr algn="ctr"/>
            <a:r>
              <a:rPr lang="en-US" sz="1800" b="1" dirty="0">
                <a:solidFill>
                  <a:srgbClr val="FFFF00"/>
                </a:solidFill>
              </a:rPr>
              <a:t>Measurements</a:t>
            </a:r>
          </a:p>
          <a:p>
            <a:pPr algn="ctr"/>
            <a:r>
              <a:rPr lang="en-US" sz="1800" b="1" dirty="0">
                <a:solidFill>
                  <a:srgbClr val="FFFF00"/>
                </a:solidFill>
              </a:rPr>
              <a:t>&amp; Simulation</a:t>
            </a:r>
          </a:p>
          <a:p>
            <a:pPr algn="ctr"/>
            <a:r>
              <a:rPr lang="en-US" sz="1800" b="1" dirty="0">
                <a:solidFill>
                  <a:srgbClr val="FFFF00"/>
                </a:solidFill>
              </a:rPr>
              <a:t>Comparison</a:t>
            </a:r>
          </a:p>
        </p:txBody>
      </p:sp>
      <p:grpSp>
        <p:nvGrpSpPr>
          <p:cNvPr id="63" name="Group 62">
            <a:extLst>
              <a:ext uri="{FF2B5EF4-FFF2-40B4-BE49-F238E27FC236}">
                <a16:creationId xmlns:a16="http://schemas.microsoft.com/office/drawing/2014/main" id="{FE80AFE7-703E-3B38-8F60-916AD76070EB}"/>
              </a:ext>
            </a:extLst>
          </p:cNvPr>
          <p:cNvGrpSpPr/>
          <p:nvPr/>
        </p:nvGrpSpPr>
        <p:grpSpPr>
          <a:xfrm>
            <a:off x="1320979" y="3121756"/>
            <a:ext cx="9037723" cy="909601"/>
            <a:chOff x="1320979" y="994210"/>
            <a:chExt cx="9037723" cy="909601"/>
          </a:xfr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2700000" scaled="1"/>
            <a:tileRect/>
          </a:gradFill>
        </p:grpSpPr>
        <p:sp>
          <p:nvSpPr>
            <p:cNvPr id="64" name="Rectangle: Rounded Corners 63">
              <a:extLst>
                <a:ext uri="{FF2B5EF4-FFF2-40B4-BE49-F238E27FC236}">
                  <a16:creationId xmlns:a16="http://schemas.microsoft.com/office/drawing/2014/main" id="{73B7EC4A-A390-4CBB-3824-85234901CF2C}"/>
                </a:ext>
              </a:extLst>
            </p:cNvPr>
            <p:cNvSpPr/>
            <p:nvPr/>
          </p:nvSpPr>
          <p:spPr>
            <a:xfrm>
              <a:off x="1320979" y="994210"/>
              <a:ext cx="1434921" cy="909601"/>
            </a:xfrm>
            <a:prstGeom prst="roundRect">
              <a:avLst>
                <a:gd name="adj" fmla="val 444"/>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lumMod val="50000"/>
                  </a:schemeClr>
                </a:solidFill>
              </a:endParaRPr>
            </a:p>
          </p:txBody>
        </p:sp>
        <p:sp>
          <p:nvSpPr>
            <p:cNvPr id="65" name="Rectangle: Rounded Corners 64">
              <a:extLst>
                <a:ext uri="{FF2B5EF4-FFF2-40B4-BE49-F238E27FC236}">
                  <a16:creationId xmlns:a16="http://schemas.microsoft.com/office/drawing/2014/main" id="{DAF38A35-42FD-19B7-5D65-E0D6F6DBB637}"/>
                </a:ext>
              </a:extLst>
            </p:cNvPr>
            <p:cNvSpPr/>
            <p:nvPr/>
          </p:nvSpPr>
          <p:spPr>
            <a:xfrm>
              <a:off x="2847369" y="994210"/>
              <a:ext cx="1434921" cy="909601"/>
            </a:xfrm>
            <a:prstGeom prst="roundRect">
              <a:avLst>
                <a:gd name="adj" fmla="val 444"/>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66" name="Rectangle: Rounded Corners 65">
              <a:extLst>
                <a:ext uri="{FF2B5EF4-FFF2-40B4-BE49-F238E27FC236}">
                  <a16:creationId xmlns:a16="http://schemas.microsoft.com/office/drawing/2014/main" id="{651C0DC0-192F-390B-3988-CA712CE6E1B5}"/>
                </a:ext>
              </a:extLst>
            </p:cNvPr>
            <p:cNvSpPr/>
            <p:nvPr/>
          </p:nvSpPr>
          <p:spPr>
            <a:xfrm>
              <a:off x="4367410" y="994210"/>
              <a:ext cx="1434921" cy="909601"/>
            </a:xfrm>
            <a:prstGeom prst="roundRect">
              <a:avLst>
                <a:gd name="adj" fmla="val 444"/>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67" name="Rectangle: Rounded Corners 66">
              <a:extLst>
                <a:ext uri="{FF2B5EF4-FFF2-40B4-BE49-F238E27FC236}">
                  <a16:creationId xmlns:a16="http://schemas.microsoft.com/office/drawing/2014/main" id="{8B1E0466-A600-593E-37DD-A1DB3DC8EA23}"/>
                </a:ext>
              </a:extLst>
            </p:cNvPr>
            <p:cNvSpPr/>
            <p:nvPr/>
          </p:nvSpPr>
          <p:spPr>
            <a:xfrm>
              <a:off x="5886631" y="994210"/>
              <a:ext cx="1434921" cy="909601"/>
            </a:xfrm>
            <a:prstGeom prst="roundRect">
              <a:avLst>
                <a:gd name="adj" fmla="val 444"/>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68" name="Rectangle: Rounded Corners 67">
              <a:extLst>
                <a:ext uri="{FF2B5EF4-FFF2-40B4-BE49-F238E27FC236}">
                  <a16:creationId xmlns:a16="http://schemas.microsoft.com/office/drawing/2014/main" id="{15CA6890-A838-01EE-F00C-DF62E6B68EA5}"/>
                </a:ext>
              </a:extLst>
            </p:cNvPr>
            <p:cNvSpPr/>
            <p:nvPr/>
          </p:nvSpPr>
          <p:spPr>
            <a:xfrm>
              <a:off x="7403740" y="994210"/>
              <a:ext cx="1434921" cy="909601"/>
            </a:xfrm>
            <a:prstGeom prst="roundRect">
              <a:avLst>
                <a:gd name="adj" fmla="val 444"/>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69" name="Rectangle: Rounded Corners 68">
              <a:extLst>
                <a:ext uri="{FF2B5EF4-FFF2-40B4-BE49-F238E27FC236}">
                  <a16:creationId xmlns:a16="http://schemas.microsoft.com/office/drawing/2014/main" id="{B206621B-254D-230F-635C-09B265C36C7A}"/>
                </a:ext>
              </a:extLst>
            </p:cNvPr>
            <p:cNvSpPr/>
            <p:nvPr/>
          </p:nvSpPr>
          <p:spPr>
            <a:xfrm>
              <a:off x="8923781" y="994210"/>
              <a:ext cx="1434921" cy="909601"/>
            </a:xfrm>
            <a:prstGeom prst="roundRect">
              <a:avLst>
                <a:gd name="adj" fmla="val 444"/>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dirty="0"/>
            </a:p>
          </p:txBody>
        </p:sp>
      </p:grpSp>
      <p:sp>
        <p:nvSpPr>
          <p:cNvPr id="71" name="Rectangle: Rounded Corners 70">
            <a:extLst>
              <a:ext uri="{FF2B5EF4-FFF2-40B4-BE49-F238E27FC236}">
                <a16:creationId xmlns:a16="http://schemas.microsoft.com/office/drawing/2014/main" id="{5F5C55A5-D87E-412E-3A5C-4D4D99EBF5F5}"/>
              </a:ext>
            </a:extLst>
          </p:cNvPr>
          <p:cNvSpPr/>
          <p:nvPr/>
        </p:nvSpPr>
        <p:spPr>
          <a:xfrm>
            <a:off x="234950" y="3121768"/>
            <a:ext cx="11652255" cy="909601"/>
          </a:xfrm>
          <a:prstGeom prst="roundRect">
            <a:avLst>
              <a:gd name="adj" fmla="val 4097"/>
            </a:avLst>
          </a:prstGeom>
          <a:noFill/>
          <a:ln w="34925" cmpd="dbl">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id="{C1E82A7C-2275-F06A-B85E-1F6EE9C8534E}"/>
              </a:ext>
            </a:extLst>
          </p:cNvPr>
          <p:cNvSpPr txBox="1"/>
          <p:nvPr/>
        </p:nvSpPr>
        <p:spPr>
          <a:xfrm>
            <a:off x="1006564" y="3265249"/>
            <a:ext cx="2063750" cy="646331"/>
          </a:xfrm>
          <a:prstGeom prst="rect">
            <a:avLst/>
          </a:prstGeom>
          <a:noFill/>
        </p:spPr>
        <p:txBody>
          <a:bodyPr wrap="square" rtlCol="0">
            <a:spAutoFit/>
          </a:bodyPr>
          <a:lstStyle/>
          <a:p>
            <a:pPr algn="ctr"/>
            <a:r>
              <a:rPr lang="en-US" sz="1800" b="1" dirty="0">
                <a:solidFill>
                  <a:srgbClr val="FFFF00"/>
                </a:solidFill>
              </a:rPr>
              <a:t>Continuous</a:t>
            </a:r>
          </a:p>
          <a:p>
            <a:pPr algn="ctr"/>
            <a:r>
              <a:rPr lang="en-US" sz="1800" b="1" dirty="0">
                <a:solidFill>
                  <a:srgbClr val="FFFF00"/>
                </a:solidFill>
              </a:rPr>
              <a:t>Monitoring</a:t>
            </a:r>
          </a:p>
        </p:txBody>
      </p:sp>
      <p:sp>
        <p:nvSpPr>
          <p:cNvPr id="73" name="TextBox 72">
            <a:extLst>
              <a:ext uri="{FF2B5EF4-FFF2-40B4-BE49-F238E27FC236}">
                <a16:creationId xmlns:a16="http://schemas.microsoft.com/office/drawing/2014/main" id="{FE52D4E4-2392-DE02-7F98-82DCEA915793}"/>
              </a:ext>
            </a:extLst>
          </p:cNvPr>
          <p:cNvSpPr txBox="1"/>
          <p:nvPr/>
        </p:nvSpPr>
        <p:spPr>
          <a:xfrm>
            <a:off x="2605321" y="3265249"/>
            <a:ext cx="1876136" cy="646331"/>
          </a:xfrm>
          <a:prstGeom prst="rect">
            <a:avLst/>
          </a:prstGeom>
          <a:noFill/>
        </p:spPr>
        <p:txBody>
          <a:bodyPr wrap="square" rtlCol="0">
            <a:spAutoFit/>
          </a:bodyPr>
          <a:lstStyle/>
          <a:p>
            <a:pPr algn="ctr"/>
            <a:r>
              <a:rPr lang="en-US" sz="1800" b="1" dirty="0">
                <a:solidFill>
                  <a:srgbClr val="FFFF00"/>
                </a:solidFill>
              </a:rPr>
              <a:t>Proactive Fault Detection</a:t>
            </a:r>
          </a:p>
        </p:txBody>
      </p:sp>
      <p:sp>
        <p:nvSpPr>
          <p:cNvPr id="74" name="TextBox 73">
            <a:extLst>
              <a:ext uri="{FF2B5EF4-FFF2-40B4-BE49-F238E27FC236}">
                <a16:creationId xmlns:a16="http://schemas.microsoft.com/office/drawing/2014/main" id="{F087781E-C39D-B612-1431-175722C1F130}"/>
              </a:ext>
            </a:extLst>
          </p:cNvPr>
          <p:cNvSpPr txBox="1"/>
          <p:nvPr/>
        </p:nvSpPr>
        <p:spPr>
          <a:xfrm>
            <a:off x="5562600" y="3130369"/>
            <a:ext cx="2063750" cy="830997"/>
          </a:xfrm>
          <a:prstGeom prst="rect">
            <a:avLst/>
          </a:prstGeom>
          <a:noFill/>
        </p:spPr>
        <p:txBody>
          <a:bodyPr wrap="square" rtlCol="0">
            <a:spAutoFit/>
          </a:bodyPr>
          <a:lstStyle/>
          <a:p>
            <a:pPr algn="ctr"/>
            <a:r>
              <a:rPr lang="en-US" sz="1600" b="1" dirty="0">
                <a:solidFill>
                  <a:srgbClr val="FFFF00"/>
                </a:solidFill>
              </a:rPr>
              <a:t>Real-Time Data Analysis and</a:t>
            </a:r>
          </a:p>
          <a:p>
            <a:pPr algn="ctr"/>
            <a:r>
              <a:rPr lang="en-US" sz="1600" b="1" dirty="0">
                <a:solidFill>
                  <a:srgbClr val="FFFF00"/>
                </a:solidFill>
              </a:rPr>
              <a:t> Decision Support:</a:t>
            </a:r>
          </a:p>
        </p:txBody>
      </p:sp>
      <p:sp>
        <p:nvSpPr>
          <p:cNvPr id="75" name="TextBox 74">
            <a:extLst>
              <a:ext uri="{FF2B5EF4-FFF2-40B4-BE49-F238E27FC236}">
                <a16:creationId xmlns:a16="http://schemas.microsoft.com/office/drawing/2014/main" id="{6F2E48C9-E22D-C288-601C-39A55FCF3D3A}"/>
              </a:ext>
            </a:extLst>
          </p:cNvPr>
          <p:cNvSpPr txBox="1"/>
          <p:nvPr/>
        </p:nvSpPr>
        <p:spPr>
          <a:xfrm>
            <a:off x="7083336" y="3108892"/>
            <a:ext cx="2063750" cy="923330"/>
          </a:xfrm>
          <a:prstGeom prst="rect">
            <a:avLst/>
          </a:prstGeom>
          <a:noFill/>
        </p:spPr>
        <p:txBody>
          <a:bodyPr wrap="square" rtlCol="0">
            <a:spAutoFit/>
          </a:bodyPr>
          <a:lstStyle/>
          <a:p>
            <a:pPr algn="ctr"/>
            <a:r>
              <a:rPr lang="en-US" sz="1800" b="1" dirty="0">
                <a:solidFill>
                  <a:srgbClr val="FFFF00"/>
                </a:solidFill>
              </a:rPr>
              <a:t>Essential </a:t>
            </a:r>
          </a:p>
          <a:p>
            <a:pPr algn="ctr"/>
            <a:r>
              <a:rPr lang="en-US" sz="1800" b="1" dirty="0">
                <a:solidFill>
                  <a:srgbClr val="FFFF00"/>
                </a:solidFill>
              </a:rPr>
              <a:t>Scenario-Based Training</a:t>
            </a:r>
          </a:p>
        </p:txBody>
      </p:sp>
      <p:sp>
        <p:nvSpPr>
          <p:cNvPr id="76" name="TextBox 75">
            <a:extLst>
              <a:ext uri="{FF2B5EF4-FFF2-40B4-BE49-F238E27FC236}">
                <a16:creationId xmlns:a16="http://schemas.microsoft.com/office/drawing/2014/main" id="{ABE8521E-47D2-8F68-C05C-1CDCCDC981FE}"/>
              </a:ext>
            </a:extLst>
          </p:cNvPr>
          <p:cNvSpPr txBox="1"/>
          <p:nvPr/>
        </p:nvSpPr>
        <p:spPr>
          <a:xfrm>
            <a:off x="8609366" y="3097935"/>
            <a:ext cx="2063750" cy="923330"/>
          </a:xfrm>
          <a:prstGeom prst="rect">
            <a:avLst/>
          </a:prstGeom>
          <a:noFill/>
        </p:spPr>
        <p:txBody>
          <a:bodyPr wrap="square" rtlCol="0">
            <a:spAutoFit/>
          </a:bodyPr>
          <a:lstStyle/>
          <a:p>
            <a:pPr algn="ctr"/>
            <a:r>
              <a:rPr lang="en-US" sz="1800" b="1" dirty="0">
                <a:solidFill>
                  <a:srgbClr val="FFFF00"/>
                </a:solidFill>
              </a:rPr>
              <a:t>Enhanced Visualization </a:t>
            </a:r>
          </a:p>
          <a:p>
            <a:pPr algn="ctr"/>
            <a:r>
              <a:rPr lang="en-US" sz="1800" b="1" dirty="0">
                <a:solidFill>
                  <a:srgbClr val="FFFF00"/>
                </a:solidFill>
              </a:rPr>
              <a:t>Tools</a:t>
            </a:r>
          </a:p>
        </p:txBody>
      </p:sp>
      <p:sp>
        <p:nvSpPr>
          <p:cNvPr id="78" name="TextBox 77">
            <a:extLst>
              <a:ext uri="{FF2B5EF4-FFF2-40B4-BE49-F238E27FC236}">
                <a16:creationId xmlns:a16="http://schemas.microsoft.com/office/drawing/2014/main" id="{7BD2962F-397C-599D-77B3-6A7E0D6392D6}"/>
              </a:ext>
            </a:extLst>
          </p:cNvPr>
          <p:cNvSpPr txBox="1"/>
          <p:nvPr/>
        </p:nvSpPr>
        <p:spPr>
          <a:xfrm>
            <a:off x="4057650" y="3102303"/>
            <a:ext cx="2063750" cy="923330"/>
          </a:xfrm>
          <a:prstGeom prst="rect">
            <a:avLst/>
          </a:prstGeom>
          <a:noFill/>
        </p:spPr>
        <p:txBody>
          <a:bodyPr wrap="square" rtlCol="0">
            <a:spAutoFit/>
          </a:bodyPr>
          <a:lstStyle/>
          <a:p>
            <a:pPr algn="ctr"/>
            <a:r>
              <a:rPr lang="en-US" sz="1800" b="1" dirty="0">
                <a:solidFill>
                  <a:srgbClr val="FFFF00"/>
                </a:solidFill>
              </a:rPr>
              <a:t>Intelligent Maintenance Planning</a:t>
            </a:r>
          </a:p>
        </p:txBody>
      </p:sp>
      <p:sp>
        <p:nvSpPr>
          <p:cNvPr id="87" name="TextBox 86">
            <a:extLst>
              <a:ext uri="{FF2B5EF4-FFF2-40B4-BE49-F238E27FC236}">
                <a16:creationId xmlns:a16="http://schemas.microsoft.com/office/drawing/2014/main" id="{24A50289-BCD5-D038-9D12-C03B33830F09}"/>
              </a:ext>
            </a:extLst>
          </p:cNvPr>
          <p:cNvSpPr txBox="1"/>
          <p:nvPr/>
        </p:nvSpPr>
        <p:spPr>
          <a:xfrm>
            <a:off x="1006564" y="4186195"/>
            <a:ext cx="2063750" cy="923330"/>
          </a:xfrm>
          <a:prstGeom prst="rect">
            <a:avLst/>
          </a:prstGeom>
          <a:noFill/>
        </p:spPr>
        <p:txBody>
          <a:bodyPr wrap="square" rtlCol="0">
            <a:spAutoFit/>
          </a:bodyPr>
          <a:lstStyle/>
          <a:p>
            <a:pPr algn="ctr"/>
            <a:r>
              <a:rPr lang="en-US" sz="1800" b="1" dirty="0">
                <a:solidFill>
                  <a:srgbClr val="FFFF00"/>
                </a:solidFill>
              </a:rPr>
              <a:t>New</a:t>
            </a:r>
          </a:p>
          <a:p>
            <a:pPr algn="ctr"/>
            <a:r>
              <a:rPr lang="en-US" sz="1800" b="1" dirty="0">
                <a:solidFill>
                  <a:srgbClr val="FFFF00"/>
                </a:solidFill>
              </a:rPr>
              <a:t> Technology Design/Testing</a:t>
            </a:r>
          </a:p>
        </p:txBody>
      </p:sp>
      <p:sp>
        <p:nvSpPr>
          <p:cNvPr id="88" name="TextBox 87">
            <a:extLst>
              <a:ext uri="{FF2B5EF4-FFF2-40B4-BE49-F238E27FC236}">
                <a16:creationId xmlns:a16="http://schemas.microsoft.com/office/drawing/2014/main" id="{A63D7C76-6A2F-FBB6-3DB8-80BCEB194A24}"/>
              </a:ext>
            </a:extLst>
          </p:cNvPr>
          <p:cNvSpPr txBox="1"/>
          <p:nvPr/>
        </p:nvSpPr>
        <p:spPr>
          <a:xfrm>
            <a:off x="2605321" y="4198796"/>
            <a:ext cx="1998970" cy="923330"/>
          </a:xfrm>
          <a:prstGeom prst="rect">
            <a:avLst/>
          </a:prstGeom>
          <a:noFill/>
        </p:spPr>
        <p:txBody>
          <a:bodyPr wrap="square" rtlCol="0">
            <a:spAutoFit/>
          </a:bodyPr>
          <a:lstStyle/>
          <a:p>
            <a:pPr algn="ctr"/>
            <a:r>
              <a:rPr lang="en-US" sz="1800" b="1" dirty="0">
                <a:solidFill>
                  <a:srgbClr val="FFFF00"/>
                </a:solidFill>
              </a:rPr>
              <a:t>Testing of </a:t>
            </a:r>
          </a:p>
          <a:p>
            <a:pPr algn="ctr"/>
            <a:r>
              <a:rPr lang="en-US" sz="1800" b="1" dirty="0">
                <a:solidFill>
                  <a:srgbClr val="FFFF00"/>
                </a:solidFill>
              </a:rPr>
              <a:t>control </a:t>
            </a:r>
          </a:p>
          <a:p>
            <a:pPr algn="ctr"/>
            <a:r>
              <a:rPr lang="en-US" sz="1800" b="1" dirty="0">
                <a:solidFill>
                  <a:srgbClr val="FFFF00"/>
                </a:solidFill>
              </a:rPr>
              <a:t>algorithms </a:t>
            </a:r>
          </a:p>
        </p:txBody>
      </p:sp>
      <p:sp>
        <p:nvSpPr>
          <p:cNvPr id="89" name="TextBox 88">
            <a:extLst>
              <a:ext uri="{FF2B5EF4-FFF2-40B4-BE49-F238E27FC236}">
                <a16:creationId xmlns:a16="http://schemas.microsoft.com/office/drawing/2014/main" id="{D3159EE5-F847-E9AF-8337-6B27997F4D67}"/>
              </a:ext>
            </a:extLst>
          </p:cNvPr>
          <p:cNvSpPr txBox="1"/>
          <p:nvPr/>
        </p:nvSpPr>
        <p:spPr>
          <a:xfrm>
            <a:off x="4057650" y="4175722"/>
            <a:ext cx="2063750" cy="923330"/>
          </a:xfrm>
          <a:prstGeom prst="rect">
            <a:avLst/>
          </a:prstGeom>
          <a:noFill/>
        </p:spPr>
        <p:txBody>
          <a:bodyPr wrap="square" rtlCol="0">
            <a:spAutoFit/>
          </a:bodyPr>
          <a:lstStyle/>
          <a:p>
            <a:pPr algn="ctr"/>
            <a:r>
              <a:rPr lang="en-US" sz="1800" b="1" dirty="0">
                <a:solidFill>
                  <a:srgbClr val="FFFF00"/>
                </a:solidFill>
              </a:rPr>
              <a:t>Prototyping of</a:t>
            </a:r>
          </a:p>
          <a:p>
            <a:pPr algn="ctr"/>
            <a:r>
              <a:rPr lang="en-US" sz="1800" b="1" dirty="0">
                <a:solidFill>
                  <a:srgbClr val="FFFF00"/>
                </a:solidFill>
              </a:rPr>
              <a:t> new </a:t>
            </a:r>
          </a:p>
          <a:p>
            <a:pPr algn="ctr"/>
            <a:r>
              <a:rPr lang="en-US" sz="1800" b="1" dirty="0">
                <a:solidFill>
                  <a:srgbClr val="FFFF00"/>
                </a:solidFill>
              </a:rPr>
              <a:t>algorithms</a:t>
            </a:r>
          </a:p>
        </p:txBody>
      </p:sp>
      <p:sp>
        <p:nvSpPr>
          <p:cNvPr id="92" name="TextBox 91">
            <a:extLst>
              <a:ext uri="{FF2B5EF4-FFF2-40B4-BE49-F238E27FC236}">
                <a16:creationId xmlns:a16="http://schemas.microsoft.com/office/drawing/2014/main" id="{41C24D4B-8609-B590-7291-D77AA1300F80}"/>
              </a:ext>
            </a:extLst>
          </p:cNvPr>
          <p:cNvSpPr txBox="1"/>
          <p:nvPr/>
        </p:nvSpPr>
        <p:spPr>
          <a:xfrm>
            <a:off x="5562061" y="4175722"/>
            <a:ext cx="2063750" cy="923330"/>
          </a:xfrm>
          <a:prstGeom prst="rect">
            <a:avLst/>
          </a:prstGeom>
          <a:noFill/>
        </p:spPr>
        <p:txBody>
          <a:bodyPr wrap="square" rtlCol="0">
            <a:spAutoFit/>
          </a:bodyPr>
          <a:lstStyle/>
          <a:p>
            <a:pPr algn="ctr"/>
            <a:r>
              <a:rPr lang="en-US" sz="1800" b="1" dirty="0">
                <a:solidFill>
                  <a:srgbClr val="FFFF00"/>
                </a:solidFill>
              </a:rPr>
              <a:t>Testing new elements &amp;</a:t>
            </a:r>
          </a:p>
          <a:p>
            <a:pPr algn="ctr"/>
            <a:r>
              <a:rPr lang="en-US" sz="1800" b="1" dirty="0">
                <a:solidFill>
                  <a:srgbClr val="FFFF00"/>
                </a:solidFill>
              </a:rPr>
              <a:t>diagnostics</a:t>
            </a:r>
          </a:p>
        </p:txBody>
      </p:sp>
      <p:grpSp>
        <p:nvGrpSpPr>
          <p:cNvPr id="93" name="Group 92">
            <a:extLst>
              <a:ext uri="{FF2B5EF4-FFF2-40B4-BE49-F238E27FC236}">
                <a16:creationId xmlns:a16="http://schemas.microsoft.com/office/drawing/2014/main" id="{C8806AC6-CD6D-5C7D-CCE2-831DD93C1E09}"/>
              </a:ext>
            </a:extLst>
          </p:cNvPr>
          <p:cNvGrpSpPr/>
          <p:nvPr/>
        </p:nvGrpSpPr>
        <p:grpSpPr>
          <a:xfrm>
            <a:off x="1320979" y="5306307"/>
            <a:ext cx="10560762" cy="909601"/>
            <a:chOff x="1320979" y="994210"/>
            <a:chExt cx="10560762" cy="909601"/>
          </a:xfrm>
          <a:gradFill flip="none" rotWithShape="1">
            <a:gsLst>
              <a:gs pos="0">
                <a:schemeClr val="tx1">
                  <a:lumMod val="50000"/>
                </a:schemeClr>
              </a:gs>
              <a:gs pos="48000">
                <a:schemeClr val="tx1">
                  <a:lumMod val="60000"/>
                  <a:lumOff val="40000"/>
                </a:schemeClr>
              </a:gs>
              <a:gs pos="100000">
                <a:schemeClr val="tx1">
                  <a:lumMod val="20000"/>
                  <a:lumOff val="80000"/>
                </a:schemeClr>
              </a:gs>
            </a:gsLst>
            <a:lin ang="2700000" scaled="1"/>
            <a:tileRect/>
          </a:gradFill>
        </p:grpSpPr>
        <p:sp>
          <p:nvSpPr>
            <p:cNvPr id="94" name="Rectangle: Rounded Corners 93">
              <a:extLst>
                <a:ext uri="{FF2B5EF4-FFF2-40B4-BE49-F238E27FC236}">
                  <a16:creationId xmlns:a16="http://schemas.microsoft.com/office/drawing/2014/main" id="{ACB0E0BE-E6C8-A5F6-293B-38E13B5AA471}"/>
                </a:ext>
              </a:extLst>
            </p:cNvPr>
            <p:cNvSpPr/>
            <p:nvPr/>
          </p:nvSpPr>
          <p:spPr>
            <a:xfrm>
              <a:off x="1320979" y="994210"/>
              <a:ext cx="1434921" cy="909601"/>
            </a:xfrm>
            <a:prstGeom prst="roundRect">
              <a:avLst>
                <a:gd name="adj" fmla="val 444"/>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lumMod val="50000"/>
                  </a:schemeClr>
                </a:solidFill>
              </a:endParaRPr>
            </a:p>
          </p:txBody>
        </p:sp>
        <p:sp>
          <p:nvSpPr>
            <p:cNvPr id="95" name="Rectangle: Rounded Corners 94">
              <a:extLst>
                <a:ext uri="{FF2B5EF4-FFF2-40B4-BE49-F238E27FC236}">
                  <a16:creationId xmlns:a16="http://schemas.microsoft.com/office/drawing/2014/main" id="{F7884F28-383C-2FC2-EB85-E908D772C0B7}"/>
                </a:ext>
              </a:extLst>
            </p:cNvPr>
            <p:cNvSpPr/>
            <p:nvPr/>
          </p:nvSpPr>
          <p:spPr>
            <a:xfrm>
              <a:off x="2847369" y="994210"/>
              <a:ext cx="1434921" cy="909601"/>
            </a:xfrm>
            <a:prstGeom prst="roundRect">
              <a:avLst>
                <a:gd name="adj" fmla="val 444"/>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96" name="Rectangle: Rounded Corners 95">
              <a:extLst>
                <a:ext uri="{FF2B5EF4-FFF2-40B4-BE49-F238E27FC236}">
                  <a16:creationId xmlns:a16="http://schemas.microsoft.com/office/drawing/2014/main" id="{CFAE6220-76EC-3972-46AA-60D79749202F}"/>
                </a:ext>
              </a:extLst>
            </p:cNvPr>
            <p:cNvSpPr/>
            <p:nvPr/>
          </p:nvSpPr>
          <p:spPr>
            <a:xfrm>
              <a:off x="4367410" y="994210"/>
              <a:ext cx="1434921" cy="909601"/>
            </a:xfrm>
            <a:prstGeom prst="roundRect">
              <a:avLst>
                <a:gd name="adj" fmla="val 444"/>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97" name="Rectangle: Rounded Corners 96">
              <a:extLst>
                <a:ext uri="{FF2B5EF4-FFF2-40B4-BE49-F238E27FC236}">
                  <a16:creationId xmlns:a16="http://schemas.microsoft.com/office/drawing/2014/main" id="{020D60E1-F8A5-A0B2-710C-11449A61464A}"/>
                </a:ext>
              </a:extLst>
            </p:cNvPr>
            <p:cNvSpPr/>
            <p:nvPr/>
          </p:nvSpPr>
          <p:spPr>
            <a:xfrm>
              <a:off x="5886631" y="994210"/>
              <a:ext cx="1434921" cy="909601"/>
            </a:xfrm>
            <a:prstGeom prst="roundRect">
              <a:avLst>
                <a:gd name="adj" fmla="val 444"/>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98" name="Rectangle: Rounded Corners 97">
              <a:extLst>
                <a:ext uri="{FF2B5EF4-FFF2-40B4-BE49-F238E27FC236}">
                  <a16:creationId xmlns:a16="http://schemas.microsoft.com/office/drawing/2014/main" id="{773AFD14-B1E8-A4C0-1D74-2D5230D3652A}"/>
                </a:ext>
              </a:extLst>
            </p:cNvPr>
            <p:cNvSpPr/>
            <p:nvPr/>
          </p:nvSpPr>
          <p:spPr>
            <a:xfrm>
              <a:off x="7403740" y="994210"/>
              <a:ext cx="1434921" cy="909601"/>
            </a:xfrm>
            <a:prstGeom prst="roundRect">
              <a:avLst>
                <a:gd name="adj" fmla="val 444"/>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99" name="Rectangle: Rounded Corners 98">
              <a:extLst>
                <a:ext uri="{FF2B5EF4-FFF2-40B4-BE49-F238E27FC236}">
                  <a16:creationId xmlns:a16="http://schemas.microsoft.com/office/drawing/2014/main" id="{B10B3EDD-FC9D-9174-89D9-2291005279CC}"/>
                </a:ext>
              </a:extLst>
            </p:cNvPr>
            <p:cNvSpPr/>
            <p:nvPr/>
          </p:nvSpPr>
          <p:spPr>
            <a:xfrm>
              <a:off x="8923781" y="994210"/>
              <a:ext cx="1434921" cy="909601"/>
            </a:xfrm>
            <a:prstGeom prst="roundRect">
              <a:avLst>
                <a:gd name="adj" fmla="val 444"/>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07" name="Rectangle: Rounded Corners 106">
              <a:extLst>
                <a:ext uri="{FF2B5EF4-FFF2-40B4-BE49-F238E27FC236}">
                  <a16:creationId xmlns:a16="http://schemas.microsoft.com/office/drawing/2014/main" id="{8D687F5F-5A8D-384B-0682-98514AAC85D9}"/>
                </a:ext>
              </a:extLst>
            </p:cNvPr>
            <p:cNvSpPr/>
            <p:nvPr/>
          </p:nvSpPr>
          <p:spPr>
            <a:xfrm>
              <a:off x="10446820" y="994210"/>
              <a:ext cx="1434921" cy="909601"/>
            </a:xfrm>
            <a:prstGeom prst="roundRect">
              <a:avLst>
                <a:gd name="adj" fmla="val 444"/>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dirty="0"/>
            </a:p>
          </p:txBody>
        </p:sp>
      </p:grpSp>
      <p:sp>
        <p:nvSpPr>
          <p:cNvPr id="100" name="TextBox 99">
            <a:extLst>
              <a:ext uri="{FF2B5EF4-FFF2-40B4-BE49-F238E27FC236}">
                <a16:creationId xmlns:a16="http://schemas.microsoft.com/office/drawing/2014/main" id="{EA31C215-62BF-E983-932E-8EA21F39DEE5}"/>
              </a:ext>
            </a:extLst>
          </p:cNvPr>
          <p:cNvSpPr txBox="1"/>
          <p:nvPr/>
        </p:nvSpPr>
        <p:spPr>
          <a:xfrm>
            <a:off x="1100372" y="5437100"/>
            <a:ext cx="1876136" cy="646331"/>
          </a:xfrm>
          <a:prstGeom prst="rect">
            <a:avLst/>
          </a:prstGeom>
          <a:noFill/>
        </p:spPr>
        <p:txBody>
          <a:bodyPr wrap="square" rtlCol="0">
            <a:spAutoFit/>
          </a:bodyPr>
          <a:lstStyle/>
          <a:p>
            <a:pPr algn="ctr"/>
            <a:r>
              <a:rPr lang="en-US" sz="1800" b="1" dirty="0">
                <a:solidFill>
                  <a:srgbClr val="FFFF00"/>
                </a:solidFill>
              </a:rPr>
              <a:t>Fast Lattice</a:t>
            </a:r>
          </a:p>
          <a:p>
            <a:pPr algn="ctr"/>
            <a:r>
              <a:rPr lang="en-US" sz="1800" b="1" dirty="0">
                <a:solidFill>
                  <a:srgbClr val="FFFF00"/>
                </a:solidFill>
              </a:rPr>
              <a:t>optimization</a:t>
            </a:r>
          </a:p>
        </p:txBody>
      </p:sp>
      <p:sp>
        <p:nvSpPr>
          <p:cNvPr id="101" name="TextBox 100">
            <a:extLst>
              <a:ext uri="{FF2B5EF4-FFF2-40B4-BE49-F238E27FC236}">
                <a16:creationId xmlns:a16="http://schemas.microsoft.com/office/drawing/2014/main" id="{1DF88230-78FD-8EF9-4F78-380883CA3F2E}"/>
              </a:ext>
            </a:extLst>
          </p:cNvPr>
          <p:cNvSpPr txBox="1"/>
          <p:nvPr/>
        </p:nvSpPr>
        <p:spPr>
          <a:xfrm>
            <a:off x="5562600" y="5435789"/>
            <a:ext cx="2063750" cy="584775"/>
          </a:xfrm>
          <a:prstGeom prst="rect">
            <a:avLst/>
          </a:prstGeom>
          <a:noFill/>
        </p:spPr>
        <p:txBody>
          <a:bodyPr wrap="square" rtlCol="0">
            <a:spAutoFit/>
          </a:bodyPr>
          <a:lstStyle/>
          <a:p>
            <a:pPr algn="ctr"/>
            <a:r>
              <a:rPr lang="en-US" sz="1600" b="1" dirty="0">
                <a:solidFill>
                  <a:srgbClr val="FFFF00"/>
                </a:solidFill>
              </a:rPr>
              <a:t>Anomaly</a:t>
            </a:r>
          </a:p>
          <a:p>
            <a:pPr algn="ctr"/>
            <a:r>
              <a:rPr lang="en-US" sz="1600" b="1" dirty="0">
                <a:solidFill>
                  <a:srgbClr val="FFFF00"/>
                </a:solidFill>
              </a:rPr>
              <a:t> Detection </a:t>
            </a:r>
          </a:p>
        </p:txBody>
      </p:sp>
      <p:sp>
        <p:nvSpPr>
          <p:cNvPr id="102" name="TextBox 101">
            <a:extLst>
              <a:ext uri="{FF2B5EF4-FFF2-40B4-BE49-F238E27FC236}">
                <a16:creationId xmlns:a16="http://schemas.microsoft.com/office/drawing/2014/main" id="{F3731C13-5075-7989-7984-D84729738982}"/>
              </a:ext>
            </a:extLst>
          </p:cNvPr>
          <p:cNvSpPr txBox="1"/>
          <p:nvPr/>
        </p:nvSpPr>
        <p:spPr>
          <a:xfrm>
            <a:off x="7083336" y="5437100"/>
            <a:ext cx="2063750" cy="646331"/>
          </a:xfrm>
          <a:prstGeom prst="rect">
            <a:avLst/>
          </a:prstGeom>
          <a:noFill/>
        </p:spPr>
        <p:txBody>
          <a:bodyPr wrap="square" rtlCol="0">
            <a:spAutoFit/>
          </a:bodyPr>
          <a:lstStyle/>
          <a:p>
            <a:pPr algn="ctr"/>
            <a:r>
              <a:rPr lang="en-US" sz="1800" b="1" dirty="0">
                <a:solidFill>
                  <a:srgbClr val="FFFF00"/>
                </a:solidFill>
              </a:rPr>
              <a:t>Dynamics</a:t>
            </a:r>
          </a:p>
          <a:p>
            <a:pPr algn="ctr"/>
            <a:r>
              <a:rPr lang="en-US" sz="1800" b="1" dirty="0">
                <a:solidFill>
                  <a:srgbClr val="FFFF00"/>
                </a:solidFill>
              </a:rPr>
              <a:t>prediction</a:t>
            </a:r>
          </a:p>
        </p:txBody>
      </p:sp>
      <p:sp>
        <p:nvSpPr>
          <p:cNvPr id="103" name="TextBox 102">
            <a:extLst>
              <a:ext uri="{FF2B5EF4-FFF2-40B4-BE49-F238E27FC236}">
                <a16:creationId xmlns:a16="http://schemas.microsoft.com/office/drawing/2014/main" id="{B5FEAB3B-49AF-DD91-3D00-06E872CF4DF6}"/>
              </a:ext>
            </a:extLst>
          </p:cNvPr>
          <p:cNvSpPr txBox="1"/>
          <p:nvPr/>
        </p:nvSpPr>
        <p:spPr>
          <a:xfrm>
            <a:off x="8609366" y="5295107"/>
            <a:ext cx="2063750" cy="923330"/>
          </a:xfrm>
          <a:prstGeom prst="rect">
            <a:avLst/>
          </a:prstGeom>
          <a:noFill/>
        </p:spPr>
        <p:txBody>
          <a:bodyPr wrap="square" rtlCol="0">
            <a:spAutoFit/>
          </a:bodyPr>
          <a:lstStyle/>
          <a:p>
            <a:pPr algn="ctr"/>
            <a:r>
              <a:rPr lang="en-US" sz="1800" b="1" dirty="0">
                <a:solidFill>
                  <a:srgbClr val="FFFF00"/>
                </a:solidFill>
              </a:rPr>
              <a:t>Advanced Data Analysis with Physics models</a:t>
            </a:r>
          </a:p>
        </p:txBody>
      </p:sp>
      <p:sp>
        <p:nvSpPr>
          <p:cNvPr id="104" name="TextBox 103">
            <a:extLst>
              <a:ext uri="{FF2B5EF4-FFF2-40B4-BE49-F238E27FC236}">
                <a16:creationId xmlns:a16="http://schemas.microsoft.com/office/drawing/2014/main" id="{1163904D-F02F-EA9B-235D-AA200DE1431A}"/>
              </a:ext>
            </a:extLst>
          </p:cNvPr>
          <p:cNvSpPr txBox="1"/>
          <p:nvPr/>
        </p:nvSpPr>
        <p:spPr>
          <a:xfrm>
            <a:off x="4057650" y="5274154"/>
            <a:ext cx="2063750" cy="923330"/>
          </a:xfrm>
          <a:prstGeom prst="rect">
            <a:avLst/>
          </a:prstGeom>
          <a:noFill/>
        </p:spPr>
        <p:txBody>
          <a:bodyPr wrap="square" rtlCol="0">
            <a:spAutoFit/>
          </a:bodyPr>
          <a:lstStyle/>
          <a:p>
            <a:pPr algn="ctr"/>
            <a:r>
              <a:rPr lang="en-US" sz="1800" b="1" dirty="0">
                <a:solidFill>
                  <a:srgbClr val="FFFF00"/>
                </a:solidFill>
              </a:rPr>
              <a:t>Real-time</a:t>
            </a:r>
          </a:p>
          <a:p>
            <a:pPr algn="ctr"/>
            <a:r>
              <a:rPr lang="en-US" sz="1800" b="1" dirty="0">
                <a:solidFill>
                  <a:srgbClr val="FFFF00"/>
                </a:solidFill>
              </a:rPr>
              <a:t>Parameter</a:t>
            </a:r>
          </a:p>
          <a:p>
            <a:pPr algn="ctr"/>
            <a:r>
              <a:rPr lang="en-US" sz="1800" b="1" dirty="0">
                <a:solidFill>
                  <a:srgbClr val="FFFF00"/>
                </a:solidFill>
              </a:rPr>
              <a:t>optimization</a:t>
            </a:r>
          </a:p>
        </p:txBody>
      </p:sp>
      <p:sp>
        <p:nvSpPr>
          <p:cNvPr id="105" name="TextBox 104">
            <a:extLst>
              <a:ext uri="{FF2B5EF4-FFF2-40B4-BE49-F238E27FC236}">
                <a16:creationId xmlns:a16="http://schemas.microsoft.com/office/drawing/2014/main" id="{E6C33068-BBF2-4988-60CA-BD5B8EA87431}"/>
              </a:ext>
            </a:extLst>
          </p:cNvPr>
          <p:cNvSpPr txBox="1"/>
          <p:nvPr/>
        </p:nvSpPr>
        <p:spPr>
          <a:xfrm>
            <a:off x="2639806" y="5259812"/>
            <a:ext cx="1876136" cy="923330"/>
          </a:xfrm>
          <a:prstGeom prst="rect">
            <a:avLst/>
          </a:prstGeom>
          <a:noFill/>
        </p:spPr>
        <p:txBody>
          <a:bodyPr wrap="square" rtlCol="0">
            <a:spAutoFit/>
          </a:bodyPr>
          <a:lstStyle/>
          <a:p>
            <a:pPr algn="ctr"/>
            <a:r>
              <a:rPr lang="en-US" sz="1800" b="1" dirty="0">
                <a:solidFill>
                  <a:srgbClr val="FFFF00"/>
                </a:solidFill>
              </a:rPr>
              <a:t>Fast </a:t>
            </a:r>
          </a:p>
          <a:p>
            <a:pPr algn="ctr"/>
            <a:r>
              <a:rPr lang="en-US" sz="1800" b="1" dirty="0">
                <a:solidFill>
                  <a:srgbClr val="FFFF00"/>
                </a:solidFill>
              </a:rPr>
              <a:t>Space-charge</a:t>
            </a:r>
          </a:p>
          <a:p>
            <a:pPr algn="ctr"/>
            <a:r>
              <a:rPr lang="en-US" sz="1800" b="1" dirty="0">
                <a:solidFill>
                  <a:srgbClr val="FFFF00"/>
                </a:solidFill>
              </a:rPr>
              <a:t>Calculations</a:t>
            </a:r>
          </a:p>
        </p:txBody>
      </p:sp>
      <p:sp>
        <p:nvSpPr>
          <p:cNvPr id="108" name="TextBox 107">
            <a:extLst>
              <a:ext uri="{FF2B5EF4-FFF2-40B4-BE49-F238E27FC236}">
                <a16:creationId xmlns:a16="http://schemas.microsoft.com/office/drawing/2014/main" id="{D5E4CACE-F9C0-A744-2D34-90B4A7427271}"/>
              </a:ext>
            </a:extLst>
          </p:cNvPr>
          <p:cNvSpPr txBox="1"/>
          <p:nvPr/>
        </p:nvSpPr>
        <p:spPr>
          <a:xfrm>
            <a:off x="10151697" y="5295107"/>
            <a:ext cx="2063750" cy="923330"/>
          </a:xfrm>
          <a:prstGeom prst="rect">
            <a:avLst/>
          </a:prstGeom>
          <a:noFill/>
        </p:spPr>
        <p:txBody>
          <a:bodyPr wrap="square" rtlCol="0">
            <a:spAutoFit/>
          </a:bodyPr>
          <a:lstStyle/>
          <a:p>
            <a:pPr algn="ctr"/>
            <a:r>
              <a:rPr lang="en-US" sz="1800" b="1" dirty="0">
                <a:solidFill>
                  <a:srgbClr val="FFFF00"/>
                </a:solidFill>
              </a:rPr>
              <a:t>Continuous</a:t>
            </a:r>
          </a:p>
          <a:p>
            <a:pPr algn="ctr"/>
            <a:r>
              <a:rPr lang="en-US" sz="1800" b="1" dirty="0">
                <a:solidFill>
                  <a:srgbClr val="FFFF00"/>
                </a:solidFill>
              </a:rPr>
              <a:t>Learning &amp;</a:t>
            </a:r>
          </a:p>
          <a:p>
            <a:pPr algn="ctr"/>
            <a:r>
              <a:rPr lang="en-US" sz="1800" b="1" dirty="0">
                <a:solidFill>
                  <a:srgbClr val="FFFF00"/>
                </a:solidFill>
              </a:rPr>
              <a:t>evolution</a:t>
            </a:r>
          </a:p>
        </p:txBody>
      </p:sp>
      <p:sp>
        <p:nvSpPr>
          <p:cNvPr id="109" name="Slide Number Placeholder 3">
            <a:extLst>
              <a:ext uri="{FF2B5EF4-FFF2-40B4-BE49-F238E27FC236}">
                <a16:creationId xmlns:a16="http://schemas.microsoft.com/office/drawing/2014/main" id="{164EC8B3-6562-2789-B4C7-017124AEF81C}"/>
              </a:ext>
            </a:extLst>
          </p:cNvPr>
          <p:cNvSpPr>
            <a:spLocks noGrp="1"/>
          </p:cNvSpPr>
          <p:nvPr>
            <p:ph type="sldNum" sz="quarter" idx="12"/>
          </p:nvPr>
        </p:nvSpPr>
        <p:spPr>
          <a:xfrm>
            <a:off x="304805" y="6548499"/>
            <a:ext cx="552451" cy="237285"/>
          </a:xfrm>
        </p:spPr>
        <p:txBody>
          <a:bodyPr/>
          <a:lstStyle/>
          <a:p>
            <a:pPr>
              <a:defRPr/>
            </a:pPr>
            <a:fld id="{148C009B-CB69-E04A-B9B3-34B26D69E9CF}" type="slidenum">
              <a:rPr lang="en-US" smtClean="0"/>
              <a:pPr>
                <a:defRPr/>
              </a:pPr>
              <a:t>11</a:t>
            </a:fld>
            <a:endParaRPr lang="en-US" dirty="0"/>
          </a:p>
        </p:txBody>
      </p:sp>
      <p:sp>
        <p:nvSpPr>
          <p:cNvPr id="110" name="Oval 109">
            <a:extLst>
              <a:ext uri="{FF2B5EF4-FFF2-40B4-BE49-F238E27FC236}">
                <a16:creationId xmlns:a16="http://schemas.microsoft.com/office/drawing/2014/main" id="{833BD150-5578-A682-71CC-7A04BA8404A9}"/>
              </a:ext>
            </a:extLst>
          </p:cNvPr>
          <p:cNvSpPr/>
          <p:nvPr/>
        </p:nvSpPr>
        <p:spPr>
          <a:xfrm>
            <a:off x="299553" y="1065520"/>
            <a:ext cx="790161" cy="790161"/>
          </a:xfrm>
          <a:prstGeom prst="ellipse">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effectLst>
            <a:glow rad="101600">
              <a:schemeClr val="accent3">
                <a:lumMod val="40000"/>
                <a:lumOff val="6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TextBox 111">
            <a:extLst>
              <a:ext uri="{FF2B5EF4-FFF2-40B4-BE49-F238E27FC236}">
                <a16:creationId xmlns:a16="http://schemas.microsoft.com/office/drawing/2014/main" id="{8D795027-828E-78E5-61B9-E852D5F267CD}"/>
              </a:ext>
            </a:extLst>
          </p:cNvPr>
          <p:cNvSpPr txBox="1"/>
          <p:nvPr/>
        </p:nvSpPr>
        <p:spPr>
          <a:xfrm>
            <a:off x="178580" y="1184043"/>
            <a:ext cx="1022350" cy="553998"/>
          </a:xfrm>
          <a:prstGeom prst="rect">
            <a:avLst/>
          </a:prstGeom>
          <a:noFill/>
        </p:spPr>
        <p:txBody>
          <a:bodyPr wrap="square" rtlCol="0">
            <a:spAutoFit/>
          </a:bodyPr>
          <a:lstStyle/>
          <a:p>
            <a:pPr algn="ctr"/>
            <a:r>
              <a:rPr lang="en-US" sz="1000" b="1" dirty="0">
                <a:solidFill>
                  <a:schemeClr val="bg1"/>
                </a:solidFill>
              </a:rPr>
              <a:t>Pre-Commissioning</a:t>
            </a:r>
          </a:p>
          <a:p>
            <a:pPr algn="ctr"/>
            <a:r>
              <a:rPr lang="en-US" sz="1000" b="1" dirty="0">
                <a:solidFill>
                  <a:schemeClr val="bg1"/>
                </a:solidFill>
              </a:rPr>
              <a:t>Stage</a:t>
            </a:r>
          </a:p>
        </p:txBody>
      </p:sp>
      <p:grpSp>
        <p:nvGrpSpPr>
          <p:cNvPr id="113" name="Group 112">
            <a:extLst>
              <a:ext uri="{FF2B5EF4-FFF2-40B4-BE49-F238E27FC236}">
                <a16:creationId xmlns:a16="http://schemas.microsoft.com/office/drawing/2014/main" id="{7FF0353D-B90E-C4C3-F1C0-97FAD70F64ED}"/>
              </a:ext>
            </a:extLst>
          </p:cNvPr>
          <p:cNvGrpSpPr/>
          <p:nvPr/>
        </p:nvGrpSpPr>
        <p:grpSpPr>
          <a:xfrm>
            <a:off x="299553" y="5301914"/>
            <a:ext cx="790161" cy="790161"/>
            <a:chOff x="299553" y="4613553"/>
            <a:chExt cx="790161" cy="790161"/>
          </a:xfrm>
          <a:effectLst>
            <a:glow rad="127000">
              <a:schemeClr val="tx2">
                <a:lumMod val="40000"/>
                <a:lumOff val="60000"/>
              </a:schemeClr>
            </a:glow>
          </a:effectLst>
        </p:grpSpPr>
        <p:sp>
          <p:nvSpPr>
            <p:cNvPr id="114" name="Oval 113">
              <a:extLst>
                <a:ext uri="{FF2B5EF4-FFF2-40B4-BE49-F238E27FC236}">
                  <a16:creationId xmlns:a16="http://schemas.microsoft.com/office/drawing/2014/main" id="{9A77138C-C1BE-F64A-E914-AD8C21B95936}"/>
                </a:ext>
              </a:extLst>
            </p:cNvPr>
            <p:cNvSpPr/>
            <p:nvPr/>
          </p:nvSpPr>
          <p:spPr>
            <a:xfrm>
              <a:off x="299553" y="4613553"/>
              <a:ext cx="790161" cy="790161"/>
            </a:xfrm>
            <a:prstGeom prst="ellipse">
              <a:avLst/>
            </a:prstGeom>
            <a:gradFill flip="none" rotWithShape="1">
              <a:gsLst>
                <a:gs pos="0">
                  <a:schemeClr val="accent6">
                    <a:lumMod val="40000"/>
                    <a:lumOff val="60000"/>
                  </a:schemeClr>
                </a:gs>
                <a:gs pos="46000">
                  <a:schemeClr val="tx1">
                    <a:lumMod val="40000"/>
                    <a:lumOff val="60000"/>
                  </a:schemeClr>
                </a:gs>
                <a:gs pos="76870">
                  <a:schemeClr val="tx1">
                    <a:lumMod val="75000"/>
                  </a:schemeClr>
                </a:gs>
                <a:gs pos="95000">
                  <a:schemeClr val="tx1">
                    <a:lumMod val="75000"/>
                  </a:schemeClr>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E984C15B-8DD7-A02F-E2D1-3BDEE153424B}"/>
                </a:ext>
              </a:extLst>
            </p:cNvPr>
            <p:cNvSpPr/>
            <p:nvPr/>
          </p:nvSpPr>
          <p:spPr>
            <a:xfrm>
              <a:off x="485281" y="4676762"/>
              <a:ext cx="418704" cy="646331"/>
            </a:xfrm>
            <a:prstGeom prst="rect">
              <a:avLst/>
            </a:prstGeom>
            <a:noFill/>
          </p:spPr>
          <p:txBody>
            <a:bodyPr wrap="none" lIns="91440" tIns="45720" rIns="91440" bIns="45720">
              <a:spAutoFit/>
            </a:bodyPr>
            <a:lstStyle/>
            <a:p>
              <a:pPr algn="ctr"/>
              <a:r>
                <a:rPr lang="en-US" sz="3600" b="0" cap="none" spc="0" dirty="0">
                  <a:ln w="0"/>
                  <a:solidFill>
                    <a:schemeClr val="tx2">
                      <a:lumMod val="40000"/>
                      <a:lumOff val="60000"/>
                    </a:schemeClr>
                  </a:solidFill>
                  <a:effectLst>
                    <a:outerShdw blurRad="38100" dist="25400" dir="5400000" algn="ctr" rotWithShape="0">
                      <a:srgbClr val="6E747A">
                        <a:alpha val="43000"/>
                      </a:srgbClr>
                    </a:outerShdw>
                  </a:effectLst>
                </a:rPr>
                <a:t>5</a:t>
              </a:r>
            </a:p>
          </p:txBody>
        </p:sp>
      </p:grpSp>
      <p:sp>
        <p:nvSpPr>
          <p:cNvPr id="116" name="TextBox 115">
            <a:extLst>
              <a:ext uri="{FF2B5EF4-FFF2-40B4-BE49-F238E27FC236}">
                <a16:creationId xmlns:a16="http://schemas.microsoft.com/office/drawing/2014/main" id="{32FF64F2-6B99-0AEC-87DC-31F6DE7A7773}"/>
              </a:ext>
            </a:extLst>
          </p:cNvPr>
          <p:cNvSpPr txBox="1"/>
          <p:nvPr/>
        </p:nvSpPr>
        <p:spPr>
          <a:xfrm>
            <a:off x="181670" y="5565177"/>
            <a:ext cx="1022350" cy="246221"/>
          </a:xfrm>
          <a:prstGeom prst="rect">
            <a:avLst/>
          </a:prstGeom>
          <a:noFill/>
        </p:spPr>
        <p:txBody>
          <a:bodyPr wrap="square" rtlCol="0">
            <a:spAutoFit/>
          </a:bodyPr>
          <a:lstStyle/>
          <a:p>
            <a:pPr algn="ctr"/>
            <a:r>
              <a:rPr lang="en-US" sz="1000" b="1" dirty="0">
                <a:solidFill>
                  <a:schemeClr val="bg1"/>
                </a:solidFill>
              </a:rPr>
              <a:t>VA With ML</a:t>
            </a:r>
          </a:p>
        </p:txBody>
      </p:sp>
      <p:grpSp>
        <p:nvGrpSpPr>
          <p:cNvPr id="117" name="Group 116">
            <a:extLst>
              <a:ext uri="{FF2B5EF4-FFF2-40B4-BE49-F238E27FC236}">
                <a16:creationId xmlns:a16="http://schemas.microsoft.com/office/drawing/2014/main" id="{F2A55E31-EBC7-5CF0-8053-0A9284653887}"/>
              </a:ext>
            </a:extLst>
          </p:cNvPr>
          <p:cNvGrpSpPr/>
          <p:nvPr/>
        </p:nvGrpSpPr>
        <p:grpSpPr>
          <a:xfrm>
            <a:off x="299553" y="4310236"/>
            <a:ext cx="790161" cy="790161"/>
            <a:chOff x="299553" y="3706986"/>
            <a:chExt cx="790161" cy="790161"/>
          </a:xfrm>
          <a:effectLst>
            <a:glow rad="101600">
              <a:schemeClr val="accent4">
                <a:lumMod val="40000"/>
                <a:lumOff val="60000"/>
              </a:schemeClr>
            </a:glow>
          </a:effectLst>
        </p:grpSpPr>
        <p:sp>
          <p:nvSpPr>
            <p:cNvPr id="118" name="Oval 117">
              <a:extLst>
                <a:ext uri="{FF2B5EF4-FFF2-40B4-BE49-F238E27FC236}">
                  <a16:creationId xmlns:a16="http://schemas.microsoft.com/office/drawing/2014/main" id="{99CE4921-0B09-8656-976B-69E0BE8F2C4C}"/>
                </a:ext>
              </a:extLst>
            </p:cNvPr>
            <p:cNvSpPr/>
            <p:nvPr/>
          </p:nvSpPr>
          <p:spPr>
            <a:xfrm>
              <a:off x="299553" y="3706986"/>
              <a:ext cx="790161" cy="790161"/>
            </a:xfrm>
            <a:prstGeom prst="ellipse">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64E3DD05-933F-46E4-C498-BC3F1772CAF1}"/>
                </a:ext>
              </a:extLst>
            </p:cNvPr>
            <p:cNvSpPr/>
            <p:nvPr/>
          </p:nvSpPr>
          <p:spPr>
            <a:xfrm>
              <a:off x="485281" y="3769488"/>
              <a:ext cx="418704" cy="646331"/>
            </a:xfrm>
            <a:prstGeom prst="rect">
              <a:avLst/>
            </a:prstGeom>
            <a:noFill/>
          </p:spPr>
          <p:txBody>
            <a:bodyPr wrap="none" lIns="91440" tIns="45720" rIns="91440" bIns="45720">
              <a:spAutoFit/>
            </a:bodyPr>
            <a:lstStyle/>
            <a:p>
              <a:pPr algn="ctr"/>
              <a:r>
                <a:rPr lang="en-US" sz="3600" b="0" cap="none" spc="0" dirty="0">
                  <a:ln w="0"/>
                  <a:solidFill>
                    <a:schemeClr val="accent4">
                      <a:lumMod val="40000"/>
                      <a:lumOff val="60000"/>
                    </a:schemeClr>
                  </a:solidFill>
                  <a:effectLst>
                    <a:outerShdw blurRad="38100" dist="25400" dir="5400000" algn="ctr" rotWithShape="0">
                      <a:srgbClr val="6E747A">
                        <a:alpha val="43000"/>
                      </a:srgbClr>
                    </a:outerShdw>
                  </a:effectLst>
                </a:rPr>
                <a:t>4</a:t>
              </a:r>
            </a:p>
          </p:txBody>
        </p:sp>
      </p:grpSp>
      <p:sp>
        <p:nvSpPr>
          <p:cNvPr id="120" name="TextBox 119">
            <a:extLst>
              <a:ext uri="{FF2B5EF4-FFF2-40B4-BE49-F238E27FC236}">
                <a16:creationId xmlns:a16="http://schemas.microsoft.com/office/drawing/2014/main" id="{F78260C3-E8C6-35D5-51D3-9B84487E0B9A}"/>
              </a:ext>
            </a:extLst>
          </p:cNvPr>
          <p:cNvSpPr txBox="1"/>
          <p:nvPr/>
        </p:nvSpPr>
        <p:spPr>
          <a:xfrm>
            <a:off x="181670" y="4504063"/>
            <a:ext cx="1022350" cy="400110"/>
          </a:xfrm>
          <a:prstGeom prst="rect">
            <a:avLst/>
          </a:prstGeom>
          <a:noFill/>
        </p:spPr>
        <p:txBody>
          <a:bodyPr wrap="square" rtlCol="0">
            <a:spAutoFit/>
          </a:bodyPr>
          <a:lstStyle/>
          <a:p>
            <a:pPr algn="ctr"/>
            <a:r>
              <a:rPr lang="en-US" sz="1000" b="1" dirty="0">
                <a:solidFill>
                  <a:schemeClr val="bg1"/>
                </a:solidFill>
              </a:rPr>
              <a:t>Prototype</a:t>
            </a:r>
          </a:p>
          <a:p>
            <a:pPr algn="ctr"/>
            <a:r>
              <a:rPr lang="en-US" sz="1000" b="1" dirty="0">
                <a:solidFill>
                  <a:schemeClr val="bg1"/>
                </a:solidFill>
              </a:rPr>
              <a:t>Testing</a:t>
            </a:r>
          </a:p>
        </p:txBody>
      </p:sp>
      <p:grpSp>
        <p:nvGrpSpPr>
          <p:cNvPr id="121" name="Group 120">
            <a:extLst>
              <a:ext uri="{FF2B5EF4-FFF2-40B4-BE49-F238E27FC236}">
                <a16:creationId xmlns:a16="http://schemas.microsoft.com/office/drawing/2014/main" id="{1FF06CAC-8AA1-3154-9B47-8407AF0303B4}"/>
              </a:ext>
            </a:extLst>
          </p:cNvPr>
          <p:cNvGrpSpPr/>
          <p:nvPr/>
        </p:nvGrpSpPr>
        <p:grpSpPr>
          <a:xfrm>
            <a:off x="299553" y="3291982"/>
            <a:ext cx="790161" cy="790161"/>
            <a:chOff x="299553" y="2833033"/>
            <a:chExt cx="790161" cy="790161"/>
          </a:xfrm>
          <a:effectLst>
            <a:glow rad="101600">
              <a:schemeClr val="accent2">
                <a:lumMod val="40000"/>
                <a:lumOff val="60000"/>
              </a:schemeClr>
            </a:glow>
          </a:effectLst>
        </p:grpSpPr>
        <p:sp>
          <p:nvSpPr>
            <p:cNvPr id="122" name="Oval 121">
              <a:extLst>
                <a:ext uri="{FF2B5EF4-FFF2-40B4-BE49-F238E27FC236}">
                  <a16:creationId xmlns:a16="http://schemas.microsoft.com/office/drawing/2014/main" id="{592D2B4F-B12E-5053-5B77-E400D16FE487}"/>
                </a:ext>
              </a:extLst>
            </p:cNvPr>
            <p:cNvSpPr/>
            <p:nvPr/>
          </p:nvSpPr>
          <p:spPr>
            <a:xfrm>
              <a:off x="299553" y="2833033"/>
              <a:ext cx="790161" cy="790161"/>
            </a:xfrm>
            <a:prstGeom prst="ellipse">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3" name="Rectangle 122">
              <a:extLst>
                <a:ext uri="{FF2B5EF4-FFF2-40B4-BE49-F238E27FC236}">
                  <a16:creationId xmlns:a16="http://schemas.microsoft.com/office/drawing/2014/main" id="{B782250B-0C9A-B581-A869-3E0F05B78B9C}"/>
                </a:ext>
              </a:extLst>
            </p:cNvPr>
            <p:cNvSpPr/>
            <p:nvPr/>
          </p:nvSpPr>
          <p:spPr>
            <a:xfrm>
              <a:off x="485281" y="2895536"/>
              <a:ext cx="418704" cy="646331"/>
            </a:xfrm>
            <a:prstGeom prst="rect">
              <a:avLst/>
            </a:prstGeom>
            <a:noFill/>
          </p:spPr>
          <p:txBody>
            <a:bodyPr wrap="none" lIns="91440" tIns="45720" rIns="91440" bIns="45720">
              <a:spAutoFit/>
            </a:bodyPr>
            <a:lstStyle/>
            <a:p>
              <a:pPr algn="ctr"/>
              <a:r>
                <a:rPr lang="en-US" sz="3600" b="0" cap="none" spc="0" dirty="0">
                  <a:ln w="0"/>
                  <a:solidFill>
                    <a:schemeClr val="accent2">
                      <a:lumMod val="60000"/>
                      <a:lumOff val="40000"/>
                    </a:schemeClr>
                  </a:solidFill>
                  <a:effectLst>
                    <a:outerShdw blurRad="38100" dist="25400" dir="5400000" algn="ctr" rotWithShape="0">
                      <a:srgbClr val="6E747A">
                        <a:alpha val="43000"/>
                      </a:srgbClr>
                    </a:outerShdw>
                  </a:effectLst>
                </a:rPr>
                <a:t>3</a:t>
              </a:r>
            </a:p>
          </p:txBody>
        </p:sp>
      </p:grpSp>
      <p:sp>
        <p:nvSpPr>
          <p:cNvPr id="124" name="TextBox 123">
            <a:extLst>
              <a:ext uri="{FF2B5EF4-FFF2-40B4-BE49-F238E27FC236}">
                <a16:creationId xmlns:a16="http://schemas.microsoft.com/office/drawing/2014/main" id="{E8F152D8-B7E5-8B30-12CB-5F1EF74F8E46}"/>
              </a:ext>
            </a:extLst>
          </p:cNvPr>
          <p:cNvSpPr txBox="1"/>
          <p:nvPr/>
        </p:nvSpPr>
        <p:spPr>
          <a:xfrm>
            <a:off x="181670" y="3565776"/>
            <a:ext cx="1022350" cy="246221"/>
          </a:xfrm>
          <a:prstGeom prst="rect">
            <a:avLst/>
          </a:prstGeom>
          <a:noFill/>
        </p:spPr>
        <p:txBody>
          <a:bodyPr wrap="square" rtlCol="0">
            <a:spAutoFit/>
          </a:bodyPr>
          <a:lstStyle/>
          <a:p>
            <a:pPr algn="ctr"/>
            <a:r>
              <a:rPr lang="en-US" sz="1000" b="1" dirty="0">
                <a:solidFill>
                  <a:schemeClr val="bg1"/>
                </a:solidFill>
              </a:rPr>
              <a:t>Operation</a:t>
            </a:r>
          </a:p>
        </p:txBody>
      </p:sp>
      <p:grpSp>
        <p:nvGrpSpPr>
          <p:cNvPr id="125" name="Group 124">
            <a:extLst>
              <a:ext uri="{FF2B5EF4-FFF2-40B4-BE49-F238E27FC236}">
                <a16:creationId xmlns:a16="http://schemas.microsoft.com/office/drawing/2014/main" id="{38C9E2C3-9A7F-9649-E1B7-31460A60C7ED}"/>
              </a:ext>
            </a:extLst>
          </p:cNvPr>
          <p:cNvGrpSpPr/>
          <p:nvPr/>
        </p:nvGrpSpPr>
        <p:grpSpPr>
          <a:xfrm>
            <a:off x="299553" y="2231598"/>
            <a:ext cx="790161" cy="790161"/>
            <a:chOff x="299553" y="1972087"/>
            <a:chExt cx="790161" cy="790161"/>
          </a:xfrm>
          <a:effectLst>
            <a:glow rad="127000">
              <a:schemeClr val="accent1"/>
            </a:glow>
          </a:effectLst>
        </p:grpSpPr>
        <p:sp>
          <p:nvSpPr>
            <p:cNvPr id="126" name="Oval 125">
              <a:extLst>
                <a:ext uri="{FF2B5EF4-FFF2-40B4-BE49-F238E27FC236}">
                  <a16:creationId xmlns:a16="http://schemas.microsoft.com/office/drawing/2014/main" id="{DA4BB4B0-19D9-41BA-F641-CCBE1D541D64}"/>
                </a:ext>
              </a:extLst>
            </p:cNvPr>
            <p:cNvSpPr/>
            <p:nvPr/>
          </p:nvSpPr>
          <p:spPr>
            <a:xfrm>
              <a:off x="299553" y="1972087"/>
              <a:ext cx="790161" cy="790161"/>
            </a:xfrm>
            <a:prstGeom prst="ellipse">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100000" t="100000"/>
              </a:path>
              <a:tileRect r="-100000" b="-100000"/>
            </a:gra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6AF2602E-4123-CA15-EAE5-2D22D57136A2}"/>
                </a:ext>
              </a:extLst>
            </p:cNvPr>
            <p:cNvSpPr/>
            <p:nvPr/>
          </p:nvSpPr>
          <p:spPr>
            <a:xfrm>
              <a:off x="485281" y="2038731"/>
              <a:ext cx="418704" cy="646331"/>
            </a:xfrm>
            <a:prstGeom prst="rect">
              <a:avLst/>
            </a:prstGeom>
            <a:noFill/>
          </p:spPr>
          <p:txBody>
            <a:bodyPr wrap="none" lIns="91440" tIns="45720" rIns="91440" bIns="45720">
              <a:spAutoFit/>
            </a:bodyPr>
            <a:lstStyle/>
            <a:p>
              <a:pPr algn="ctr"/>
              <a:r>
                <a:rPr lang="en-US" sz="3600" dirty="0">
                  <a:ln w="0"/>
                  <a:solidFill>
                    <a:schemeClr val="accent5">
                      <a:lumMod val="60000"/>
                      <a:lumOff val="40000"/>
                    </a:schemeClr>
                  </a:solidFill>
                  <a:effectLst>
                    <a:outerShdw blurRad="38100" dist="25400" dir="5400000" algn="ctr" rotWithShape="0">
                      <a:srgbClr val="6E747A">
                        <a:alpha val="43000"/>
                      </a:srgbClr>
                    </a:outerShdw>
                  </a:effectLst>
                </a:rPr>
                <a:t>2</a:t>
              </a:r>
              <a:endParaRPr lang="en-US" sz="3600" b="0" cap="none" spc="0" dirty="0">
                <a:ln w="0"/>
                <a:solidFill>
                  <a:schemeClr val="accent5">
                    <a:lumMod val="60000"/>
                    <a:lumOff val="40000"/>
                  </a:schemeClr>
                </a:solidFill>
                <a:effectLst>
                  <a:outerShdw blurRad="38100" dist="25400" dir="5400000" algn="ctr" rotWithShape="0">
                    <a:srgbClr val="6E747A">
                      <a:alpha val="43000"/>
                    </a:srgbClr>
                  </a:outerShdw>
                </a:effectLst>
              </a:endParaRPr>
            </a:p>
          </p:txBody>
        </p:sp>
      </p:grpSp>
      <p:sp>
        <p:nvSpPr>
          <p:cNvPr id="128" name="TextBox 127">
            <a:extLst>
              <a:ext uri="{FF2B5EF4-FFF2-40B4-BE49-F238E27FC236}">
                <a16:creationId xmlns:a16="http://schemas.microsoft.com/office/drawing/2014/main" id="{C6E709C0-2B6E-CDD7-8CD5-672EC8899B65}"/>
              </a:ext>
            </a:extLst>
          </p:cNvPr>
          <p:cNvSpPr txBox="1"/>
          <p:nvPr/>
        </p:nvSpPr>
        <p:spPr>
          <a:xfrm>
            <a:off x="181670" y="2484741"/>
            <a:ext cx="1022350" cy="400110"/>
          </a:xfrm>
          <a:prstGeom prst="rect">
            <a:avLst/>
          </a:prstGeom>
          <a:noFill/>
        </p:spPr>
        <p:txBody>
          <a:bodyPr wrap="square" rtlCol="0">
            <a:spAutoFit/>
          </a:bodyPr>
          <a:lstStyle/>
          <a:p>
            <a:pPr algn="ctr"/>
            <a:r>
              <a:rPr lang="en-US" sz="1000" b="1" dirty="0">
                <a:solidFill>
                  <a:schemeClr val="bg1"/>
                </a:solidFill>
              </a:rPr>
              <a:t>Commissioning</a:t>
            </a:r>
          </a:p>
          <a:p>
            <a:pPr algn="ctr"/>
            <a:r>
              <a:rPr lang="en-US" sz="1000" b="1" dirty="0">
                <a:solidFill>
                  <a:schemeClr val="bg1"/>
                </a:solidFill>
              </a:rPr>
              <a:t>Stage</a:t>
            </a:r>
          </a:p>
        </p:txBody>
      </p:sp>
    </p:spTree>
    <p:extLst>
      <p:ext uri="{BB962C8B-B14F-4D97-AF65-F5344CB8AC3E}">
        <p14:creationId xmlns:p14="http://schemas.microsoft.com/office/powerpoint/2010/main" val="3455264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8C2BCC-B49E-79E9-307A-3C3BBB70B210}"/>
              </a:ext>
            </a:extLst>
          </p:cNvPr>
          <p:cNvSpPr>
            <a:spLocks noGrp="1"/>
          </p:cNvSpPr>
          <p:nvPr>
            <p:ph idx="1"/>
          </p:nvPr>
        </p:nvSpPr>
        <p:spPr>
          <a:xfrm>
            <a:off x="304806" y="975500"/>
            <a:ext cx="6238037" cy="5127407"/>
          </a:xfrm>
        </p:spPr>
        <p:txBody>
          <a:bodyPr/>
          <a:lstStyle/>
          <a:p>
            <a:pPr>
              <a:buFont typeface="Arial" panose="020B0604020202020204" pitchFamily="34" charset="0"/>
              <a:buChar char="•"/>
            </a:pPr>
            <a:r>
              <a:rPr lang="en-US" b="1" dirty="0"/>
              <a:t>Beam Optics and Lattice Tuning:</a:t>
            </a:r>
            <a:endParaRPr lang="en-US" dirty="0"/>
          </a:p>
          <a:p>
            <a:pPr marL="742950" lvl="1" indent="-285750">
              <a:buFont typeface="Arial" panose="020B0604020202020204" pitchFamily="34" charset="0"/>
              <a:buChar char="•"/>
            </a:pPr>
            <a:r>
              <a:rPr lang="en-US" dirty="0"/>
              <a:t>Study and optimize beam behavior along the linac in various scenarios.</a:t>
            </a:r>
          </a:p>
          <a:p>
            <a:pPr>
              <a:buFont typeface="Arial" panose="020B0604020202020204" pitchFamily="34" charset="0"/>
              <a:buChar char="•"/>
            </a:pPr>
            <a:r>
              <a:rPr lang="en-US" b="1" dirty="0"/>
              <a:t>Diagnostics:</a:t>
            </a:r>
            <a:endParaRPr lang="en-US" dirty="0"/>
          </a:p>
          <a:p>
            <a:pPr marL="742950" lvl="1" indent="-285750">
              <a:buFont typeface="Arial" panose="020B0604020202020204" pitchFamily="34" charset="0"/>
              <a:buChar char="•"/>
            </a:pPr>
            <a:r>
              <a:rPr lang="en-US" dirty="0"/>
              <a:t>Monitor beam parameters at designated accelerator locations.</a:t>
            </a:r>
          </a:p>
          <a:p>
            <a:pPr>
              <a:buFont typeface="Arial" panose="020B0604020202020204" pitchFamily="34" charset="0"/>
              <a:buChar char="•"/>
            </a:pPr>
            <a:r>
              <a:rPr lang="en-US" b="1" dirty="0"/>
              <a:t>Software Tools:</a:t>
            </a:r>
            <a:endParaRPr lang="en-US" dirty="0"/>
          </a:p>
          <a:p>
            <a:pPr marL="742950" lvl="1" indent="-285750">
              <a:buFont typeface="Arial" panose="020B0604020202020204" pitchFamily="34" charset="0"/>
              <a:buChar char="•"/>
            </a:pPr>
            <a:r>
              <a:rPr lang="en-US" dirty="0"/>
              <a:t>Simulate, analyze, and optimize the system pre- and during operation.</a:t>
            </a:r>
          </a:p>
          <a:p>
            <a:pPr>
              <a:buFont typeface="Arial" panose="020B0604020202020204" pitchFamily="34" charset="0"/>
              <a:buChar char="•"/>
            </a:pPr>
            <a:r>
              <a:rPr lang="en-US" b="1" dirty="0"/>
              <a:t>EPICS Integration for PIP-II:</a:t>
            </a:r>
            <a:endParaRPr lang="en-US" dirty="0"/>
          </a:p>
          <a:p>
            <a:pPr marL="742950" lvl="1" indent="-285750">
              <a:buFont typeface="Arial" panose="020B0604020202020204" pitchFamily="34" charset="0"/>
              <a:buChar char="•"/>
            </a:pPr>
            <a:r>
              <a:rPr lang="en-US" dirty="0"/>
              <a:t>Implement an EPICS-based architecture from the outset for seamless functionality.</a:t>
            </a:r>
          </a:p>
        </p:txBody>
      </p:sp>
      <p:sp>
        <p:nvSpPr>
          <p:cNvPr id="3" name="Title 2">
            <a:extLst>
              <a:ext uri="{FF2B5EF4-FFF2-40B4-BE49-F238E27FC236}">
                <a16:creationId xmlns:a16="http://schemas.microsoft.com/office/drawing/2014/main" id="{FDBCEFFD-09B6-22DE-5817-FE4CAB05EE60}"/>
              </a:ext>
            </a:extLst>
          </p:cNvPr>
          <p:cNvSpPr>
            <a:spLocks noGrp="1"/>
          </p:cNvSpPr>
          <p:nvPr>
            <p:ph type="title"/>
          </p:nvPr>
        </p:nvSpPr>
        <p:spPr>
          <a:xfrm>
            <a:off x="304805" y="251754"/>
            <a:ext cx="11582400" cy="427877"/>
          </a:xfrm>
        </p:spPr>
        <p:txBody>
          <a:bodyPr/>
          <a:lstStyle/>
          <a:p>
            <a:r>
              <a:rPr lang="en-US" b="1" cap="all" dirty="0"/>
              <a:t>Core Components</a:t>
            </a:r>
          </a:p>
        </p:txBody>
      </p:sp>
      <p:graphicFrame>
        <p:nvGraphicFramePr>
          <p:cNvPr id="13" name="Diagram 12">
            <a:extLst>
              <a:ext uri="{FF2B5EF4-FFF2-40B4-BE49-F238E27FC236}">
                <a16:creationId xmlns:a16="http://schemas.microsoft.com/office/drawing/2014/main" id="{E3E3FA4F-937D-0DDF-80B6-C8D418399E8E}"/>
              </a:ext>
            </a:extLst>
          </p:cNvPr>
          <p:cNvGraphicFramePr/>
          <p:nvPr>
            <p:extLst>
              <p:ext uri="{D42A27DB-BD31-4B8C-83A1-F6EECF244321}">
                <p14:modId xmlns:p14="http://schemas.microsoft.com/office/powerpoint/2010/main" val="4130875819"/>
              </p:ext>
            </p:extLst>
          </p:nvPr>
        </p:nvGraphicFramePr>
        <p:xfrm>
          <a:off x="5025464" y="679631"/>
          <a:ext cx="7936637" cy="52028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3697778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B88C3EB-1D8B-6E5F-682A-DF70EA3F7B2B}"/>
              </a:ext>
            </a:extLst>
          </p:cNvPr>
          <p:cNvGrpSpPr/>
          <p:nvPr/>
        </p:nvGrpSpPr>
        <p:grpSpPr>
          <a:xfrm>
            <a:off x="312420" y="2536521"/>
            <a:ext cx="11567160" cy="1143000"/>
            <a:chOff x="312420" y="2425269"/>
            <a:chExt cx="11567160" cy="1368486"/>
          </a:xfrm>
        </p:grpSpPr>
        <p:sp>
          <p:nvSpPr>
            <p:cNvPr id="5" name="Rounded Rectangle 8">
              <a:extLst>
                <a:ext uri="{FF2B5EF4-FFF2-40B4-BE49-F238E27FC236}">
                  <a16:creationId xmlns:a16="http://schemas.microsoft.com/office/drawing/2014/main" id="{D03E5BBD-07E1-49DA-8FF3-551FF851C1AC}"/>
                </a:ext>
              </a:extLst>
            </p:cNvPr>
            <p:cNvSpPr/>
            <p:nvPr userDrawn="1"/>
          </p:nvSpPr>
          <p:spPr>
            <a:xfrm>
              <a:off x="312420" y="2425269"/>
              <a:ext cx="11567160" cy="1368486"/>
            </a:xfrm>
            <a:prstGeom prst="roundRect">
              <a:avLst/>
            </a:prstGeom>
            <a:solidFill>
              <a:srgbClr val="0F2D62"/>
            </a:solidFill>
            <a:ln w="57150">
              <a:noFill/>
            </a:ln>
            <a:effectLst/>
          </p:spPr>
          <p:style>
            <a:lnRef idx="1">
              <a:schemeClr val="dk1"/>
            </a:lnRef>
            <a:fillRef idx="3">
              <a:schemeClr val="dk1"/>
            </a:fillRef>
            <a:effectRef idx="2">
              <a:schemeClr val="dk1"/>
            </a:effectRef>
            <a:fontRef idx="minor">
              <a:schemeClr val="lt1"/>
            </a:fontRef>
          </p:style>
          <p:txBody>
            <a:bodyPr rtlCol="0" anchor="ctr"/>
            <a:lstStyle/>
            <a:p>
              <a:pPr marL="0" marR="0" algn="ctr" fontAlgn="base">
                <a:lnSpc>
                  <a:spcPct val="107000"/>
                </a:lnSpc>
                <a:spcBef>
                  <a:spcPts val="0"/>
                </a:spcBef>
                <a:spcAft>
                  <a:spcPts val="800"/>
                </a:spcAft>
              </a:pPr>
              <a:endParaRPr lang="en-US" sz="1100" dirty="0">
                <a:solidFill>
                  <a:schemeClr val="bg1"/>
                </a:solidFill>
                <a:effectLst/>
                <a:ea typeface="Calibri" panose="020F0502020204030204" pitchFamily="34" charset="0"/>
                <a:cs typeface="Times New Roman" panose="02020603050405020304" pitchFamily="18" charset="0"/>
              </a:endParaRPr>
            </a:p>
          </p:txBody>
        </p:sp>
        <p:sp>
          <p:nvSpPr>
            <p:cNvPr id="6" name="Rounded Rectangle 8">
              <a:extLst>
                <a:ext uri="{FF2B5EF4-FFF2-40B4-BE49-F238E27FC236}">
                  <a16:creationId xmlns:a16="http://schemas.microsoft.com/office/drawing/2014/main" id="{2C85E237-97E2-9677-6049-A5AE742783F8}"/>
                </a:ext>
              </a:extLst>
            </p:cNvPr>
            <p:cNvSpPr/>
            <p:nvPr userDrawn="1"/>
          </p:nvSpPr>
          <p:spPr>
            <a:xfrm>
              <a:off x="426720" y="2534179"/>
              <a:ext cx="11338560" cy="1143000"/>
            </a:xfrm>
            <a:prstGeom prst="roundRect">
              <a:avLst/>
            </a:prstGeom>
            <a:solidFill>
              <a:srgbClr val="0F2D62"/>
            </a:solidFill>
            <a:ln w="57150">
              <a:solidFill>
                <a:schemeClr val="bg1"/>
              </a:solidFill>
            </a:ln>
            <a:effectLst/>
          </p:spPr>
          <p:style>
            <a:lnRef idx="1">
              <a:schemeClr val="dk1"/>
            </a:lnRef>
            <a:fillRef idx="3">
              <a:schemeClr val="dk1"/>
            </a:fillRef>
            <a:effectRef idx="2">
              <a:schemeClr val="dk1"/>
            </a:effectRef>
            <a:fontRef idx="minor">
              <a:schemeClr val="lt1"/>
            </a:fontRef>
          </p:style>
          <p:txBody>
            <a:bodyPr rtlCol="0" anchor="ctr"/>
            <a:lstStyle/>
            <a:p>
              <a:pPr marL="0" marR="0" algn="ctr" fontAlgn="base">
                <a:lnSpc>
                  <a:spcPct val="107000"/>
                </a:lnSpc>
                <a:spcBef>
                  <a:spcPts val="0"/>
                </a:spcBef>
                <a:spcAft>
                  <a:spcPts val="800"/>
                </a:spcAft>
              </a:pPr>
              <a:endParaRPr lang="en-US" sz="1100" dirty="0">
                <a:solidFill>
                  <a:schemeClr val="bg1"/>
                </a:solidFill>
                <a:effectLst/>
                <a:ea typeface="Calibri" panose="020F0502020204030204" pitchFamily="34" charset="0"/>
                <a:cs typeface="Times New Roman" panose="02020603050405020304" pitchFamily="18" charset="0"/>
              </a:endParaRPr>
            </a:p>
          </p:txBody>
        </p:sp>
      </p:grpSp>
      <p:sp>
        <p:nvSpPr>
          <p:cNvPr id="7" name="Title 4">
            <a:extLst>
              <a:ext uri="{FF2B5EF4-FFF2-40B4-BE49-F238E27FC236}">
                <a16:creationId xmlns:a16="http://schemas.microsoft.com/office/drawing/2014/main" id="{08461E99-350D-2ED5-6FBF-9866228953E4}"/>
              </a:ext>
            </a:extLst>
          </p:cNvPr>
          <p:cNvSpPr txBox="1">
            <a:spLocks/>
          </p:cNvSpPr>
          <p:nvPr/>
        </p:nvSpPr>
        <p:spPr>
          <a:xfrm>
            <a:off x="838200" y="2787041"/>
            <a:ext cx="10515600" cy="641960"/>
          </a:xfrm>
          <a:prstGeom prst="rect">
            <a:avLst/>
          </a:prstGeom>
        </p:spPr>
        <p:txBody>
          <a:bodyPr anchor="ctr"/>
          <a:lstStyle>
            <a:lvl1pPr algn="ctr" defTabSz="609585" rtl="0" eaLnBrk="1" fontAlgn="base" hangingPunct="1">
              <a:spcBef>
                <a:spcPct val="0"/>
              </a:spcBef>
              <a:spcAft>
                <a:spcPct val="0"/>
              </a:spcAft>
              <a:defRPr sz="3600" b="1" kern="1200">
                <a:solidFill>
                  <a:schemeClr val="bg1"/>
                </a:solidFill>
                <a:latin typeface="Helvetica"/>
                <a:ea typeface="Geneva" charset="0"/>
                <a:cs typeface="ＭＳ Ｐゴシック" charset="0"/>
              </a:defRPr>
            </a:lvl1pPr>
            <a:lvl2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2pPr>
            <a:lvl3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3pPr>
            <a:lvl4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4pPr>
            <a:lvl5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5pPr>
            <a:lvl6pPr marL="609585"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6pPr>
            <a:lvl7pPr marL="1219170"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7pPr>
            <a:lvl8pPr marL="1828754"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8pPr>
            <a:lvl9pPr marL="2438339"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9pPr>
          </a:lstStyle>
          <a:p>
            <a:r>
              <a:rPr lang="en-US" sz="2900" dirty="0"/>
              <a:t>CURRENT STATUS</a:t>
            </a:r>
          </a:p>
        </p:txBody>
      </p:sp>
    </p:spTree>
    <p:extLst>
      <p:ext uri="{BB962C8B-B14F-4D97-AF65-F5344CB8AC3E}">
        <p14:creationId xmlns:p14="http://schemas.microsoft.com/office/powerpoint/2010/main" val="22339663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8C2BCC-B49E-79E9-307A-3C3BBB70B210}"/>
              </a:ext>
            </a:extLst>
          </p:cNvPr>
          <p:cNvSpPr>
            <a:spLocks noGrp="1"/>
          </p:cNvSpPr>
          <p:nvPr>
            <p:ph idx="1"/>
          </p:nvPr>
        </p:nvSpPr>
        <p:spPr>
          <a:xfrm>
            <a:off x="304806" y="971552"/>
            <a:ext cx="11445992" cy="5059363"/>
          </a:xfrm>
        </p:spPr>
        <p:txBody>
          <a:bodyPr/>
          <a:lstStyle/>
          <a:p>
            <a:r>
              <a:rPr lang="en-US" sz="2200" b="1" dirty="0"/>
              <a:t>We have outlined an initial layout for the development of various modules and the data flow between them.</a:t>
            </a:r>
            <a:endParaRPr lang="en-US" sz="2200" dirty="0"/>
          </a:p>
        </p:txBody>
      </p:sp>
      <p:sp>
        <p:nvSpPr>
          <p:cNvPr id="3" name="Title 2">
            <a:extLst>
              <a:ext uri="{FF2B5EF4-FFF2-40B4-BE49-F238E27FC236}">
                <a16:creationId xmlns:a16="http://schemas.microsoft.com/office/drawing/2014/main" id="{FDBCEFFD-09B6-22DE-5817-FE4CAB05EE60}"/>
              </a:ext>
            </a:extLst>
          </p:cNvPr>
          <p:cNvSpPr>
            <a:spLocks noGrp="1"/>
          </p:cNvSpPr>
          <p:nvPr>
            <p:ph type="title"/>
          </p:nvPr>
        </p:nvSpPr>
        <p:spPr>
          <a:xfrm>
            <a:off x="304805" y="251754"/>
            <a:ext cx="11582400" cy="427877"/>
          </a:xfrm>
        </p:spPr>
        <p:txBody>
          <a:bodyPr/>
          <a:lstStyle/>
          <a:p>
            <a:r>
              <a:rPr lang="en-US" dirty="0"/>
              <a:t>ARCHITECTURE</a:t>
            </a:r>
          </a:p>
        </p:txBody>
      </p:sp>
      <p:sp>
        <p:nvSpPr>
          <p:cNvPr id="4" name="Slide Number Placeholder 3">
            <a:extLst>
              <a:ext uri="{FF2B5EF4-FFF2-40B4-BE49-F238E27FC236}">
                <a16:creationId xmlns:a16="http://schemas.microsoft.com/office/drawing/2014/main" id="{64A0A4E3-A548-F988-0DD2-BA6E70E44120}"/>
              </a:ext>
            </a:extLst>
          </p:cNvPr>
          <p:cNvSpPr>
            <a:spLocks noGrp="1"/>
          </p:cNvSpPr>
          <p:nvPr>
            <p:ph type="sldNum" sz="quarter" idx="12"/>
          </p:nvPr>
        </p:nvSpPr>
        <p:spPr/>
        <p:txBody>
          <a:bodyPr/>
          <a:lstStyle/>
          <a:p>
            <a:pPr>
              <a:defRPr/>
            </a:pPr>
            <a:fld id="{148C009B-CB69-E04A-B9B3-34B26D69E9CF}" type="slidenum">
              <a:rPr lang="en-US" smtClean="0"/>
              <a:pPr>
                <a:defRPr/>
              </a:pPr>
              <a:t>14</a:t>
            </a:fld>
            <a:endParaRPr lang="en-US" dirty="0"/>
          </a:p>
        </p:txBody>
      </p:sp>
      <p:pic>
        <p:nvPicPr>
          <p:cNvPr id="6" name="Picture 5">
            <a:extLst>
              <a:ext uri="{FF2B5EF4-FFF2-40B4-BE49-F238E27FC236}">
                <a16:creationId xmlns:a16="http://schemas.microsoft.com/office/drawing/2014/main" id="{C471E568-6195-5D02-EFC2-DFA0519710FA}"/>
              </a:ext>
            </a:extLst>
          </p:cNvPr>
          <p:cNvPicPr>
            <a:picLocks noChangeAspect="1"/>
          </p:cNvPicPr>
          <p:nvPr/>
        </p:nvPicPr>
        <p:blipFill>
          <a:blip r:embed="rId2"/>
          <a:stretch>
            <a:fillRect/>
          </a:stretch>
        </p:blipFill>
        <p:spPr>
          <a:xfrm>
            <a:off x="1253795" y="2134868"/>
            <a:ext cx="9548013" cy="3751580"/>
          </a:xfrm>
          <a:prstGeom prst="rect">
            <a:avLst/>
          </a:prstGeom>
        </p:spPr>
      </p:pic>
      <p:sp>
        <p:nvSpPr>
          <p:cNvPr id="7" name="TextBox 6">
            <a:extLst>
              <a:ext uri="{FF2B5EF4-FFF2-40B4-BE49-F238E27FC236}">
                <a16:creationId xmlns:a16="http://schemas.microsoft.com/office/drawing/2014/main" id="{C6BDA3A6-32C6-6382-CA66-8499A11D0788}"/>
              </a:ext>
            </a:extLst>
          </p:cNvPr>
          <p:cNvSpPr txBox="1"/>
          <p:nvPr/>
        </p:nvSpPr>
        <p:spPr>
          <a:xfrm>
            <a:off x="1652254" y="4267200"/>
            <a:ext cx="1476375" cy="430887"/>
          </a:xfrm>
          <a:prstGeom prst="rect">
            <a:avLst/>
          </a:prstGeom>
          <a:solidFill>
            <a:srgbClr val="92D050"/>
          </a:solidFill>
        </p:spPr>
        <p:txBody>
          <a:bodyPr wrap="square">
            <a:spAutoFit/>
          </a:bodyPr>
          <a:lstStyle/>
          <a:p>
            <a:pPr algn="ctr"/>
            <a:r>
              <a:rPr lang="en-US" sz="1100" b="1" i="0" dirty="0">
                <a:solidFill>
                  <a:srgbClr val="20435C"/>
                </a:solidFill>
                <a:effectLst/>
                <a:latin typeface="Trebuchet MS" panose="020B0603020202020204" pitchFamily="34" charset="0"/>
              </a:rPr>
              <a:t>Starting CS-Studio/Phoebus</a:t>
            </a:r>
            <a:r>
              <a:rPr lang="en-US" sz="1100" b="1" i="0" u="none" strike="noStrike" dirty="0">
                <a:solidFill>
                  <a:srgbClr val="C60F0F"/>
                </a:solidFill>
                <a:effectLst/>
                <a:latin typeface="Trebuchet MS" panose="020B0603020202020204" pitchFamily="34" charset="0"/>
                <a:hlinkClick r:id="rId3" tooltip="Link to this heading"/>
              </a:rPr>
              <a:t>¶</a:t>
            </a:r>
            <a:endParaRPr lang="en-US" sz="1100" b="1" dirty="0"/>
          </a:p>
        </p:txBody>
      </p:sp>
    </p:spTree>
    <p:extLst>
      <p:ext uri="{BB962C8B-B14F-4D97-AF65-F5344CB8AC3E}">
        <p14:creationId xmlns:p14="http://schemas.microsoft.com/office/powerpoint/2010/main" val="2517091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8C2BCC-B49E-79E9-307A-3C3BBB70B210}"/>
              </a:ext>
            </a:extLst>
          </p:cNvPr>
          <p:cNvSpPr>
            <a:spLocks noGrp="1"/>
          </p:cNvSpPr>
          <p:nvPr>
            <p:ph idx="1"/>
          </p:nvPr>
        </p:nvSpPr>
        <p:spPr>
          <a:xfrm>
            <a:off x="304806" y="971552"/>
            <a:ext cx="11445992" cy="5059363"/>
          </a:xfrm>
        </p:spPr>
        <p:txBody>
          <a:bodyPr/>
          <a:lstStyle/>
          <a:p>
            <a:r>
              <a:rPr lang="en-US" sz="2200" b="1" dirty="0"/>
              <a:t>By ensuring compatibility across various simulation platforms, the translator safeguards against technological obsolescence and promotes long-term project sustainability.</a:t>
            </a:r>
            <a:endParaRPr lang="en-US" sz="2200" dirty="0"/>
          </a:p>
        </p:txBody>
      </p:sp>
      <p:sp>
        <p:nvSpPr>
          <p:cNvPr id="3" name="Title 2">
            <a:extLst>
              <a:ext uri="{FF2B5EF4-FFF2-40B4-BE49-F238E27FC236}">
                <a16:creationId xmlns:a16="http://schemas.microsoft.com/office/drawing/2014/main" id="{FDBCEFFD-09B6-22DE-5817-FE4CAB05EE60}"/>
              </a:ext>
            </a:extLst>
          </p:cNvPr>
          <p:cNvSpPr>
            <a:spLocks noGrp="1"/>
          </p:cNvSpPr>
          <p:nvPr>
            <p:ph type="title"/>
          </p:nvPr>
        </p:nvSpPr>
        <p:spPr>
          <a:xfrm>
            <a:off x="304805" y="251754"/>
            <a:ext cx="11582400" cy="427877"/>
          </a:xfrm>
        </p:spPr>
        <p:txBody>
          <a:bodyPr/>
          <a:lstStyle/>
          <a:p>
            <a:r>
              <a:rPr lang="en-US" dirty="0"/>
              <a:t>DT TRANSLATOR</a:t>
            </a:r>
          </a:p>
        </p:txBody>
      </p:sp>
      <p:sp>
        <p:nvSpPr>
          <p:cNvPr id="4" name="Slide Number Placeholder 3">
            <a:extLst>
              <a:ext uri="{FF2B5EF4-FFF2-40B4-BE49-F238E27FC236}">
                <a16:creationId xmlns:a16="http://schemas.microsoft.com/office/drawing/2014/main" id="{64A0A4E3-A548-F988-0DD2-BA6E70E44120}"/>
              </a:ext>
            </a:extLst>
          </p:cNvPr>
          <p:cNvSpPr>
            <a:spLocks noGrp="1"/>
          </p:cNvSpPr>
          <p:nvPr>
            <p:ph type="sldNum" sz="quarter" idx="12"/>
          </p:nvPr>
        </p:nvSpPr>
        <p:spPr/>
        <p:txBody>
          <a:bodyPr/>
          <a:lstStyle/>
          <a:p>
            <a:pPr>
              <a:defRPr/>
            </a:pPr>
            <a:fld id="{148C009B-CB69-E04A-B9B3-34B26D69E9CF}" type="slidenum">
              <a:rPr lang="en-US" smtClean="0"/>
              <a:pPr>
                <a:defRPr/>
              </a:pPr>
              <a:t>15</a:t>
            </a:fld>
            <a:endParaRPr lang="en-US" dirty="0"/>
          </a:p>
        </p:txBody>
      </p:sp>
      <p:pic>
        <p:nvPicPr>
          <p:cNvPr id="8" name="Screen Recording 7">
            <a:hlinkClick r:id="" action="ppaction://media"/>
            <a:extLst>
              <a:ext uri="{FF2B5EF4-FFF2-40B4-BE49-F238E27FC236}">
                <a16:creationId xmlns:a16="http://schemas.microsoft.com/office/drawing/2014/main" id="{B2C29261-B504-6D37-FD41-02BEC040014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750050" y="1700574"/>
            <a:ext cx="4883150" cy="4330341"/>
          </a:xfrm>
          <a:prstGeom prst="rect">
            <a:avLst/>
          </a:prstGeom>
        </p:spPr>
      </p:pic>
      <p:pic>
        <p:nvPicPr>
          <p:cNvPr id="45" name="Picture 44">
            <a:extLst>
              <a:ext uri="{FF2B5EF4-FFF2-40B4-BE49-F238E27FC236}">
                <a16:creationId xmlns:a16="http://schemas.microsoft.com/office/drawing/2014/main" id="{29A6566F-1966-DC63-D936-CFDBA7CC5450}"/>
              </a:ext>
            </a:extLst>
          </p:cNvPr>
          <p:cNvPicPr>
            <a:picLocks noChangeAspect="1"/>
          </p:cNvPicPr>
          <p:nvPr/>
        </p:nvPicPr>
        <p:blipFill>
          <a:blip r:embed="rId6"/>
          <a:stretch>
            <a:fillRect/>
          </a:stretch>
        </p:blipFill>
        <p:spPr>
          <a:xfrm>
            <a:off x="1161680" y="2217514"/>
            <a:ext cx="4178991" cy="3562665"/>
          </a:xfrm>
          <a:prstGeom prst="rect">
            <a:avLst/>
          </a:prstGeom>
        </p:spPr>
      </p:pic>
      <p:sp>
        <p:nvSpPr>
          <p:cNvPr id="10" name="Arrow: Left-Right 9">
            <a:extLst>
              <a:ext uri="{FF2B5EF4-FFF2-40B4-BE49-F238E27FC236}">
                <a16:creationId xmlns:a16="http://schemas.microsoft.com/office/drawing/2014/main" id="{FB3BFEE1-005C-2F43-F61B-44A094E5D0BA}"/>
              </a:ext>
            </a:extLst>
          </p:cNvPr>
          <p:cNvSpPr/>
          <p:nvPr/>
        </p:nvSpPr>
        <p:spPr>
          <a:xfrm>
            <a:off x="4653132" y="5091211"/>
            <a:ext cx="1855495" cy="438052"/>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70395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250"/>
                                  </p:stCondLst>
                                  <p:childTnLst>
                                    <p:cmd type="call" cmd="playFrom(0.0)">
                                      <p:cBhvr>
                                        <p:cTn id="6" dur="1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25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lide Number Placeholder 3">
            <a:extLst>
              <a:ext uri="{FF2B5EF4-FFF2-40B4-BE49-F238E27FC236}">
                <a16:creationId xmlns:a16="http://schemas.microsoft.com/office/drawing/2014/main" id="{7003D693-48C5-DAD9-48EC-8B3AA1AAF040}"/>
              </a:ext>
            </a:extLst>
          </p:cNvPr>
          <p:cNvSpPr>
            <a:spLocks noGrp="1"/>
          </p:cNvSpPr>
          <p:nvPr>
            <p:ph type="sldNum" sz="quarter" idx="12"/>
          </p:nvPr>
        </p:nvSpPr>
        <p:spPr>
          <a:xfrm>
            <a:off x="304805" y="6548499"/>
            <a:ext cx="552451" cy="23728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8C009B-CB69-E04A-B9B3-34B26D69E9C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cxnSp>
        <p:nvCxnSpPr>
          <p:cNvPr id="30" name="Straight Connector 29">
            <a:extLst>
              <a:ext uri="{FF2B5EF4-FFF2-40B4-BE49-F238E27FC236}">
                <a16:creationId xmlns:a16="http://schemas.microsoft.com/office/drawing/2014/main" id="{F762D9F4-9E3E-1294-33FB-6E2A7F6C77FE}"/>
              </a:ext>
            </a:extLst>
          </p:cNvPr>
          <p:cNvCxnSpPr>
            <a:cxnSpLocks/>
          </p:cNvCxnSpPr>
          <p:nvPr/>
        </p:nvCxnSpPr>
        <p:spPr>
          <a:xfrm>
            <a:off x="296334" y="6466933"/>
            <a:ext cx="10605447" cy="13766"/>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sp>
        <p:nvSpPr>
          <p:cNvPr id="34" name="Title 2">
            <a:extLst>
              <a:ext uri="{FF2B5EF4-FFF2-40B4-BE49-F238E27FC236}">
                <a16:creationId xmlns:a16="http://schemas.microsoft.com/office/drawing/2014/main" id="{93F8880E-98B7-302B-3010-727B9F0157F2}"/>
              </a:ext>
            </a:extLst>
          </p:cNvPr>
          <p:cNvSpPr txBox="1">
            <a:spLocks/>
          </p:cNvSpPr>
          <p:nvPr/>
        </p:nvSpPr>
        <p:spPr>
          <a:xfrm>
            <a:off x="304805" y="251754"/>
            <a:ext cx="11582400" cy="427877"/>
          </a:xfrm>
          <a:prstGeom prst="rect">
            <a:avLst/>
          </a:prstGeom>
        </p:spPr>
        <p:txBody>
          <a:bodyPr lIns="0" tIns="0" rIns="0" bIns="0" anchor="b" anchorCtr="0"/>
          <a:lstStyle>
            <a:lvl1pPr algn="l" defTabSz="609585" rtl="0" eaLnBrk="1" fontAlgn="base" hangingPunct="1">
              <a:spcBef>
                <a:spcPct val="0"/>
              </a:spcBef>
              <a:spcAft>
                <a:spcPct val="0"/>
              </a:spcAft>
              <a:defRPr sz="2800" b="1" kern="1200">
                <a:solidFill>
                  <a:srgbClr val="004C97"/>
                </a:solidFill>
                <a:latin typeface="Helvetica"/>
                <a:ea typeface="Geneva" charset="0"/>
                <a:cs typeface="ＭＳ Ｐゴシック" charset="0"/>
              </a:defRPr>
            </a:lvl1pPr>
            <a:lvl2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2pPr>
            <a:lvl3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3pPr>
            <a:lvl4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4pPr>
            <a:lvl5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5pPr>
            <a:lvl6pPr marL="609585"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6pPr>
            <a:lvl7pPr marL="1219170"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7pPr>
            <a:lvl8pPr marL="1828754"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8pPr>
            <a:lvl9pPr marL="2438339"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9p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4C97"/>
                </a:solidFill>
                <a:effectLst/>
                <a:uLnTx/>
                <a:uFillTx/>
                <a:latin typeface="Helvetica"/>
              </a:rPr>
              <a:t>Virtual Accelerator: Functionality and HLA Testing</a:t>
            </a:r>
          </a:p>
        </p:txBody>
      </p:sp>
      <p:sp>
        <p:nvSpPr>
          <p:cNvPr id="35" name="Content Placeholder 1">
            <a:extLst>
              <a:ext uri="{FF2B5EF4-FFF2-40B4-BE49-F238E27FC236}">
                <a16:creationId xmlns:a16="http://schemas.microsoft.com/office/drawing/2014/main" id="{6FB7FA00-EC84-43DF-C4BC-D9089123539E}"/>
              </a:ext>
            </a:extLst>
          </p:cNvPr>
          <p:cNvSpPr txBox="1">
            <a:spLocks/>
          </p:cNvSpPr>
          <p:nvPr/>
        </p:nvSpPr>
        <p:spPr>
          <a:xfrm>
            <a:off x="304805" y="971552"/>
            <a:ext cx="11120481" cy="5059363"/>
          </a:xfrm>
          <a:prstGeom prst="rect">
            <a:avLst/>
          </a:prstGeom>
        </p:spPr>
        <p:txBody>
          <a:bodyPr lIns="0" tIns="0" rIns="0" bIns="0"/>
          <a:lstStyle>
            <a:lvl1pPr marL="306910" indent="-306910" algn="l" defTabSz="609585"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683667" indent="-306910" algn="l" defTabSz="609585" rtl="0" eaLnBrk="1" fontAlgn="base" hangingPunct="1">
              <a:spcBef>
                <a:spcPct val="20000"/>
              </a:spcBef>
              <a:spcAft>
                <a:spcPct val="0"/>
              </a:spcAft>
              <a:buFont typeface="Arial" charset="0"/>
              <a:buChar char="–"/>
              <a:defRPr sz="2133" kern="1200">
                <a:solidFill>
                  <a:srgbClr val="505050"/>
                </a:solidFill>
                <a:latin typeface="Helvetica"/>
                <a:ea typeface="ＭＳ Ｐゴシック" charset="0"/>
                <a:cs typeface="ＭＳ Ｐゴシック" charset="0"/>
              </a:defRPr>
            </a:lvl2pPr>
            <a:lvl3pPr marL="1071007" indent="-306910" algn="l" defTabSz="609585"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447764" indent="-304792" algn="l" defTabSz="609585" rtl="0" eaLnBrk="1" fontAlgn="base" hangingPunct="1">
              <a:spcBef>
                <a:spcPct val="20000"/>
              </a:spcBef>
              <a:spcAft>
                <a:spcPct val="0"/>
              </a:spcAft>
              <a:buFont typeface="Arial" charset="0"/>
              <a:buChar char="–"/>
              <a:defRPr sz="1867" kern="1200">
                <a:solidFill>
                  <a:srgbClr val="505050"/>
                </a:solidFill>
                <a:latin typeface="Helvetica"/>
                <a:ea typeface="ＭＳ Ｐゴシック" charset="0"/>
                <a:cs typeface="ＭＳ Ｐゴシック" charset="0"/>
              </a:defRPr>
            </a:lvl4pPr>
            <a:lvl5pPr marL="1826638" indent="-306910" algn="l" defTabSz="609585" rtl="0" eaLnBrk="1" fontAlgn="base" hangingPunct="1">
              <a:spcBef>
                <a:spcPct val="20000"/>
              </a:spcBef>
              <a:spcAft>
                <a:spcPct val="0"/>
              </a:spcAft>
              <a:buFont typeface="Arial"/>
              <a:buChar char="•"/>
              <a:defRPr sz="1867" kern="1200">
                <a:solidFill>
                  <a:srgbClr val="505050"/>
                </a:solidFill>
                <a:latin typeface="Helvetica"/>
                <a:ea typeface="ＭＳ Ｐゴシック" charset="0"/>
                <a:cs typeface="ＭＳ Ｐゴシック"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306910" marR="0" lvl="0" indent="-306910" algn="l" defTabSz="609585"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505050"/>
                </a:solidFill>
                <a:effectLst/>
                <a:uLnTx/>
                <a:uFillTx/>
                <a:latin typeface="Helvetica"/>
              </a:rPr>
              <a:t>All dynamic variables in the PIP-II virtual lattice have been assigned process variables. These are accessible through the virtual accelerator’s main interface and can be utilized by other  applications for testing with this virtual accelerator</a:t>
            </a:r>
          </a:p>
        </p:txBody>
      </p:sp>
      <p:sp>
        <p:nvSpPr>
          <p:cNvPr id="4" name="Rectangle 3">
            <a:extLst>
              <a:ext uri="{FF2B5EF4-FFF2-40B4-BE49-F238E27FC236}">
                <a16:creationId xmlns:a16="http://schemas.microsoft.com/office/drawing/2014/main" id="{9CBCD35A-A4D7-0394-BC08-8172EC85B1E2}"/>
              </a:ext>
            </a:extLst>
          </p:cNvPr>
          <p:cNvSpPr/>
          <p:nvPr/>
        </p:nvSpPr>
        <p:spPr>
          <a:xfrm>
            <a:off x="4392108" y="5433755"/>
            <a:ext cx="1525657" cy="91732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VA Main Controller Interphase</a:t>
            </a:r>
          </a:p>
        </p:txBody>
      </p:sp>
      <p:sp>
        <p:nvSpPr>
          <p:cNvPr id="5" name="Rectangle 4">
            <a:extLst>
              <a:ext uri="{FF2B5EF4-FFF2-40B4-BE49-F238E27FC236}">
                <a16:creationId xmlns:a16="http://schemas.microsoft.com/office/drawing/2014/main" id="{3287BC5A-678C-106A-C6F5-CFA9DC82984E}"/>
              </a:ext>
            </a:extLst>
          </p:cNvPr>
          <p:cNvSpPr/>
          <p:nvPr/>
        </p:nvSpPr>
        <p:spPr>
          <a:xfrm>
            <a:off x="5953107" y="5407294"/>
            <a:ext cx="1525657" cy="91732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Application Interphase</a:t>
            </a:r>
          </a:p>
        </p:txBody>
      </p:sp>
      <p:grpSp>
        <p:nvGrpSpPr>
          <p:cNvPr id="27" name="Group 26">
            <a:extLst>
              <a:ext uri="{FF2B5EF4-FFF2-40B4-BE49-F238E27FC236}">
                <a16:creationId xmlns:a16="http://schemas.microsoft.com/office/drawing/2014/main" id="{B577EA5F-C1B4-D7F9-F13A-E22F4EA84788}"/>
              </a:ext>
            </a:extLst>
          </p:cNvPr>
          <p:cNvGrpSpPr/>
          <p:nvPr/>
        </p:nvGrpSpPr>
        <p:grpSpPr>
          <a:xfrm>
            <a:off x="4392234" y="1909654"/>
            <a:ext cx="3092867" cy="917325"/>
            <a:chOff x="296334" y="2406512"/>
            <a:chExt cx="3590571" cy="1064941"/>
          </a:xfrm>
        </p:grpSpPr>
        <p:sp>
          <p:nvSpPr>
            <p:cNvPr id="2" name="Rectangle 1">
              <a:extLst>
                <a:ext uri="{FF2B5EF4-FFF2-40B4-BE49-F238E27FC236}">
                  <a16:creationId xmlns:a16="http://schemas.microsoft.com/office/drawing/2014/main" id="{C5C94070-E51B-F962-623B-937EAAFC5E98}"/>
                </a:ext>
              </a:extLst>
            </p:cNvPr>
            <p:cNvSpPr/>
            <p:nvPr/>
          </p:nvSpPr>
          <p:spPr>
            <a:xfrm>
              <a:off x="296334" y="2406512"/>
              <a:ext cx="3582100" cy="106494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Virtual PIP-II lattice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alibri" panose="020F0502020204030204"/>
                  <a:ea typeface="+mn-ea"/>
                  <a:cs typeface="+mn-cs"/>
                </a:rPr>
                <a:t>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DA7C3A77-340F-B001-7046-424F7617260D}"/>
                </a:ext>
              </a:extLst>
            </p:cNvPr>
            <p:cNvPicPr>
              <a:picLocks noChangeAspect="1"/>
            </p:cNvPicPr>
            <p:nvPr/>
          </p:nvPicPr>
          <p:blipFill rotWithShape="1">
            <a:blip r:embed="rId6"/>
            <a:srcRect l="4060" t="4896" b="47566"/>
            <a:stretch/>
          </p:blipFill>
          <p:spPr>
            <a:xfrm>
              <a:off x="313276" y="2694739"/>
              <a:ext cx="3573629" cy="734261"/>
            </a:xfrm>
            <a:prstGeom prst="rect">
              <a:avLst/>
            </a:prstGeom>
          </p:spPr>
        </p:pic>
      </p:grpSp>
      <p:grpSp>
        <p:nvGrpSpPr>
          <p:cNvPr id="53" name="Group 52">
            <a:extLst>
              <a:ext uri="{FF2B5EF4-FFF2-40B4-BE49-F238E27FC236}">
                <a16:creationId xmlns:a16="http://schemas.microsoft.com/office/drawing/2014/main" id="{B641CD29-3716-60ED-0B08-A024D0FCD46A}"/>
              </a:ext>
            </a:extLst>
          </p:cNvPr>
          <p:cNvGrpSpPr/>
          <p:nvPr/>
        </p:nvGrpSpPr>
        <p:grpSpPr>
          <a:xfrm>
            <a:off x="4392233" y="3294773"/>
            <a:ext cx="3078505" cy="2138982"/>
            <a:chOff x="3877406" y="3395846"/>
            <a:chExt cx="3369428" cy="2138982"/>
          </a:xfrm>
        </p:grpSpPr>
        <p:sp>
          <p:nvSpPr>
            <p:cNvPr id="3" name="Rectangle 2">
              <a:extLst>
                <a:ext uri="{FF2B5EF4-FFF2-40B4-BE49-F238E27FC236}">
                  <a16:creationId xmlns:a16="http://schemas.microsoft.com/office/drawing/2014/main" id="{BDC348DA-C308-DD06-1081-9FE9DDE8FF13}"/>
                </a:ext>
              </a:extLst>
            </p:cNvPr>
            <p:cNvSpPr/>
            <p:nvPr/>
          </p:nvSpPr>
          <p:spPr>
            <a:xfrm>
              <a:off x="3877406" y="3395846"/>
              <a:ext cx="3369428" cy="187560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9" name="Connector: Elbow 8">
              <a:extLst>
                <a:ext uri="{FF2B5EF4-FFF2-40B4-BE49-F238E27FC236}">
                  <a16:creationId xmlns:a16="http://schemas.microsoft.com/office/drawing/2014/main" id="{C326E0DE-3B7D-CF72-C707-3E41F54984F7}"/>
                </a:ext>
              </a:extLst>
            </p:cNvPr>
            <p:cNvCxnSpPr>
              <a:cxnSpLocks/>
              <a:stCxn id="3" idx="2"/>
              <a:endCxn id="4" idx="0"/>
            </p:cNvCxnSpPr>
            <p:nvPr/>
          </p:nvCxnSpPr>
          <p:spPr>
            <a:xfrm rot="5400000">
              <a:off x="4858125" y="4830832"/>
              <a:ext cx="263375" cy="1144618"/>
            </a:xfrm>
            <a:prstGeom prst="bentConnector3">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11" name="Connector: Elbow 10">
              <a:extLst>
                <a:ext uri="{FF2B5EF4-FFF2-40B4-BE49-F238E27FC236}">
                  <a16:creationId xmlns:a16="http://schemas.microsoft.com/office/drawing/2014/main" id="{49EB84EF-40C9-23CE-8E6E-73BAEFE9CBD8}"/>
                </a:ext>
              </a:extLst>
            </p:cNvPr>
            <p:cNvCxnSpPr>
              <a:cxnSpLocks/>
              <a:stCxn id="3" idx="2"/>
              <a:endCxn id="5" idx="0"/>
            </p:cNvCxnSpPr>
            <p:nvPr/>
          </p:nvCxnSpPr>
          <p:spPr>
            <a:xfrm rot="16200000" flipH="1">
              <a:off x="5725613" y="5107961"/>
              <a:ext cx="236914" cy="563898"/>
            </a:xfrm>
            <a:prstGeom prst="bentConnector3">
              <a:avLst/>
            </a:prstGeom>
            <a:ln w="34925">
              <a:tailEnd type="triangle"/>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48040A39-EAD6-01A9-853A-696FC7063FBA}"/>
                </a:ext>
              </a:extLst>
            </p:cNvPr>
            <p:cNvPicPr>
              <a:picLocks noChangeAspect="1"/>
            </p:cNvPicPr>
            <p:nvPr/>
          </p:nvPicPr>
          <p:blipFill>
            <a:blip r:embed="rId7"/>
            <a:stretch>
              <a:fillRect/>
            </a:stretch>
          </p:blipFill>
          <p:spPr>
            <a:xfrm>
              <a:off x="6096000" y="3446163"/>
              <a:ext cx="957961" cy="1696631"/>
            </a:xfrm>
            <a:prstGeom prst="rect">
              <a:avLst/>
            </a:prstGeom>
          </p:spPr>
        </p:pic>
        <p:sp>
          <p:nvSpPr>
            <p:cNvPr id="43" name="TextBox 42">
              <a:extLst>
                <a:ext uri="{FF2B5EF4-FFF2-40B4-BE49-F238E27FC236}">
                  <a16:creationId xmlns:a16="http://schemas.microsoft.com/office/drawing/2014/main" id="{0BAE6626-426D-997F-7699-C395BAD96F45}"/>
                </a:ext>
              </a:extLst>
            </p:cNvPr>
            <p:cNvSpPr txBox="1"/>
            <p:nvPr/>
          </p:nvSpPr>
          <p:spPr>
            <a:xfrm>
              <a:off x="3984209" y="3716011"/>
              <a:ext cx="2111791"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Calibri" panose="020F0502020204030204"/>
                  <a:ea typeface="+mn-ea"/>
                  <a:cs typeface="+mn-cs"/>
                </a:rPr>
                <a:t>Set of Process Variables (PVs) for dynamics variables</a:t>
              </a:r>
            </a:p>
          </p:txBody>
        </p:sp>
      </p:grpSp>
      <p:cxnSp>
        <p:nvCxnSpPr>
          <p:cNvPr id="69" name="Connector: Elbow 68">
            <a:extLst>
              <a:ext uri="{FF2B5EF4-FFF2-40B4-BE49-F238E27FC236}">
                <a16:creationId xmlns:a16="http://schemas.microsoft.com/office/drawing/2014/main" id="{81D5A5F2-FE1F-B718-3A88-42E4530B2C53}"/>
              </a:ext>
            </a:extLst>
          </p:cNvPr>
          <p:cNvCxnSpPr>
            <a:cxnSpLocks/>
            <a:stCxn id="4" idx="1"/>
          </p:cNvCxnSpPr>
          <p:nvPr/>
        </p:nvCxnSpPr>
        <p:spPr>
          <a:xfrm rot="10800000">
            <a:off x="3974606" y="4528442"/>
            <a:ext cx="417503" cy="1363976"/>
          </a:xfrm>
          <a:prstGeom prst="bentConnector3">
            <a:avLst/>
          </a:prstGeom>
          <a:ln w="41275">
            <a:tailEnd type="triangle"/>
          </a:ln>
        </p:spPr>
        <p:style>
          <a:lnRef idx="1">
            <a:schemeClr val="accent1"/>
          </a:lnRef>
          <a:fillRef idx="0">
            <a:schemeClr val="accent1"/>
          </a:fillRef>
          <a:effectRef idx="0">
            <a:schemeClr val="accent1"/>
          </a:effectRef>
          <a:fontRef idx="minor">
            <a:schemeClr val="tx1"/>
          </a:fontRef>
        </p:style>
      </p:cxnSp>
      <p:cxnSp>
        <p:nvCxnSpPr>
          <p:cNvPr id="70" name="Connector: Elbow 69">
            <a:extLst>
              <a:ext uri="{FF2B5EF4-FFF2-40B4-BE49-F238E27FC236}">
                <a16:creationId xmlns:a16="http://schemas.microsoft.com/office/drawing/2014/main" id="{DC5D24CE-5F2E-5A75-CC2A-B3FEFE6A9F11}"/>
              </a:ext>
            </a:extLst>
          </p:cNvPr>
          <p:cNvCxnSpPr>
            <a:cxnSpLocks/>
            <a:stCxn id="5" idx="3"/>
          </p:cNvCxnSpPr>
          <p:nvPr/>
        </p:nvCxnSpPr>
        <p:spPr>
          <a:xfrm flipV="1">
            <a:off x="7478764" y="4470419"/>
            <a:ext cx="543103" cy="1395538"/>
          </a:xfrm>
          <a:prstGeom prst="bentConnector3">
            <a:avLst>
              <a:gd name="adj1" fmla="val 50000"/>
            </a:avLst>
          </a:prstGeom>
          <a:ln w="41275">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C52EC9B8-F2B9-2716-F6E0-03F73F6790E3}"/>
              </a:ext>
            </a:extLst>
          </p:cNvPr>
          <p:cNvCxnSpPr/>
          <p:nvPr/>
        </p:nvCxnSpPr>
        <p:spPr>
          <a:xfrm>
            <a:off x="3974605" y="3501233"/>
            <a:ext cx="417503" cy="0"/>
          </a:xfrm>
          <a:prstGeom prst="straightConnector1">
            <a:avLst/>
          </a:prstGeom>
          <a:ln w="412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D9C3BA21-3AE8-B7A4-97B3-7C2B32C372D3}"/>
              </a:ext>
            </a:extLst>
          </p:cNvPr>
          <p:cNvCxnSpPr>
            <a:cxnSpLocks/>
          </p:cNvCxnSpPr>
          <p:nvPr/>
        </p:nvCxnSpPr>
        <p:spPr>
          <a:xfrm>
            <a:off x="7485101" y="3501233"/>
            <a:ext cx="480339" cy="0"/>
          </a:xfrm>
          <a:prstGeom prst="straightConnector1">
            <a:avLst/>
          </a:prstGeom>
          <a:ln w="412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66496BC6-2E5D-5A45-34D0-E2046F43802B}"/>
              </a:ext>
            </a:extLst>
          </p:cNvPr>
          <p:cNvCxnSpPr>
            <a:cxnSpLocks/>
            <a:stCxn id="3" idx="0"/>
            <a:endCxn id="23" idx="2"/>
          </p:cNvCxnSpPr>
          <p:nvPr/>
        </p:nvCxnSpPr>
        <p:spPr>
          <a:xfrm flipV="1">
            <a:off x="5931486" y="2790411"/>
            <a:ext cx="14479" cy="504362"/>
          </a:xfrm>
          <a:prstGeom prst="straightConnector1">
            <a:avLst/>
          </a:prstGeom>
          <a:ln w="41275">
            <a:headEnd type="triangle"/>
            <a:tailEnd type="triangle"/>
          </a:ln>
        </p:spPr>
        <p:style>
          <a:lnRef idx="1">
            <a:schemeClr val="accent1"/>
          </a:lnRef>
          <a:fillRef idx="0">
            <a:schemeClr val="accent1"/>
          </a:fillRef>
          <a:effectRef idx="0">
            <a:schemeClr val="accent1"/>
          </a:effectRef>
          <a:fontRef idx="minor">
            <a:schemeClr val="tx1"/>
          </a:fontRef>
        </p:style>
      </p:cxnSp>
      <p:pic>
        <p:nvPicPr>
          <p:cNvPr id="82" name="VA_main_interphase1">
            <a:hlinkClick r:id="" action="ppaction://media"/>
            <a:extLst>
              <a:ext uri="{FF2B5EF4-FFF2-40B4-BE49-F238E27FC236}">
                <a16:creationId xmlns:a16="http://schemas.microsoft.com/office/drawing/2014/main" id="{C4B18FC4-B8DE-1B6F-30E7-E7667C8FA82C}"/>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7123" y="2383312"/>
            <a:ext cx="3987153" cy="3050443"/>
          </a:xfrm>
          <a:prstGeom prst="rect">
            <a:avLst/>
          </a:prstGeom>
        </p:spPr>
      </p:pic>
      <p:pic>
        <p:nvPicPr>
          <p:cNvPr id="83" name="HLA1">
            <a:hlinkClick r:id="" action="ppaction://media"/>
            <a:extLst>
              <a:ext uri="{FF2B5EF4-FFF2-40B4-BE49-F238E27FC236}">
                <a16:creationId xmlns:a16="http://schemas.microsoft.com/office/drawing/2014/main" id="{44A3E884-CEE6-92A2-3B51-3C3E4B00FDB4}"/>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9"/>
          <a:srcRect l="9168" r="9168"/>
          <a:stretch/>
        </p:blipFill>
        <p:spPr>
          <a:xfrm>
            <a:off x="7972353" y="2294207"/>
            <a:ext cx="4178045" cy="4114800"/>
          </a:xfrm>
          <a:prstGeom prst="rect">
            <a:avLst/>
          </a:prstGeom>
        </p:spPr>
      </p:pic>
    </p:spTree>
    <p:extLst>
      <p:ext uri="{BB962C8B-B14F-4D97-AF65-F5344CB8AC3E}">
        <p14:creationId xmlns:p14="http://schemas.microsoft.com/office/powerpoint/2010/main" val="727801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847" fill="hold"/>
                                        <p:tgtEl>
                                          <p:spTgt spid="82"/>
                                        </p:tgtEl>
                                      </p:cBhvr>
                                    </p:cmd>
                                  </p:childTnLst>
                                </p:cTn>
                              </p:par>
                              <p:par>
                                <p:cTn id="7" presetID="1" presetClass="mediacall" presetSubtype="0" fill="hold" nodeType="withEffect">
                                  <p:stCondLst>
                                    <p:cond delay="0"/>
                                  </p:stCondLst>
                                  <p:childTnLst>
                                    <p:cmd type="call" cmd="playFrom(0.0)">
                                      <p:cBhvr>
                                        <p:cTn id="8" dur="57980" fill="hold"/>
                                        <p:tgtEl>
                                          <p:spTgt spid="8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82"/>
                </p:tgtEl>
              </p:cMediaNode>
            </p:video>
            <p:seq concurrent="1" nextAc="seek">
              <p:cTn id="10" restart="whenNotActive" fill="hold" evtFilter="cancelBubble" nodeType="interactiveSeq">
                <p:stCondLst>
                  <p:cond evt="onClick" delay="0">
                    <p:tgtEl>
                      <p:spTgt spid="8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82"/>
                                        </p:tgtEl>
                                      </p:cBhvr>
                                    </p:cmd>
                                  </p:childTnLst>
                                </p:cTn>
                              </p:par>
                            </p:childTnLst>
                          </p:cTn>
                        </p:par>
                      </p:childTnLst>
                    </p:cTn>
                  </p:par>
                </p:childTnLst>
              </p:cTn>
              <p:nextCondLst>
                <p:cond evt="onClick" delay="0">
                  <p:tgtEl>
                    <p:spTgt spid="82"/>
                  </p:tgtEl>
                </p:cond>
              </p:nextCondLst>
            </p:seq>
            <p:video>
              <p:cMediaNode vol="80000">
                <p:cTn id="15" repeatCount="indefinite" fill="hold" display="0">
                  <p:stCondLst>
                    <p:cond delay="indefinite"/>
                  </p:stCondLst>
                </p:cTn>
                <p:tgtEl>
                  <p:spTgt spid="83"/>
                </p:tgtEl>
              </p:cMediaNode>
            </p:video>
            <p:seq concurrent="1" nextAc="seek">
              <p:cTn id="16" restart="whenNotActive" fill="hold" evtFilter="cancelBubble" nodeType="interactiveSeq">
                <p:stCondLst>
                  <p:cond evt="onClick" delay="0">
                    <p:tgtEl>
                      <p:spTgt spid="8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83"/>
                                        </p:tgtEl>
                                      </p:cBhvr>
                                    </p:cmd>
                                  </p:childTnLst>
                                </p:cTn>
                              </p:par>
                            </p:childTnLst>
                          </p:cTn>
                        </p:par>
                      </p:childTnLst>
                    </p:cTn>
                  </p:par>
                </p:childTnLst>
              </p:cTn>
              <p:nextCondLst>
                <p:cond evt="onClick" delay="0">
                  <p:tgtEl>
                    <p:spTgt spid="8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8C2BCC-B49E-79E9-307A-3C3BBB70B210}"/>
              </a:ext>
            </a:extLst>
          </p:cNvPr>
          <p:cNvSpPr>
            <a:spLocks noGrp="1"/>
          </p:cNvSpPr>
          <p:nvPr>
            <p:ph idx="1"/>
          </p:nvPr>
        </p:nvSpPr>
        <p:spPr>
          <a:xfrm>
            <a:off x="304806" y="971552"/>
            <a:ext cx="11445992" cy="5059363"/>
          </a:xfrm>
        </p:spPr>
        <p:txBody>
          <a:bodyPr/>
          <a:lstStyle/>
          <a:p>
            <a:r>
              <a:rPr lang="en-US" sz="2200" dirty="0"/>
              <a:t>I have developed a simulation tool named “</a:t>
            </a:r>
            <a:r>
              <a:rPr lang="en-US" sz="2200" dirty="0" err="1"/>
              <a:t>Linac_Gen</a:t>
            </a:r>
            <a:r>
              <a:rPr lang="en-US" sz="2200" dirty="0"/>
              <a:t>” that integrates the particle tracking routines with machine learning algorithms for efficient lattice design and accelerator optimization.</a:t>
            </a:r>
          </a:p>
          <a:p>
            <a:endParaRPr lang="en-US" sz="2200" dirty="0"/>
          </a:p>
          <a:p>
            <a:endParaRPr lang="en-US" sz="2200" dirty="0"/>
          </a:p>
          <a:p>
            <a:endParaRPr lang="en-US" sz="2200" dirty="0"/>
          </a:p>
          <a:p>
            <a:endParaRPr lang="en-US" sz="2200" dirty="0"/>
          </a:p>
          <a:p>
            <a:endParaRPr lang="en-US" sz="2200" dirty="0"/>
          </a:p>
          <a:p>
            <a:r>
              <a:rPr lang="en-US" sz="2200" dirty="0"/>
              <a:t>I have implemented and tested several ML algorithms in </a:t>
            </a:r>
            <a:r>
              <a:rPr lang="en-US" sz="2200" dirty="0" err="1"/>
              <a:t>Linac_Gen</a:t>
            </a:r>
            <a:r>
              <a:rPr lang="en-US" sz="2200" dirty="0"/>
              <a:t> to enhance its </a:t>
            </a:r>
            <a:r>
              <a:rPr lang="en-US" sz="2200" dirty="0" err="1"/>
              <a:t>capabilkities</a:t>
            </a:r>
            <a:r>
              <a:rPr lang="en-US" sz="2200" dirty="0"/>
              <a:t>.</a:t>
            </a:r>
          </a:p>
          <a:p>
            <a:endParaRPr lang="en-US" sz="2200" dirty="0"/>
          </a:p>
        </p:txBody>
      </p:sp>
      <p:sp>
        <p:nvSpPr>
          <p:cNvPr id="3" name="Title 2">
            <a:extLst>
              <a:ext uri="{FF2B5EF4-FFF2-40B4-BE49-F238E27FC236}">
                <a16:creationId xmlns:a16="http://schemas.microsoft.com/office/drawing/2014/main" id="{FDBCEFFD-09B6-22DE-5817-FE4CAB05EE60}"/>
              </a:ext>
            </a:extLst>
          </p:cNvPr>
          <p:cNvSpPr>
            <a:spLocks noGrp="1"/>
          </p:cNvSpPr>
          <p:nvPr>
            <p:ph type="title"/>
          </p:nvPr>
        </p:nvSpPr>
        <p:spPr>
          <a:xfrm>
            <a:off x="304805" y="251754"/>
            <a:ext cx="11582400" cy="427877"/>
          </a:xfrm>
        </p:spPr>
        <p:txBody>
          <a:bodyPr/>
          <a:lstStyle/>
          <a:p>
            <a:r>
              <a:rPr lang="en-US" dirty="0"/>
              <a:t>CURRENT STATUS &amp; ONGOING EFFORTS</a:t>
            </a:r>
          </a:p>
        </p:txBody>
      </p:sp>
      <p:sp>
        <p:nvSpPr>
          <p:cNvPr id="4" name="Slide Number Placeholder 3">
            <a:extLst>
              <a:ext uri="{FF2B5EF4-FFF2-40B4-BE49-F238E27FC236}">
                <a16:creationId xmlns:a16="http://schemas.microsoft.com/office/drawing/2014/main" id="{64A0A4E3-A548-F988-0DD2-BA6E70E44120}"/>
              </a:ext>
            </a:extLst>
          </p:cNvPr>
          <p:cNvSpPr>
            <a:spLocks noGrp="1"/>
          </p:cNvSpPr>
          <p:nvPr>
            <p:ph type="sldNum" sz="quarter" idx="1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1200" b="0" i="0" u="none" strike="noStrike" kern="1200" cap="none" spc="0" normalizeH="0" baseline="0" noProof="0" smtClean="0">
                <a:ln>
                  <a:noFill/>
                </a:ln>
                <a:solidFill>
                  <a:srgbClr val="004C97"/>
                </a:solidFill>
                <a:effectLst/>
                <a:uLnTx/>
                <a:uFillTx/>
                <a:latin typeface="Helvetica" charset="0"/>
                <a:ea typeface="+mn-ea"/>
              </a:rPr>
              <a:pPr marL="0" marR="0" lvl="0" indent="0" algn="l" defTabSz="4572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dirty="0">
              <a:ln>
                <a:noFill/>
              </a:ln>
              <a:solidFill>
                <a:srgbClr val="004C97"/>
              </a:solidFill>
              <a:effectLst/>
              <a:uLnTx/>
              <a:uFillTx/>
              <a:latin typeface="Helvetica" charset="0"/>
              <a:ea typeface="+mn-ea"/>
            </a:endParaRPr>
          </a:p>
        </p:txBody>
      </p:sp>
      <p:pic>
        <p:nvPicPr>
          <p:cNvPr id="5" name="Picture 4">
            <a:extLst>
              <a:ext uri="{FF2B5EF4-FFF2-40B4-BE49-F238E27FC236}">
                <a16:creationId xmlns:a16="http://schemas.microsoft.com/office/drawing/2014/main" id="{8B1337DD-AF60-1AFB-FE25-1B045274E8B2}"/>
              </a:ext>
            </a:extLst>
          </p:cNvPr>
          <p:cNvPicPr>
            <a:picLocks noChangeAspect="1"/>
          </p:cNvPicPr>
          <p:nvPr/>
        </p:nvPicPr>
        <p:blipFill rotWithShape="1">
          <a:blip r:embed="rId2"/>
          <a:srcRect l="2500" t="6098" r="9000"/>
          <a:stretch/>
        </p:blipFill>
        <p:spPr>
          <a:xfrm>
            <a:off x="1724660" y="1946180"/>
            <a:ext cx="4472580" cy="1955260"/>
          </a:xfrm>
          <a:prstGeom prst="rect">
            <a:avLst/>
          </a:prstGeom>
        </p:spPr>
      </p:pic>
      <p:pic>
        <p:nvPicPr>
          <p:cNvPr id="6" name="Picture 5">
            <a:extLst>
              <a:ext uri="{FF2B5EF4-FFF2-40B4-BE49-F238E27FC236}">
                <a16:creationId xmlns:a16="http://schemas.microsoft.com/office/drawing/2014/main" id="{3A8F3976-A4D2-8DDD-C13E-252CB3A62ACF}"/>
              </a:ext>
            </a:extLst>
          </p:cNvPr>
          <p:cNvPicPr>
            <a:picLocks noChangeAspect="1"/>
          </p:cNvPicPr>
          <p:nvPr/>
        </p:nvPicPr>
        <p:blipFill>
          <a:blip r:embed="rId3"/>
          <a:stretch>
            <a:fillRect/>
          </a:stretch>
        </p:blipFill>
        <p:spPr>
          <a:xfrm>
            <a:off x="6854608" y="1833564"/>
            <a:ext cx="3137751" cy="2107875"/>
          </a:xfrm>
          <a:prstGeom prst="rect">
            <a:avLst/>
          </a:prstGeom>
        </p:spPr>
      </p:pic>
      <p:pic>
        <p:nvPicPr>
          <p:cNvPr id="8" name="Picture 7">
            <a:extLst>
              <a:ext uri="{FF2B5EF4-FFF2-40B4-BE49-F238E27FC236}">
                <a16:creationId xmlns:a16="http://schemas.microsoft.com/office/drawing/2014/main" id="{84E8AD3F-A087-0B25-45DE-47E9720CADFD}"/>
              </a:ext>
            </a:extLst>
          </p:cNvPr>
          <p:cNvPicPr>
            <a:picLocks noChangeAspect="1"/>
          </p:cNvPicPr>
          <p:nvPr/>
        </p:nvPicPr>
        <p:blipFill>
          <a:blip r:embed="rId4"/>
          <a:stretch>
            <a:fillRect/>
          </a:stretch>
        </p:blipFill>
        <p:spPr>
          <a:xfrm>
            <a:off x="2788560" y="4634746"/>
            <a:ext cx="6817360" cy="2166657"/>
          </a:xfrm>
          <a:prstGeom prst="rect">
            <a:avLst/>
          </a:prstGeom>
        </p:spPr>
      </p:pic>
    </p:spTree>
    <p:extLst>
      <p:ext uri="{BB962C8B-B14F-4D97-AF65-F5344CB8AC3E}">
        <p14:creationId xmlns:p14="http://schemas.microsoft.com/office/powerpoint/2010/main" val="660130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404D3D-8604-053B-7130-2952AE562202}"/>
              </a:ext>
            </a:extLst>
          </p:cNvPr>
          <p:cNvSpPr>
            <a:spLocks noGrp="1"/>
          </p:cNvSpPr>
          <p:nvPr>
            <p:ph type="title"/>
          </p:nvPr>
        </p:nvSpPr>
        <p:spPr/>
        <p:txBody>
          <a:bodyPr/>
          <a:lstStyle/>
          <a:p>
            <a:r>
              <a:rPr lang="en-US" cap="all" dirty="0"/>
              <a:t>DATA for training</a:t>
            </a:r>
          </a:p>
        </p:txBody>
      </p:sp>
      <p:sp>
        <p:nvSpPr>
          <p:cNvPr id="6" name="Slide Number Placeholder 5">
            <a:extLst>
              <a:ext uri="{FF2B5EF4-FFF2-40B4-BE49-F238E27FC236}">
                <a16:creationId xmlns:a16="http://schemas.microsoft.com/office/drawing/2014/main" id="{960E9922-CBCA-0C7C-0E87-C45C8CC04892}"/>
              </a:ext>
            </a:extLst>
          </p:cNvPr>
          <p:cNvSpPr>
            <a:spLocks noGrp="1"/>
          </p:cNvSpPr>
          <p:nvPr>
            <p:ph type="sldNum" sz="quarter" idx="4"/>
          </p:nvPr>
        </p:nvSpPr>
        <p:spPr/>
        <p:txBody>
          <a:bodyPr/>
          <a:lstStyle/>
          <a:p>
            <a:pPr defTabSz="609585" fontAlgn="base">
              <a:spcBef>
                <a:spcPct val="0"/>
              </a:spcBef>
              <a:spcAft>
                <a:spcPct val="0"/>
              </a:spcAft>
              <a:defRPr/>
            </a:pPr>
            <a:fld id="{148C009B-CB69-E04A-B9B3-34B26D69E9CF}" type="slidenum">
              <a:rPr lang="en-US"/>
              <a:pPr defTabSz="609585" fontAlgn="base">
                <a:spcBef>
                  <a:spcPct val="0"/>
                </a:spcBef>
                <a:spcAft>
                  <a:spcPct val="0"/>
                </a:spcAft>
                <a:defRPr/>
              </a:pPr>
              <a:t>18</a:t>
            </a:fld>
            <a:endParaRPr lang="en-US" dirty="0"/>
          </a:p>
        </p:txBody>
      </p:sp>
      <p:pic>
        <p:nvPicPr>
          <p:cNvPr id="7" name="Picture 6" descr="Diagram&#10;&#10;Description automatically generated">
            <a:extLst>
              <a:ext uri="{FF2B5EF4-FFF2-40B4-BE49-F238E27FC236}">
                <a16:creationId xmlns:a16="http://schemas.microsoft.com/office/drawing/2014/main" id="{F3E3F898-A1E9-6DD8-E626-72946B3E3C8F}"/>
              </a:ext>
            </a:extLst>
          </p:cNvPr>
          <p:cNvPicPr>
            <a:picLocks noChangeAspect="1"/>
          </p:cNvPicPr>
          <p:nvPr/>
        </p:nvPicPr>
        <p:blipFill rotWithShape="1">
          <a:blip r:embed="rId2"/>
          <a:srcRect l="9967" t="7764" r="51049" b="5184"/>
          <a:stretch/>
        </p:blipFill>
        <p:spPr>
          <a:xfrm>
            <a:off x="914703" y="1933527"/>
            <a:ext cx="4411244" cy="3705408"/>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DD8017BD-1334-63A7-79A8-1FD50790C7A4}"/>
              </a:ext>
            </a:extLst>
          </p:cNvPr>
          <p:cNvPicPr>
            <a:picLocks noChangeAspect="1"/>
          </p:cNvPicPr>
          <p:nvPr/>
        </p:nvPicPr>
        <p:blipFill rotWithShape="1">
          <a:blip r:embed="rId3"/>
          <a:srcRect l="52883" t="6135" r="6586" b="4846"/>
          <a:stretch/>
        </p:blipFill>
        <p:spPr>
          <a:xfrm>
            <a:off x="6305699" y="1983289"/>
            <a:ext cx="4484916" cy="3705408"/>
          </a:xfrm>
          <a:prstGeom prst="rect">
            <a:avLst/>
          </a:prstGeom>
        </p:spPr>
      </p:pic>
      <p:sp>
        <p:nvSpPr>
          <p:cNvPr id="11" name="Text Placeholder 7">
            <a:extLst>
              <a:ext uri="{FF2B5EF4-FFF2-40B4-BE49-F238E27FC236}">
                <a16:creationId xmlns:a16="http://schemas.microsoft.com/office/drawing/2014/main" id="{8407F9EC-EF26-59A6-9232-C563A66F39F2}"/>
              </a:ext>
            </a:extLst>
          </p:cNvPr>
          <p:cNvSpPr txBox="1">
            <a:spLocks/>
          </p:cNvSpPr>
          <p:nvPr/>
        </p:nvSpPr>
        <p:spPr>
          <a:xfrm>
            <a:off x="931329" y="5411710"/>
            <a:ext cx="4377991" cy="1030396"/>
          </a:xfrm>
          <a:prstGeom prst="rect">
            <a:avLst/>
          </a:prstGeom>
          <a:noFill/>
          <a:ln>
            <a:noFill/>
          </a:ln>
        </p:spPr>
        <p:txBody>
          <a:bodyPr vert="horz" lIns="0" tIns="365760" rIns="365760" bIns="365760"/>
          <a:lstStyle>
            <a:lvl1pPr marL="0" indent="0" algn="l" defTabSz="457200" rtl="0" eaLnBrk="1" latinLnBrk="0" hangingPunct="1">
              <a:spcBef>
                <a:spcPct val="20000"/>
              </a:spcBef>
              <a:buFontTx/>
              <a:buNone/>
              <a:defRPr sz="2400" b="1" i="0" kern="1200" baseline="0">
                <a:solidFill>
                  <a:srgbClr val="004C97"/>
                </a:solidFill>
                <a:latin typeface="Helvetica"/>
                <a:ea typeface="+mn-ea"/>
                <a:cs typeface="+mn-cs"/>
              </a:defRPr>
            </a:lvl1pPr>
            <a:lvl2pPr marL="457200" indent="0" algn="l" defTabSz="457200" rtl="0" eaLnBrk="1" latinLnBrk="0" hangingPunct="1">
              <a:spcBef>
                <a:spcPct val="20000"/>
              </a:spcBef>
              <a:buFontTx/>
              <a:buNone/>
              <a:defRPr sz="2400" b="1" i="0" kern="1200" baseline="0">
                <a:solidFill>
                  <a:schemeClr val="bg1"/>
                </a:solidFill>
                <a:latin typeface="Helvetica"/>
                <a:ea typeface="+mn-ea"/>
                <a:cs typeface="+mn-cs"/>
              </a:defRPr>
            </a:lvl2pPr>
            <a:lvl3pPr marL="914400" indent="0" algn="l" defTabSz="457200" rtl="0" eaLnBrk="1" latinLnBrk="0" hangingPunct="1">
              <a:spcBef>
                <a:spcPct val="20000"/>
              </a:spcBef>
              <a:buFontTx/>
              <a:buNone/>
              <a:defRPr sz="2400" b="1" i="0" kern="1200" baseline="0">
                <a:solidFill>
                  <a:schemeClr val="bg1"/>
                </a:solidFill>
                <a:latin typeface="Helvetica"/>
                <a:ea typeface="+mn-ea"/>
                <a:cs typeface="+mn-cs"/>
              </a:defRPr>
            </a:lvl3pPr>
            <a:lvl4pPr marL="1371600" indent="0" algn="l" defTabSz="457200" rtl="0" eaLnBrk="1" latinLnBrk="0" hangingPunct="1">
              <a:spcBef>
                <a:spcPct val="20000"/>
              </a:spcBef>
              <a:buFontTx/>
              <a:buNone/>
              <a:defRPr sz="2400" b="1" i="0" kern="1200" baseline="0">
                <a:solidFill>
                  <a:schemeClr val="bg1"/>
                </a:solidFill>
                <a:latin typeface="Helvetica"/>
                <a:ea typeface="+mn-ea"/>
                <a:cs typeface="+mn-cs"/>
              </a:defRPr>
            </a:lvl4pPr>
            <a:lvl5pPr marL="1828800" indent="0" algn="l" defTabSz="457200" rtl="0" eaLnBrk="1" latinLnBrk="0" hangingPunct="1">
              <a:spcBef>
                <a:spcPct val="20000"/>
              </a:spcBef>
              <a:buFontTx/>
              <a:buNone/>
              <a:defRPr sz="2400" b="1" i="0" kern="1200" baseline="0">
                <a:solidFill>
                  <a:schemeClr val="bg1"/>
                </a:solidFill>
                <a:latin typeface="Helvetic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defTabSz="609585"/>
            <a:r>
              <a:rPr lang="en-US" sz="1200" dirty="0"/>
              <a:t>Variation of transverse rms normalized emittance (a), longitudinal normalized rms emittance (b), and transmission with synchronous phase.</a:t>
            </a:r>
          </a:p>
        </p:txBody>
      </p:sp>
      <p:sp>
        <p:nvSpPr>
          <p:cNvPr id="12" name="Text Placeholder 7">
            <a:extLst>
              <a:ext uri="{FF2B5EF4-FFF2-40B4-BE49-F238E27FC236}">
                <a16:creationId xmlns:a16="http://schemas.microsoft.com/office/drawing/2014/main" id="{C32A3DAB-496B-38BE-1B94-3DA03E1F2E0E}"/>
              </a:ext>
            </a:extLst>
          </p:cNvPr>
          <p:cNvSpPr txBox="1">
            <a:spLocks/>
          </p:cNvSpPr>
          <p:nvPr/>
        </p:nvSpPr>
        <p:spPr>
          <a:xfrm>
            <a:off x="6104467" y="5384577"/>
            <a:ext cx="4484916" cy="954951"/>
          </a:xfrm>
          <a:prstGeom prst="rect">
            <a:avLst/>
          </a:prstGeom>
          <a:noFill/>
          <a:ln>
            <a:noFill/>
          </a:ln>
        </p:spPr>
        <p:txBody>
          <a:bodyPr vert="horz" lIns="0" tIns="365760" rIns="365760" bIns="365760"/>
          <a:lstStyle>
            <a:lvl1pPr marL="0" indent="0" algn="l" defTabSz="457200" rtl="0" eaLnBrk="1" latinLnBrk="0" hangingPunct="1">
              <a:spcBef>
                <a:spcPct val="20000"/>
              </a:spcBef>
              <a:buFontTx/>
              <a:buNone/>
              <a:defRPr sz="2400" b="1" i="0" kern="1200" baseline="0">
                <a:solidFill>
                  <a:srgbClr val="004C97"/>
                </a:solidFill>
                <a:latin typeface="Helvetica"/>
                <a:ea typeface="+mn-ea"/>
                <a:cs typeface="+mn-cs"/>
              </a:defRPr>
            </a:lvl1pPr>
            <a:lvl2pPr marL="457200" indent="0" algn="l" defTabSz="457200" rtl="0" eaLnBrk="1" latinLnBrk="0" hangingPunct="1">
              <a:spcBef>
                <a:spcPct val="20000"/>
              </a:spcBef>
              <a:buFontTx/>
              <a:buNone/>
              <a:defRPr sz="2400" b="1" i="0" kern="1200" baseline="0">
                <a:solidFill>
                  <a:schemeClr val="bg1"/>
                </a:solidFill>
                <a:latin typeface="Helvetica"/>
                <a:ea typeface="+mn-ea"/>
                <a:cs typeface="+mn-cs"/>
              </a:defRPr>
            </a:lvl2pPr>
            <a:lvl3pPr marL="914400" indent="0" algn="l" defTabSz="457200" rtl="0" eaLnBrk="1" latinLnBrk="0" hangingPunct="1">
              <a:spcBef>
                <a:spcPct val="20000"/>
              </a:spcBef>
              <a:buFontTx/>
              <a:buNone/>
              <a:defRPr sz="2400" b="1" i="0" kern="1200" baseline="0">
                <a:solidFill>
                  <a:schemeClr val="bg1"/>
                </a:solidFill>
                <a:latin typeface="Helvetica"/>
                <a:ea typeface="+mn-ea"/>
                <a:cs typeface="+mn-cs"/>
              </a:defRPr>
            </a:lvl3pPr>
            <a:lvl4pPr marL="1371600" indent="0" algn="l" defTabSz="457200" rtl="0" eaLnBrk="1" latinLnBrk="0" hangingPunct="1">
              <a:spcBef>
                <a:spcPct val="20000"/>
              </a:spcBef>
              <a:buFontTx/>
              <a:buNone/>
              <a:defRPr sz="2400" b="1" i="0" kern="1200" baseline="0">
                <a:solidFill>
                  <a:schemeClr val="bg1"/>
                </a:solidFill>
                <a:latin typeface="Helvetica"/>
                <a:ea typeface="+mn-ea"/>
                <a:cs typeface="+mn-cs"/>
              </a:defRPr>
            </a:lvl4pPr>
            <a:lvl5pPr marL="1828800" indent="0" algn="l" defTabSz="457200" rtl="0" eaLnBrk="1" latinLnBrk="0" hangingPunct="1">
              <a:spcBef>
                <a:spcPct val="20000"/>
              </a:spcBef>
              <a:buFontTx/>
              <a:buNone/>
              <a:defRPr sz="2400" b="1" i="0" kern="1200" baseline="0">
                <a:solidFill>
                  <a:schemeClr val="bg1"/>
                </a:solidFill>
                <a:latin typeface="Helvetic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defTabSz="609585"/>
            <a:r>
              <a:rPr lang="en-US" sz="1200" dirty="0"/>
              <a:t>Variation of transverse rms normalized emittance (a), longitudinal normalized rms emittance (b), and transmission %  with cavity field map factor.</a:t>
            </a:r>
          </a:p>
        </p:txBody>
      </p:sp>
      <p:sp>
        <p:nvSpPr>
          <p:cNvPr id="13" name="Content Placeholder 5">
            <a:extLst>
              <a:ext uri="{FF2B5EF4-FFF2-40B4-BE49-F238E27FC236}">
                <a16:creationId xmlns:a16="http://schemas.microsoft.com/office/drawing/2014/main" id="{423CEA4A-5B9E-475F-38E9-CE4AFE6C8642}"/>
              </a:ext>
            </a:extLst>
          </p:cNvPr>
          <p:cNvSpPr>
            <a:spLocks noGrp="1"/>
          </p:cNvSpPr>
          <p:nvPr>
            <p:ph idx="1"/>
          </p:nvPr>
        </p:nvSpPr>
        <p:spPr>
          <a:xfrm>
            <a:off x="304807" y="971552"/>
            <a:ext cx="11563351" cy="5059363"/>
          </a:xfrm>
        </p:spPr>
        <p:txBody>
          <a:bodyPr/>
          <a:lstStyle/>
          <a:p>
            <a:r>
              <a:rPr lang="en-US" dirty="0"/>
              <a:t>Visualizations showcase the predictive model's results, illustrating changes in transverse and longitudinal emittance and beam transmission correlated to adjustments in cavity field strength and phase.</a:t>
            </a:r>
          </a:p>
        </p:txBody>
      </p:sp>
      <p:sp>
        <p:nvSpPr>
          <p:cNvPr id="14" name="TextBox 13">
            <a:extLst>
              <a:ext uri="{FF2B5EF4-FFF2-40B4-BE49-F238E27FC236}">
                <a16:creationId xmlns:a16="http://schemas.microsoft.com/office/drawing/2014/main" id="{B3386D8A-2029-E089-623D-468DF3A55921}"/>
              </a:ext>
            </a:extLst>
          </p:cNvPr>
          <p:cNvSpPr txBox="1"/>
          <p:nvPr/>
        </p:nvSpPr>
        <p:spPr>
          <a:xfrm>
            <a:off x="3581607" y="1851463"/>
            <a:ext cx="2573867" cy="318100"/>
          </a:xfrm>
          <a:prstGeom prst="rect">
            <a:avLst/>
          </a:prstGeom>
          <a:noFill/>
        </p:spPr>
        <p:txBody>
          <a:bodyPr wrap="square" rtlCol="0">
            <a:spAutoFit/>
          </a:bodyPr>
          <a:lstStyle/>
          <a:p>
            <a:pPr algn="ctr" defTabSz="609585" fontAlgn="base">
              <a:spcBef>
                <a:spcPct val="0"/>
              </a:spcBef>
              <a:spcAft>
                <a:spcPct val="0"/>
              </a:spcAft>
            </a:pPr>
            <a:r>
              <a:rPr lang="en-US" sz="1467" b="1" dirty="0">
                <a:solidFill>
                  <a:srgbClr val="003087"/>
                </a:solidFill>
                <a:latin typeface="Helvetica" pitchFamily="2" charset="0"/>
              </a:rPr>
              <a:t>(a)</a:t>
            </a:r>
          </a:p>
        </p:txBody>
      </p:sp>
      <p:sp>
        <p:nvSpPr>
          <p:cNvPr id="15" name="TextBox 14">
            <a:extLst>
              <a:ext uri="{FF2B5EF4-FFF2-40B4-BE49-F238E27FC236}">
                <a16:creationId xmlns:a16="http://schemas.microsoft.com/office/drawing/2014/main" id="{DDA87B58-DC16-6D0F-4029-D1B0478F71AE}"/>
              </a:ext>
            </a:extLst>
          </p:cNvPr>
          <p:cNvSpPr txBox="1"/>
          <p:nvPr/>
        </p:nvSpPr>
        <p:spPr>
          <a:xfrm>
            <a:off x="3512615" y="3080187"/>
            <a:ext cx="2573867" cy="318100"/>
          </a:xfrm>
          <a:prstGeom prst="rect">
            <a:avLst/>
          </a:prstGeom>
          <a:noFill/>
        </p:spPr>
        <p:txBody>
          <a:bodyPr wrap="square" rtlCol="0">
            <a:spAutoFit/>
          </a:bodyPr>
          <a:lstStyle/>
          <a:p>
            <a:pPr algn="ctr" defTabSz="609585" fontAlgn="base">
              <a:spcBef>
                <a:spcPct val="0"/>
              </a:spcBef>
              <a:spcAft>
                <a:spcPct val="0"/>
              </a:spcAft>
            </a:pPr>
            <a:r>
              <a:rPr lang="en-US" sz="1467" b="1" dirty="0">
                <a:solidFill>
                  <a:srgbClr val="003087"/>
                </a:solidFill>
                <a:latin typeface="Helvetica" pitchFamily="2" charset="0"/>
              </a:rPr>
              <a:t>(b)</a:t>
            </a:r>
          </a:p>
        </p:txBody>
      </p:sp>
      <p:sp>
        <p:nvSpPr>
          <p:cNvPr id="16" name="TextBox 15">
            <a:extLst>
              <a:ext uri="{FF2B5EF4-FFF2-40B4-BE49-F238E27FC236}">
                <a16:creationId xmlns:a16="http://schemas.microsoft.com/office/drawing/2014/main" id="{8B33192C-E5F3-1260-B1F5-7051660BFC8B}"/>
              </a:ext>
            </a:extLst>
          </p:cNvPr>
          <p:cNvSpPr txBox="1"/>
          <p:nvPr/>
        </p:nvSpPr>
        <p:spPr>
          <a:xfrm>
            <a:off x="3471333" y="4217859"/>
            <a:ext cx="2573867" cy="318100"/>
          </a:xfrm>
          <a:prstGeom prst="rect">
            <a:avLst/>
          </a:prstGeom>
          <a:noFill/>
        </p:spPr>
        <p:txBody>
          <a:bodyPr wrap="square" rtlCol="0">
            <a:spAutoFit/>
          </a:bodyPr>
          <a:lstStyle/>
          <a:p>
            <a:pPr algn="ctr" defTabSz="609585" fontAlgn="base">
              <a:spcBef>
                <a:spcPct val="0"/>
              </a:spcBef>
              <a:spcAft>
                <a:spcPct val="0"/>
              </a:spcAft>
            </a:pPr>
            <a:r>
              <a:rPr lang="en-US" sz="1467" b="1" dirty="0">
                <a:solidFill>
                  <a:srgbClr val="003087"/>
                </a:solidFill>
                <a:latin typeface="Helvetica" pitchFamily="2" charset="0"/>
              </a:rPr>
              <a:t>(c) </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DF335347-8B86-FDE7-0A5A-88B6063CDF74}"/>
                  </a:ext>
                </a:extLst>
              </p:cNvPr>
              <p:cNvSpPr txBox="1"/>
              <p:nvPr/>
            </p:nvSpPr>
            <p:spPr>
              <a:xfrm rot="16200000">
                <a:off x="-391143" y="3776223"/>
                <a:ext cx="2573867" cy="339195"/>
              </a:xfrm>
              <a:prstGeom prst="rect">
                <a:avLst/>
              </a:prstGeom>
              <a:noFill/>
            </p:spPr>
            <p:txBody>
              <a:bodyPr wrap="square" rtlCol="0">
                <a:spAutoFit/>
              </a:bodyPr>
              <a:lstStyle/>
              <a:p>
                <a:pPr algn="ctr" defTabSz="609585" fontAlgn="base">
                  <a:spcBef>
                    <a:spcPct val="0"/>
                  </a:spcBef>
                  <a:spcAft>
                    <a:spcPct val="0"/>
                  </a:spcAft>
                </a:pPr>
                <a14:m>
                  <m:oMathPara xmlns:m="http://schemas.openxmlformats.org/officeDocument/2006/math">
                    <m:oMathParaPr>
                      <m:jc m:val="centerGroup"/>
                    </m:oMathParaPr>
                    <m:oMath xmlns:m="http://schemas.openxmlformats.org/officeDocument/2006/math">
                      <m:sSub>
                        <m:sSubPr>
                          <m:ctrlPr>
                            <a:rPr lang="en-US" sz="1467" b="1" i="1" dirty="0">
                              <a:solidFill>
                                <a:srgbClr val="003087"/>
                              </a:solidFill>
                              <a:latin typeface="Cambria Math" panose="02040503050406030204" pitchFamily="18" charset="0"/>
                            </a:rPr>
                          </m:ctrlPr>
                        </m:sSubPr>
                        <m:e>
                          <m:r>
                            <a:rPr lang="en-US" sz="1467" b="1" i="1" dirty="0">
                              <a:solidFill>
                                <a:srgbClr val="003087"/>
                              </a:solidFill>
                              <a:latin typeface="Cambria Math" panose="02040503050406030204" pitchFamily="18" charset="0"/>
                            </a:rPr>
                            <m:t>𝝐</m:t>
                          </m:r>
                        </m:e>
                        <m:sub>
                          <m:r>
                            <a:rPr lang="en-US" sz="1467" b="1" i="1" dirty="0">
                              <a:solidFill>
                                <a:srgbClr val="003087"/>
                              </a:solidFill>
                              <a:latin typeface="Cambria Math" panose="02040503050406030204" pitchFamily="18" charset="0"/>
                            </a:rPr>
                            <m:t>𝑳𝒐𝒏𝒈𝒊𝒕𝒖𝒅𝒊𝒏𝒂𝒍</m:t>
                          </m:r>
                        </m:sub>
                      </m:sSub>
                    </m:oMath>
                  </m:oMathPara>
                </a14:m>
                <a:endParaRPr lang="en-US" sz="1467" b="1" dirty="0">
                  <a:solidFill>
                    <a:srgbClr val="003087"/>
                  </a:solidFill>
                  <a:latin typeface="Helvetica" pitchFamily="2" charset="0"/>
                </a:endParaRPr>
              </a:p>
            </p:txBody>
          </p:sp>
        </mc:Choice>
        <mc:Fallback xmlns="">
          <p:sp>
            <p:nvSpPr>
              <p:cNvPr id="20" name="TextBox 19">
                <a:extLst>
                  <a:ext uri="{FF2B5EF4-FFF2-40B4-BE49-F238E27FC236}">
                    <a16:creationId xmlns:a16="http://schemas.microsoft.com/office/drawing/2014/main" id="{DF335347-8B86-FDE7-0A5A-88B6063CDF74}"/>
                  </a:ext>
                </a:extLst>
              </p:cNvPr>
              <p:cNvSpPr txBox="1">
                <a:spLocks noRot="1" noChangeAspect="1" noMove="1" noResize="1" noEditPoints="1" noAdjustHandles="1" noChangeArrowheads="1" noChangeShapeType="1" noTextEdit="1"/>
              </p:cNvSpPr>
              <p:nvPr/>
            </p:nvSpPr>
            <p:spPr>
              <a:xfrm rot="16200000">
                <a:off x="-391143" y="3776223"/>
                <a:ext cx="2573867" cy="339195"/>
              </a:xfrm>
              <a:prstGeom prst="rect">
                <a:avLst/>
              </a:prstGeom>
              <a:blipFill>
                <a:blip r:embed="rId4"/>
                <a:stretch>
                  <a:fillRect r="-53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3D5B326-C2C8-BA75-433E-F9C7E7D6208D}"/>
                  </a:ext>
                </a:extLst>
              </p:cNvPr>
              <p:cNvSpPr txBox="1"/>
              <p:nvPr/>
            </p:nvSpPr>
            <p:spPr>
              <a:xfrm rot="16200000">
                <a:off x="-391143" y="2419651"/>
                <a:ext cx="2573867" cy="318100"/>
              </a:xfrm>
              <a:prstGeom prst="rect">
                <a:avLst/>
              </a:prstGeom>
              <a:noFill/>
            </p:spPr>
            <p:txBody>
              <a:bodyPr wrap="square" rtlCol="0">
                <a:spAutoFit/>
              </a:bodyPr>
              <a:lstStyle/>
              <a:p>
                <a:pPr algn="ctr" defTabSz="609585" fontAlgn="base">
                  <a:spcBef>
                    <a:spcPct val="0"/>
                  </a:spcBef>
                  <a:spcAft>
                    <a:spcPct val="0"/>
                  </a:spcAft>
                </a:pPr>
                <a14:m>
                  <m:oMathPara xmlns:m="http://schemas.openxmlformats.org/officeDocument/2006/math">
                    <m:oMathParaPr>
                      <m:jc m:val="centerGroup"/>
                    </m:oMathParaPr>
                    <m:oMath xmlns:m="http://schemas.openxmlformats.org/officeDocument/2006/math">
                      <m:sSub>
                        <m:sSubPr>
                          <m:ctrlPr>
                            <a:rPr lang="en-US" sz="1467" b="1" i="1" dirty="0">
                              <a:solidFill>
                                <a:srgbClr val="003087"/>
                              </a:solidFill>
                              <a:latin typeface="Cambria Math" panose="02040503050406030204" pitchFamily="18" charset="0"/>
                            </a:rPr>
                          </m:ctrlPr>
                        </m:sSubPr>
                        <m:e>
                          <m:r>
                            <a:rPr lang="en-US" sz="1467" b="1" i="1" dirty="0">
                              <a:solidFill>
                                <a:srgbClr val="003087"/>
                              </a:solidFill>
                              <a:latin typeface="Cambria Math" panose="02040503050406030204" pitchFamily="18" charset="0"/>
                            </a:rPr>
                            <m:t>𝝐</m:t>
                          </m:r>
                        </m:e>
                        <m:sub>
                          <m:r>
                            <a:rPr lang="en-US" sz="1467" b="1" i="1" dirty="0">
                              <a:solidFill>
                                <a:srgbClr val="003087"/>
                              </a:solidFill>
                              <a:latin typeface="Cambria Math" panose="02040503050406030204" pitchFamily="18" charset="0"/>
                            </a:rPr>
                            <m:t>𝟒</m:t>
                          </m:r>
                          <m:r>
                            <a:rPr lang="en-US" sz="1467" b="1" i="1" dirty="0">
                              <a:solidFill>
                                <a:srgbClr val="003087"/>
                              </a:solidFill>
                              <a:latin typeface="Cambria Math" panose="02040503050406030204" pitchFamily="18" charset="0"/>
                            </a:rPr>
                            <m:t>𝑫</m:t>
                          </m:r>
                        </m:sub>
                      </m:sSub>
                    </m:oMath>
                  </m:oMathPara>
                </a14:m>
                <a:endParaRPr lang="en-US" sz="1467" b="1" dirty="0">
                  <a:solidFill>
                    <a:srgbClr val="003087"/>
                  </a:solidFill>
                  <a:latin typeface="Helvetica" pitchFamily="2" charset="0"/>
                </a:endParaRPr>
              </a:p>
            </p:txBody>
          </p:sp>
        </mc:Choice>
        <mc:Fallback xmlns="">
          <p:sp>
            <p:nvSpPr>
              <p:cNvPr id="21" name="TextBox 20">
                <a:extLst>
                  <a:ext uri="{FF2B5EF4-FFF2-40B4-BE49-F238E27FC236}">
                    <a16:creationId xmlns:a16="http://schemas.microsoft.com/office/drawing/2014/main" id="{63D5B326-C2C8-BA75-433E-F9C7E7D6208D}"/>
                  </a:ext>
                </a:extLst>
              </p:cNvPr>
              <p:cNvSpPr txBox="1">
                <a:spLocks noRot="1" noChangeAspect="1" noMove="1" noResize="1" noEditPoints="1" noAdjustHandles="1" noChangeArrowheads="1" noChangeShapeType="1" noTextEdit="1"/>
              </p:cNvSpPr>
              <p:nvPr/>
            </p:nvSpPr>
            <p:spPr>
              <a:xfrm rot="16200000">
                <a:off x="-391143" y="2419651"/>
                <a:ext cx="2573867" cy="31810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05EBD047-63E8-EB05-8CA8-2128BE11E4B7}"/>
                  </a:ext>
                </a:extLst>
              </p:cNvPr>
              <p:cNvSpPr txBox="1"/>
              <p:nvPr/>
            </p:nvSpPr>
            <p:spPr>
              <a:xfrm rot="16200000">
                <a:off x="-467988" y="4862786"/>
                <a:ext cx="2573867" cy="420756"/>
              </a:xfrm>
              <a:prstGeom prst="rect">
                <a:avLst/>
              </a:prstGeom>
              <a:noFill/>
            </p:spPr>
            <p:txBody>
              <a:bodyPr wrap="square" rtlCol="0">
                <a:spAutoFit/>
              </a:bodyPr>
              <a:lstStyle/>
              <a:p>
                <a:pPr algn="ctr" defTabSz="609585" fontAlgn="base">
                  <a:spcBef>
                    <a:spcPct val="0"/>
                  </a:spcBef>
                  <a:spcAft>
                    <a:spcPct val="0"/>
                  </a:spcAft>
                </a:pPr>
                <a14:m>
                  <m:oMathPara xmlns:m="http://schemas.openxmlformats.org/officeDocument/2006/math">
                    <m:oMathParaPr>
                      <m:jc m:val="centerGroup"/>
                    </m:oMathParaPr>
                    <m:oMath xmlns:m="http://schemas.openxmlformats.org/officeDocument/2006/math">
                      <m:r>
                        <a:rPr lang="en-US" sz="1067" b="1" i="1" dirty="0">
                          <a:solidFill>
                            <a:srgbClr val="003087"/>
                          </a:solidFill>
                          <a:latin typeface="Cambria Math" panose="02040503050406030204" pitchFamily="18" charset="0"/>
                        </a:rPr>
                        <m:t>𝑻𝒓𝒂𝒏𝒔𝒎𝒊𝒔𝒔𝒊𝒐𝒏</m:t>
                      </m:r>
                      <m:r>
                        <a:rPr lang="en-US" sz="1067" b="1" i="1" dirty="0">
                          <a:solidFill>
                            <a:srgbClr val="003087"/>
                          </a:solidFill>
                          <a:latin typeface="Cambria Math" panose="02040503050406030204" pitchFamily="18" charset="0"/>
                        </a:rPr>
                        <m:t> </m:t>
                      </m:r>
                    </m:oMath>
                  </m:oMathPara>
                </a14:m>
                <a:endParaRPr lang="en-US" sz="1067" b="1" i="1" dirty="0">
                  <a:solidFill>
                    <a:srgbClr val="003087"/>
                  </a:solidFill>
                  <a:latin typeface="Cambria Math" panose="02040503050406030204" pitchFamily="18" charset="0"/>
                </a:endParaRPr>
              </a:p>
              <a:p>
                <a:pPr algn="ctr" defTabSz="609585" fontAlgn="base">
                  <a:spcBef>
                    <a:spcPct val="0"/>
                  </a:spcBef>
                  <a:spcAft>
                    <a:spcPct val="0"/>
                  </a:spcAft>
                </a:pPr>
                <a14:m>
                  <m:oMathPara xmlns:m="http://schemas.openxmlformats.org/officeDocument/2006/math">
                    <m:oMathParaPr>
                      <m:jc m:val="centerGroup"/>
                    </m:oMathParaPr>
                    <m:oMath xmlns:m="http://schemas.openxmlformats.org/officeDocument/2006/math">
                      <m:r>
                        <a:rPr lang="en-US" sz="1067" b="1" i="1" dirty="0">
                          <a:solidFill>
                            <a:srgbClr val="003087"/>
                          </a:solidFill>
                          <a:latin typeface="Cambria Math" panose="02040503050406030204" pitchFamily="18" charset="0"/>
                        </a:rPr>
                        <m:t>(%)</m:t>
                      </m:r>
                    </m:oMath>
                  </m:oMathPara>
                </a14:m>
                <a:endParaRPr lang="en-US" sz="1067" b="1" dirty="0">
                  <a:solidFill>
                    <a:srgbClr val="003087"/>
                  </a:solidFill>
                  <a:latin typeface="Helvetica" pitchFamily="2" charset="0"/>
                </a:endParaRPr>
              </a:p>
            </p:txBody>
          </p:sp>
        </mc:Choice>
        <mc:Fallback xmlns="">
          <p:sp>
            <p:nvSpPr>
              <p:cNvPr id="22" name="TextBox 21">
                <a:extLst>
                  <a:ext uri="{FF2B5EF4-FFF2-40B4-BE49-F238E27FC236}">
                    <a16:creationId xmlns:a16="http://schemas.microsoft.com/office/drawing/2014/main" id="{05EBD047-63E8-EB05-8CA8-2128BE11E4B7}"/>
                  </a:ext>
                </a:extLst>
              </p:cNvPr>
              <p:cNvSpPr txBox="1">
                <a:spLocks noRot="1" noChangeAspect="1" noMove="1" noResize="1" noEditPoints="1" noAdjustHandles="1" noChangeArrowheads="1" noChangeShapeType="1" noTextEdit="1"/>
              </p:cNvSpPr>
              <p:nvPr/>
            </p:nvSpPr>
            <p:spPr>
              <a:xfrm rot="16200000">
                <a:off x="-467988" y="4862786"/>
                <a:ext cx="2573867" cy="420756"/>
              </a:xfrm>
              <a:prstGeom prst="rect">
                <a:avLst/>
              </a:prstGeom>
              <a:blipFill>
                <a:blip r:embed="rId6"/>
                <a:stretch>
                  <a:fillRect r="-289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77B61332-DA81-8293-9D28-D5C5E361CB12}"/>
                  </a:ext>
                </a:extLst>
              </p:cNvPr>
              <p:cNvSpPr txBox="1"/>
              <p:nvPr/>
            </p:nvSpPr>
            <p:spPr>
              <a:xfrm>
                <a:off x="1680816" y="4189838"/>
                <a:ext cx="2573867" cy="318100"/>
              </a:xfrm>
              <a:prstGeom prst="rect">
                <a:avLst/>
              </a:prstGeom>
              <a:noFill/>
            </p:spPr>
            <p:txBody>
              <a:bodyPr wrap="square" rtlCol="0">
                <a:spAutoFit/>
              </a:bodyPr>
              <a:lstStyle/>
              <a:p>
                <a:pPr algn="ctr" defTabSz="609585" fontAlgn="base">
                  <a:spcBef>
                    <a:spcPct val="0"/>
                  </a:spcBef>
                  <a:spcAft>
                    <a:spcPct val="0"/>
                  </a:spcAft>
                </a:pPr>
                <a14:m>
                  <m:oMathPara xmlns:m="http://schemas.openxmlformats.org/officeDocument/2006/math">
                    <m:oMathParaPr>
                      <m:jc m:val="centerGroup"/>
                    </m:oMathParaPr>
                    <m:oMath xmlns:m="http://schemas.openxmlformats.org/officeDocument/2006/math">
                      <m:r>
                        <a:rPr lang="en-US" sz="1467" b="1" i="1" dirty="0">
                          <a:solidFill>
                            <a:srgbClr val="003087"/>
                          </a:solidFill>
                          <a:latin typeface="Cambria Math" panose="02040503050406030204" pitchFamily="18" charset="0"/>
                        </a:rPr>
                        <m:t>𝑷𝒐𝒔𝒊𝒕𝒊𝒐𝒏</m:t>
                      </m:r>
                      <m:r>
                        <a:rPr lang="en-US" sz="1467" b="1" i="1" dirty="0">
                          <a:solidFill>
                            <a:srgbClr val="003087"/>
                          </a:solidFill>
                          <a:latin typeface="Cambria Math" panose="02040503050406030204" pitchFamily="18" charset="0"/>
                        </a:rPr>
                        <m:t> (</m:t>
                      </m:r>
                      <m:r>
                        <a:rPr lang="en-US" sz="1467" b="1" i="1" dirty="0">
                          <a:solidFill>
                            <a:srgbClr val="003087"/>
                          </a:solidFill>
                          <a:latin typeface="Cambria Math" panose="02040503050406030204" pitchFamily="18" charset="0"/>
                        </a:rPr>
                        <m:t>𝒎</m:t>
                      </m:r>
                      <m:r>
                        <a:rPr lang="en-US" sz="1467" b="1" i="1" dirty="0">
                          <a:solidFill>
                            <a:srgbClr val="003087"/>
                          </a:solidFill>
                          <a:latin typeface="Cambria Math" panose="02040503050406030204" pitchFamily="18" charset="0"/>
                        </a:rPr>
                        <m:t>)</m:t>
                      </m:r>
                    </m:oMath>
                  </m:oMathPara>
                </a14:m>
                <a:endParaRPr lang="en-US" sz="1467" b="1" dirty="0">
                  <a:solidFill>
                    <a:srgbClr val="003087"/>
                  </a:solidFill>
                  <a:latin typeface="Helvetica" pitchFamily="2" charset="0"/>
                </a:endParaRPr>
              </a:p>
            </p:txBody>
          </p:sp>
        </mc:Choice>
        <mc:Fallback xmlns="">
          <p:sp>
            <p:nvSpPr>
              <p:cNvPr id="23" name="TextBox 22">
                <a:extLst>
                  <a:ext uri="{FF2B5EF4-FFF2-40B4-BE49-F238E27FC236}">
                    <a16:creationId xmlns:a16="http://schemas.microsoft.com/office/drawing/2014/main" id="{77B61332-DA81-8293-9D28-D5C5E361CB12}"/>
                  </a:ext>
                </a:extLst>
              </p:cNvPr>
              <p:cNvSpPr txBox="1">
                <a:spLocks noRot="1" noChangeAspect="1" noMove="1" noResize="1" noEditPoints="1" noAdjustHandles="1" noChangeArrowheads="1" noChangeShapeType="1" noTextEdit="1"/>
              </p:cNvSpPr>
              <p:nvPr/>
            </p:nvSpPr>
            <p:spPr>
              <a:xfrm>
                <a:off x="1680816" y="4189838"/>
                <a:ext cx="2573867" cy="318100"/>
              </a:xfrm>
              <a:prstGeom prst="rect">
                <a:avLst/>
              </a:prstGeom>
              <a:blipFill>
                <a:blip r:embed="rId7"/>
                <a:stretch>
                  <a:fillRect b="-15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735D9C82-94AA-2B19-5411-33E38371294B}"/>
                  </a:ext>
                </a:extLst>
              </p:cNvPr>
              <p:cNvSpPr txBox="1"/>
              <p:nvPr/>
            </p:nvSpPr>
            <p:spPr>
              <a:xfrm>
                <a:off x="1761403" y="2945347"/>
                <a:ext cx="2573867" cy="318100"/>
              </a:xfrm>
              <a:prstGeom prst="rect">
                <a:avLst/>
              </a:prstGeom>
              <a:noFill/>
            </p:spPr>
            <p:txBody>
              <a:bodyPr wrap="square" rtlCol="0">
                <a:spAutoFit/>
              </a:bodyPr>
              <a:lstStyle/>
              <a:p>
                <a:pPr algn="ctr" defTabSz="609585" fontAlgn="base">
                  <a:spcBef>
                    <a:spcPct val="0"/>
                  </a:spcBef>
                  <a:spcAft>
                    <a:spcPct val="0"/>
                  </a:spcAft>
                </a:pPr>
                <a14:m>
                  <m:oMathPara xmlns:m="http://schemas.openxmlformats.org/officeDocument/2006/math">
                    <m:oMathParaPr>
                      <m:jc m:val="centerGroup"/>
                    </m:oMathParaPr>
                    <m:oMath xmlns:m="http://schemas.openxmlformats.org/officeDocument/2006/math">
                      <m:r>
                        <a:rPr lang="en-US" sz="1467" b="1" i="1" dirty="0">
                          <a:solidFill>
                            <a:srgbClr val="003087"/>
                          </a:solidFill>
                          <a:latin typeface="Cambria Math" panose="02040503050406030204" pitchFamily="18" charset="0"/>
                        </a:rPr>
                        <m:t>𝑷𝒐𝒔𝒊𝒕𝒊𝒐𝒏</m:t>
                      </m:r>
                      <m:r>
                        <a:rPr lang="en-US" sz="1467" b="1" i="1" dirty="0">
                          <a:solidFill>
                            <a:srgbClr val="003087"/>
                          </a:solidFill>
                          <a:latin typeface="Cambria Math" panose="02040503050406030204" pitchFamily="18" charset="0"/>
                        </a:rPr>
                        <m:t> (</m:t>
                      </m:r>
                      <m:r>
                        <a:rPr lang="en-US" sz="1467" b="1" i="1" dirty="0">
                          <a:solidFill>
                            <a:srgbClr val="003087"/>
                          </a:solidFill>
                          <a:latin typeface="Cambria Math" panose="02040503050406030204" pitchFamily="18" charset="0"/>
                        </a:rPr>
                        <m:t>𝒎</m:t>
                      </m:r>
                      <m:r>
                        <a:rPr lang="en-US" sz="1467" b="1" i="1" dirty="0">
                          <a:solidFill>
                            <a:srgbClr val="003087"/>
                          </a:solidFill>
                          <a:latin typeface="Cambria Math" panose="02040503050406030204" pitchFamily="18" charset="0"/>
                        </a:rPr>
                        <m:t>)</m:t>
                      </m:r>
                    </m:oMath>
                  </m:oMathPara>
                </a14:m>
                <a:endParaRPr lang="en-US" sz="1467" b="1" dirty="0">
                  <a:solidFill>
                    <a:srgbClr val="003087"/>
                  </a:solidFill>
                  <a:latin typeface="Helvetica" pitchFamily="2" charset="0"/>
                </a:endParaRPr>
              </a:p>
            </p:txBody>
          </p:sp>
        </mc:Choice>
        <mc:Fallback xmlns="">
          <p:sp>
            <p:nvSpPr>
              <p:cNvPr id="24" name="TextBox 23">
                <a:extLst>
                  <a:ext uri="{FF2B5EF4-FFF2-40B4-BE49-F238E27FC236}">
                    <a16:creationId xmlns:a16="http://schemas.microsoft.com/office/drawing/2014/main" id="{735D9C82-94AA-2B19-5411-33E38371294B}"/>
                  </a:ext>
                </a:extLst>
              </p:cNvPr>
              <p:cNvSpPr txBox="1">
                <a:spLocks noRot="1" noChangeAspect="1" noMove="1" noResize="1" noEditPoints="1" noAdjustHandles="1" noChangeArrowheads="1" noChangeShapeType="1" noTextEdit="1"/>
              </p:cNvSpPr>
              <p:nvPr/>
            </p:nvSpPr>
            <p:spPr>
              <a:xfrm>
                <a:off x="1761403" y="2945347"/>
                <a:ext cx="2573867" cy="318100"/>
              </a:xfrm>
              <a:prstGeom prst="rect">
                <a:avLst/>
              </a:prstGeom>
              <a:blipFill>
                <a:blip r:embed="rId8"/>
                <a:stretch>
                  <a:fillRect b="-15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6BE3C025-E895-9FE9-DCA1-B0D4B44D9386}"/>
                  </a:ext>
                </a:extLst>
              </p:cNvPr>
              <p:cNvSpPr txBox="1"/>
              <p:nvPr/>
            </p:nvSpPr>
            <p:spPr>
              <a:xfrm>
                <a:off x="1798321" y="5467578"/>
                <a:ext cx="2573867" cy="318100"/>
              </a:xfrm>
              <a:prstGeom prst="rect">
                <a:avLst/>
              </a:prstGeom>
              <a:noFill/>
            </p:spPr>
            <p:txBody>
              <a:bodyPr wrap="square" rtlCol="0">
                <a:spAutoFit/>
              </a:bodyPr>
              <a:lstStyle/>
              <a:p>
                <a:pPr algn="ctr" defTabSz="609585" fontAlgn="base">
                  <a:spcBef>
                    <a:spcPct val="0"/>
                  </a:spcBef>
                  <a:spcAft>
                    <a:spcPct val="0"/>
                  </a:spcAft>
                </a:pPr>
                <a14:m>
                  <m:oMathPara xmlns:m="http://schemas.openxmlformats.org/officeDocument/2006/math">
                    <m:oMathParaPr>
                      <m:jc m:val="centerGroup"/>
                    </m:oMathParaPr>
                    <m:oMath xmlns:m="http://schemas.openxmlformats.org/officeDocument/2006/math">
                      <m:r>
                        <a:rPr lang="en-US" sz="1467" b="1" i="1" dirty="0">
                          <a:solidFill>
                            <a:srgbClr val="003087"/>
                          </a:solidFill>
                          <a:latin typeface="Cambria Math" panose="02040503050406030204" pitchFamily="18" charset="0"/>
                        </a:rPr>
                        <m:t>𝑷𝒐𝒔𝒊𝒕𝒊𝒐𝒏</m:t>
                      </m:r>
                      <m:r>
                        <a:rPr lang="en-US" sz="1467" b="1" i="1" dirty="0">
                          <a:solidFill>
                            <a:srgbClr val="003087"/>
                          </a:solidFill>
                          <a:latin typeface="Cambria Math" panose="02040503050406030204" pitchFamily="18" charset="0"/>
                        </a:rPr>
                        <m:t> (</m:t>
                      </m:r>
                      <m:r>
                        <a:rPr lang="en-US" sz="1467" b="1" i="1" dirty="0">
                          <a:solidFill>
                            <a:srgbClr val="003087"/>
                          </a:solidFill>
                          <a:latin typeface="Cambria Math" panose="02040503050406030204" pitchFamily="18" charset="0"/>
                        </a:rPr>
                        <m:t>𝒎</m:t>
                      </m:r>
                      <m:r>
                        <a:rPr lang="en-US" sz="1467" b="1" i="1" dirty="0">
                          <a:solidFill>
                            <a:srgbClr val="003087"/>
                          </a:solidFill>
                          <a:latin typeface="Cambria Math" panose="02040503050406030204" pitchFamily="18" charset="0"/>
                        </a:rPr>
                        <m:t>)</m:t>
                      </m:r>
                    </m:oMath>
                  </m:oMathPara>
                </a14:m>
                <a:endParaRPr lang="en-US" sz="1467" b="1" dirty="0">
                  <a:solidFill>
                    <a:srgbClr val="003087"/>
                  </a:solidFill>
                  <a:latin typeface="Helvetica" pitchFamily="2" charset="0"/>
                </a:endParaRPr>
              </a:p>
            </p:txBody>
          </p:sp>
        </mc:Choice>
        <mc:Fallback xmlns="">
          <p:sp>
            <p:nvSpPr>
              <p:cNvPr id="25" name="TextBox 24">
                <a:extLst>
                  <a:ext uri="{FF2B5EF4-FFF2-40B4-BE49-F238E27FC236}">
                    <a16:creationId xmlns:a16="http://schemas.microsoft.com/office/drawing/2014/main" id="{6BE3C025-E895-9FE9-DCA1-B0D4B44D9386}"/>
                  </a:ext>
                </a:extLst>
              </p:cNvPr>
              <p:cNvSpPr txBox="1">
                <a:spLocks noRot="1" noChangeAspect="1" noMove="1" noResize="1" noEditPoints="1" noAdjustHandles="1" noChangeArrowheads="1" noChangeShapeType="1" noTextEdit="1"/>
              </p:cNvSpPr>
              <p:nvPr/>
            </p:nvSpPr>
            <p:spPr>
              <a:xfrm>
                <a:off x="1798321" y="5467578"/>
                <a:ext cx="2573867" cy="318100"/>
              </a:xfrm>
              <a:prstGeom prst="rect">
                <a:avLst/>
              </a:prstGeom>
              <a:blipFill>
                <a:blip r:embed="rId9"/>
                <a:stretch>
                  <a:fillRect b="-134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528CA253-49AD-FC88-A251-3DF0A2011CF3}"/>
                  </a:ext>
                </a:extLst>
              </p:cNvPr>
              <p:cNvSpPr txBox="1"/>
              <p:nvPr/>
            </p:nvSpPr>
            <p:spPr>
              <a:xfrm rot="16200000">
                <a:off x="4994275" y="3776223"/>
                <a:ext cx="2573867" cy="339195"/>
              </a:xfrm>
              <a:prstGeom prst="rect">
                <a:avLst/>
              </a:prstGeom>
              <a:noFill/>
            </p:spPr>
            <p:txBody>
              <a:bodyPr wrap="square" rtlCol="0">
                <a:spAutoFit/>
              </a:bodyPr>
              <a:lstStyle/>
              <a:p>
                <a:pPr algn="ctr" defTabSz="609585" fontAlgn="base">
                  <a:spcBef>
                    <a:spcPct val="0"/>
                  </a:spcBef>
                  <a:spcAft>
                    <a:spcPct val="0"/>
                  </a:spcAft>
                </a:pPr>
                <a14:m>
                  <m:oMathPara xmlns:m="http://schemas.openxmlformats.org/officeDocument/2006/math">
                    <m:oMathParaPr>
                      <m:jc m:val="centerGroup"/>
                    </m:oMathParaPr>
                    <m:oMath xmlns:m="http://schemas.openxmlformats.org/officeDocument/2006/math">
                      <m:sSub>
                        <m:sSubPr>
                          <m:ctrlPr>
                            <a:rPr lang="en-US" sz="1467" b="1" i="1" dirty="0">
                              <a:solidFill>
                                <a:srgbClr val="003087"/>
                              </a:solidFill>
                              <a:latin typeface="Cambria Math" panose="02040503050406030204" pitchFamily="18" charset="0"/>
                            </a:rPr>
                          </m:ctrlPr>
                        </m:sSubPr>
                        <m:e>
                          <m:r>
                            <a:rPr lang="en-US" sz="1467" b="1" i="1" dirty="0">
                              <a:solidFill>
                                <a:srgbClr val="003087"/>
                              </a:solidFill>
                              <a:latin typeface="Cambria Math" panose="02040503050406030204" pitchFamily="18" charset="0"/>
                            </a:rPr>
                            <m:t>𝝐</m:t>
                          </m:r>
                        </m:e>
                        <m:sub>
                          <m:r>
                            <a:rPr lang="en-US" sz="1467" b="1" i="1" dirty="0">
                              <a:solidFill>
                                <a:srgbClr val="003087"/>
                              </a:solidFill>
                              <a:latin typeface="Cambria Math" panose="02040503050406030204" pitchFamily="18" charset="0"/>
                            </a:rPr>
                            <m:t>𝑳𝒐𝒏𝒈𝒊𝒕𝒖𝒅𝒊𝒏𝒂𝒍</m:t>
                          </m:r>
                        </m:sub>
                      </m:sSub>
                    </m:oMath>
                  </m:oMathPara>
                </a14:m>
                <a:endParaRPr lang="en-US" sz="1467" b="1" dirty="0">
                  <a:solidFill>
                    <a:srgbClr val="003087"/>
                  </a:solidFill>
                  <a:latin typeface="Helvetica" pitchFamily="2" charset="0"/>
                </a:endParaRPr>
              </a:p>
            </p:txBody>
          </p:sp>
        </mc:Choice>
        <mc:Fallback xmlns="">
          <p:sp>
            <p:nvSpPr>
              <p:cNvPr id="26" name="TextBox 25">
                <a:extLst>
                  <a:ext uri="{FF2B5EF4-FFF2-40B4-BE49-F238E27FC236}">
                    <a16:creationId xmlns:a16="http://schemas.microsoft.com/office/drawing/2014/main" id="{528CA253-49AD-FC88-A251-3DF0A2011CF3}"/>
                  </a:ext>
                </a:extLst>
              </p:cNvPr>
              <p:cNvSpPr txBox="1">
                <a:spLocks noRot="1" noChangeAspect="1" noMove="1" noResize="1" noEditPoints="1" noAdjustHandles="1" noChangeArrowheads="1" noChangeShapeType="1" noTextEdit="1"/>
              </p:cNvSpPr>
              <p:nvPr/>
            </p:nvSpPr>
            <p:spPr>
              <a:xfrm rot="16200000">
                <a:off x="4994275" y="3776223"/>
                <a:ext cx="2573867" cy="339195"/>
              </a:xfrm>
              <a:prstGeom prst="rect">
                <a:avLst/>
              </a:prstGeom>
              <a:blipFill>
                <a:blip r:embed="rId10"/>
                <a:stretch>
                  <a:fillRect r="-72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908DEF96-A42A-28E3-6C58-E218E742F5D1}"/>
                  </a:ext>
                </a:extLst>
              </p:cNvPr>
              <p:cNvSpPr txBox="1"/>
              <p:nvPr/>
            </p:nvSpPr>
            <p:spPr>
              <a:xfrm>
                <a:off x="7066233" y="4217859"/>
                <a:ext cx="2573867" cy="318100"/>
              </a:xfrm>
              <a:prstGeom prst="rect">
                <a:avLst/>
              </a:prstGeom>
              <a:noFill/>
            </p:spPr>
            <p:txBody>
              <a:bodyPr wrap="square" rtlCol="0">
                <a:spAutoFit/>
              </a:bodyPr>
              <a:lstStyle/>
              <a:p>
                <a:pPr algn="ctr" defTabSz="609585" fontAlgn="base">
                  <a:spcBef>
                    <a:spcPct val="0"/>
                  </a:spcBef>
                  <a:spcAft>
                    <a:spcPct val="0"/>
                  </a:spcAft>
                </a:pPr>
                <a14:m>
                  <m:oMathPara xmlns:m="http://schemas.openxmlformats.org/officeDocument/2006/math">
                    <m:oMathParaPr>
                      <m:jc m:val="centerGroup"/>
                    </m:oMathParaPr>
                    <m:oMath xmlns:m="http://schemas.openxmlformats.org/officeDocument/2006/math">
                      <m:r>
                        <a:rPr lang="en-US" sz="1467" b="1" i="1" dirty="0">
                          <a:solidFill>
                            <a:srgbClr val="003087"/>
                          </a:solidFill>
                          <a:latin typeface="Cambria Math" panose="02040503050406030204" pitchFamily="18" charset="0"/>
                        </a:rPr>
                        <m:t>𝑷𝒐𝒔𝒊𝒕𝒊𝒐𝒏</m:t>
                      </m:r>
                      <m:r>
                        <a:rPr lang="en-US" sz="1467" b="1" i="1" dirty="0">
                          <a:solidFill>
                            <a:srgbClr val="003087"/>
                          </a:solidFill>
                          <a:latin typeface="Cambria Math" panose="02040503050406030204" pitchFamily="18" charset="0"/>
                        </a:rPr>
                        <m:t> (</m:t>
                      </m:r>
                      <m:r>
                        <a:rPr lang="en-US" sz="1467" b="1" i="1" dirty="0">
                          <a:solidFill>
                            <a:srgbClr val="003087"/>
                          </a:solidFill>
                          <a:latin typeface="Cambria Math" panose="02040503050406030204" pitchFamily="18" charset="0"/>
                        </a:rPr>
                        <m:t>𝒎</m:t>
                      </m:r>
                      <m:r>
                        <a:rPr lang="en-US" sz="1467" b="1" i="1" dirty="0">
                          <a:solidFill>
                            <a:srgbClr val="003087"/>
                          </a:solidFill>
                          <a:latin typeface="Cambria Math" panose="02040503050406030204" pitchFamily="18" charset="0"/>
                        </a:rPr>
                        <m:t>)</m:t>
                      </m:r>
                    </m:oMath>
                  </m:oMathPara>
                </a14:m>
                <a:endParaRPr lang="en-US" sz="1467" b="1" dirty="0">
                  <a:solidFill>
                    <a:srgbClr val="003087"/>
                  </a:solidFill>
                  <a:latin typeface="Helvetica" pitchFamily="2" charset="0"/>
                </a:endParaRPr>
              </a:p>
            </p:txBody>
          </p:sp>
        </mc:Choice>
        <mc:Fallback xmlns="">
          <p:sp>
            <p:nvSpPr>
              <p:cNvPr id="27" name="TextBox 26">
                <a:extLst>
                  <a:ext uri="{FF2B5EF4-FFF2-40B4-BE49-F238E27FC236}">
                    <a16:creationId xmlns:a16="http://schemas.microsoft.com/office/drawing/2014/main" id="{908DEF96-A42A-28E3-6C58-E218E742F5D1}"/>
                  </a:ext>
                </a:extLst>
              </p:cNvPr>
              <p:cNvSpPr txBox="1">
                <a:spLocks noRot="1" noChangeAspect="1" noMove="1" noResize="1" noEditPoints="1" noAdjustHandles="1" noChangeArrowheads="1" noChangeShapeType="1" noTextEdit="1"/>
              </p:cNvSpPr>
              <p:nvPr/>
            </p:nvSpPr>
            <p:spPr>
              <a:xfrm>
                <a:off x="7066233" y="4217859"/>
                <a:ext cx="2573867" cy="318100"/>
              </a:xfrm>
              <a:prstGeom prst="rect">
                <a:avLst/>
              </a:prstGeom>
              <a:blipFill>
                <a:blip r:embed="rId11"/>
                <a:stretch>
                  <a:fillRect b="-134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6A6D8D55-15E6-7BFE-6274-755526E379A7}"/>
                  </a:ext>
                </a:extLst>
              </p:cNvPr>
              <p:cNvSpPr txBox="1"/>
              <p:nvPr/>
            </p:nvSpPr>
            <p:spPr>
              <a:xfrm>
                <a:off x="7146820" y="3068702"/>
                <a:ext cx="2573867" cy="318100"/>
              </a:xfrm>
              <a:prstGeom prst="rect">
                <a:avLst/>
              </a:prstGeom>
              <a:noFill/>
            </p:spPr>
            <p:txBody>
              <a:bodyPr wrap="square" rtlCol="0">
                <a:spAutoFit/>
              </a:bodyPr>
              <a:lstStyle/>
              <a:p>
                <a:pPr algn="ctr" defTabSz="609585" fontAlgn="base">
                  <a:spcBef>
                    <a:spcPct val="0"/>
                  </a:spcBef>
                  <a:spcAft>
                    <a:spcPct val="0"/>
                  </a:spcAft>
                </a:pPr>
                <a14:m>
                  <m:oMathPara xmlns:m="http://schemas.openxmlformats.org/officeDocument/2006/math">
                    <m:oMathParaPr>
                      <m:jc m:val="centerGroup"/>
                    </m:oMathParaPr>
                    <m:oMath xmlns:m="http://schemas.openxmlformats.org/officeDocument/2006/math">
                      <m:r>
                        <a:rPr lang="en-US" sz="1467" b="1" i="1" dirty="0">
                          <a:solidFill>
                            <a:srgbClr val="003087"/>
                          </a:solidFill>
                          <a:latin typeface="Cambria Math" panose="02040503050406030204" pitchFamily="18" charset="0"/>
                        </a:rPr>
                        <m:t>𝑷𝒐𝒔𝒊𝒕𝒊𝒐𝒏</m:t>
                      </m:r>
                      <m:r>
                        <a:rPr lang="en-US" sz="1467" b="1" i="1" dirty="0">
                          <a:solidFill>
                            <a:srgbClr val="003087"/>
                          </a:solidFill>
                          <a:latin typeface="Cambria Math" panose="02040503050406030204" pitchFamily="18" charset="0"/>
                        </a:rPr>
                        <m:t> (</m:t>
                      </m:r>
                      <m:r>
                        <a:rPr lang="en-US" sz="1467" b="1" i="1" dirty="0">
                          <a:solidFill>
                            <a:srgbClr val="003087"/>
                          </a:solidFill>
                          <a:latin typeface="Cambria Math" panose="02040503050406030204" pitchFamily="18" charset="0"/>
                        </a:rPr>
                        <m:t>𝒎</m:t>
                      </m:r>
                      <m:r>
                        <a:rPr lang="en-US" sz="1467" b="1" i="1" dirty="0">
                          <a:solidFill>
                            <a:srgbClr val="003087"/>
                          </a:solidFill>
                          <a:latin typeface="Cambria Math" panose="02040503050406030204" pitchFamily="18" charset="0"/>
                        </a:rPr>
                        <m:t>)</m:t>
                      </m:r>
                    </m:oMath>
                  </m:oMathPara>
                </a14:m>
                <a:endParaRPr lang="en-US" sz="1467" b="1" dirty="0">
                  <a:solidFill>
                    <a:srgbClr val="003087"/>
                  </a:solidFill>
                  <a:latin typeface="Helvetica" pitchFamily="2" charset="0"/>
                </a:endParaRPr>
              </a:p>
            </p:txBody>
          </p:sp>
        </mc:Choice>
        <mc:Fallback xmlns="">
          <p:sp>
            <p:nvSpPr>
              <p:cNvPr id="28" name="TextBox 27">
                <a:extLst>
                  <a:ext uri="{FF2B5EF4-FFF2-40B4-BE49-F238E27FC236}">
                    <a16:creationId xmlns:a16="http://schemas.microsoft.com/office/drawing/2014/main" id="{6A6D8D55-15E6-7BFE-6274-755526E379A7}"/>
                  </a:ext>
                </a:extLst>
              </p:cNvPr>
              <p:cNvSpPr txBox="1">
                <a:spLocks noRot="1" noChangeAspect="1" noMove="1" noResize="1" noEditPoints="1" noAdjustHandles="1" noChangeArrowheads="1" noChangeShapeType="1" noTextEdit="1"/>
              </p:cNvSpPr>
              <p:nvPr/>
            </p:nvSpPr>
            <p:spPr>
              <a:xfrm>
                <a:off x="7146820" y="3068702"/>
                <a:ext cx="2573867" cy="318100"/>
              </a:xfrm>
              <a:prstGeom prst="rect">
                <a:avLst/>
              </a:prstGeom>
              <a:blipFill>
                <a:blip r:embed="rId12"/>
                <a:stretch>
                  <a:fillRect b="-132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3E4ABFF8-AEEE-BD1E-16B1-9FC7D94E213D}"/>
                  </a:ext>
                </a:extLst>
              </p:cNvPr>
              <p:cNvSpPr txBox="1"/>
              <p:nvPr/>
            </p:nvSpPr>
            <p:spPr>
              <a:xfrm>
                <a:off x="7066233" y="5494191"/>
                <a:ext cx="2573867" cy="318100"/>
              </a:xfrm>
              <a:prstGeom prst="rect">
                <a:avLst/>
              </a:prstGeom>
              <a:noFill/>
            </p:spPr>
            <p:txBody>
              <a:bodyPr wrap="square" rtlCol="0">
                <a:spAutoFit/>
              </a:bodyPr>
              <a:lstStyle/>
              <a:p>
                <a:pPr algn="ctr" defTabSz="609585" fontAlgn="base">
                  <a:spcBef>
                    <a:spcPct val="0"/>
                  </a:spcBef>
                  <a:spcAft>
                    <a:spcPct val="0"/>
                  </a:spcAft>
                </a:pPr>
                <a14:m>
                  <m:oMathPara xmlns:m="http://schemas.openxmlformats.org/officeDocument/2006/math">
                    <m:oMathParaPr>
                      <m:jc m:val="centerGroup"/>
                    </m:oMathParaPr>
                    <m:oMath xmlns:m="http://schemas.openxmlformats.org/officeDocument/2006/math">
                      <m:r>
                        <a:rPr lang="en-US" sz="1467" b="1" i="1" dirty="0">
                          <a:solidFill>
                            <a:srgbClr val="003087"/>
                          </a:solidFill>
                          <a:latin typeface="Cambria Math" panose="02040503050406030204" pitchFamily="18" charset="0"/>
                        </a:rPr>
                        <m:t>𝑷𝒐𝒔𝒊𝒕𝒊𝒐𝒏</m:t>
                      </m:r>
                      <m:r>
                        <a:rPr lang="en-US" sz="1467" b="1" i="1" dirty="0">
                          <a:solidFill>
                            <a:srgbClr val="003087"/>
                          </a:solidFill>
                          <a:latin typeface="Cambria Math" panose="02040503050406030204" pitchFamily="18" charset="0"/>
                        </a:rPr>
                        <m:t> (</m:t>
                      </m:r>
                      <m:r>
                        <a:rPr lang="en-US" sz="1467" b="1" i="1" dirty="0">
                          <a:solidFill>
                            <a:srgbClr val="003087"/>
                          </a:solidFill>
                          <a:latin typeface="Cambria Math" panose="02040503050406030204" pitchFamily="18" charset="0"/>
                        </a:rPr>
                        <m:t>𝒎</m:t>
                      </m:r>
                      <m:r>
                        <a:rPr lang="en-US" sz="1467" b="1" i="1" dirty="0">
                          <a:solidFill>
                            <a:srgbClr val="003087"/>
                          </a:solidFill>
                          <a:latin typeface="Cambria Math" panose="02040503050406030204" pitchFamily="18" charset="0"/>
                        </a:rPr>
                        <m:t>)</m:t>
                      </m:r>
                    </m:oMath>
                  </m:oMathPara>
                </a14:m>
                <a:endParaRPr lang="en-US" sz="1467" b="1" dirty="0">
                  <a:solidFill>
                    <a:srgbClr val="003087"/>
                  </a:solidFill>
                  <a:latin typeface="Helvetica" pitchFamily="2" charset="0"/>
                </a:endParaRPr>
              </a:p>
            </p:txBody>
          </p:sp>
        </mc:Choice>
        <mc:Fallback xmlns="">
          <p:sp>
            <p:nvSpPr>
              <p:cNvPr id="29" name="TextBox 28">
                <a:extLst>
                  <a:ext uri="{FF2B5EF4-FFF2-40B4-BE49-F238E27FC236}">
                    <a16:creationId xmlns:a16="http://schemas.microsoft.com/office/drawing/2014/main" id="{3E4ABFF8-AEEE-BD1E-16B1-9FC7D94E213D}"/>
                  </a:ext>
                </a:extLst>
              </p:cNvPr>
              <p:cNvSpPr txBox="1">
                <a:spLocks noRot="1" noChangeAspect="1" noMove="1" noResize="1" noEditPoints="1" noAdjustHandles="1" noChangeArrowheads="1" noChangeShapeType="1" noTextEdit="1"/>
              </p:cNvSpPr>
              <p:nvPr/>
            </p:nvSpPr>
            <p:spPr>
              <a:xfrm>
                <a:off x="7066233" y="5494191"/>
                <a:ext cx="2573867" cy="318100"/>
              </a:xfrm>
              <a:prstGeom prst="rect">
                <a:avLst/>
              </a:prstGeom>
              <a:blipFill>
                <a:blip r:embed="rId13"/>
                <a:stretch>
                  <a:fillRect b="-15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14542279-2AF7-791F-E754-2D82190E4497}"/>
                  </a:ext>
                </a:extLst>
              </p:cNvPr>
              <p:cNvSpPr txBox="1"/>
              <p:nvPr/>
            </p:nvSpPr>
            <p:spPr>
              <a:xfrm rot="16200000">
                <a:off x="5095264" y="2419652"/>
                <a:ext cx="2573867" cy="318100"/>
              </a:xfrm>
              <a:prstGeom prst="rect">
                <a:avLst/>
              </a:prstGeom>
              <a:noFill/>
            </p:spPr>
            <p:txBody>
              <a:bodyPr wrap="square" rtlCol="0">
                <a:spAutoFit/>
              </a:bodyPr>
              <a:lstStyle/>
              <a:p>
                <a:pPr algn="ctr" defTabSz="609585" fontAlgn="base">
                  <a:spcBef>
                    <a:spcPct val="0"/>
                  </a:spcBef>
                  <a:spcAft>
                    <a:spcPct val="0"/>
                  </a:spcAft>
                </a:pPr>
                <a14:m>
                  <m:oMathPara xmlns:m="http://schemas.openxmlformats.org/officeDocument/2006/math">
                    <m:oMathParaPr>
                      <m:jc m:val="centerGroup"/>
                    </m:oMathParaPr>
                    <m:oMath xmlns:m="http://schemas.openxmlformats.org/officeDocument/2006/math">
                      <m:sSub>
                        <m:sSubPr>
                          <m:ctrlPr>
                            <a:rPr lang="en-US" sz="1467" b="1" i="1" dirty="0">
                              <a:solidFill>
                                <a:srgbClr val="003087"/>
                              </a:solidFill>
                              <a:latin typeface="Cambria Math" panose="02040503050406030204" pitchFamily="18" charset="0"/>
                            </a:rPr>
                          </m:ctrlPr>
                        </m:sSubPr>
                        <m:e>
                          <m:r>
                            <a:rPr lang="en-US" sz="1467" b="1" i="1" dirty="0">
                              <a:solidFill>
                                <a:srgbClr val="003087"/>
                              </a:solidFill>
                              <a:latin typeface="Cambria Math" panose="02040503050406030204" pitchFamily="18" charset="0"/>
                            </a:rPr>
                            <m:t>𝝐</m:t>
                          </m:r>
                        </m:e>
                        <m:sub>
                          <m:r>
                            <a:rPr lang="en-US" sz="1467" b="1" i="1" dirty="0">
                              <a:solidFill>
                                <a:srgbClr val="003087"/>
                              </a:solidFill>
                              <a:latin typeface="Cambria Math" panose="02040503050406030204" pitchFamily="18" charset="0"/>
                            </a:rPr>
                            <m:t>𝟒</m:t>
                          </m:r>
                          <m:r>
                            <a:rPr lang="en-US" sz="1467" b="1" i="1" dirty="0">
                              <a:solidFill>
                                <a:srgbClr val="003087"/>
                              </a:solidFill>
                              <a:latin typeface="Cambria Math" panose="02040503050406030204" pitchFamily="18" charset="0"/>
                            </a:rPr>
                            <m:t>𝑫</m:t>
                          </m:r>
                        </m:sub>
                      </m:sSub>
                    </m:oMath>
                  </m:oMathPara>
                </a14:m>
                <a:endParaRPr lang="en-US" sz="1467" b="1" dirty="0">
                  <a:solidFill>
                    <a:srgbClr val="003087"/>
                  </a:solidFill>
                  <a:latin typeface="Helvetica" pitchFamily="2" charset="0"/>
                </a:endParaRPr>
              </a:p>
            </p:txBody>
          </p:sp>
        </mc:Choice>
        <mc:Fallback xmlns="">
          <p:sp>
            <p:nvSpPr>
              <p:cNvPr id="30" name="TextBox 29">
                <a:extLst>
                  <a:ext uri="{FF2B5EF4-FFF2-40B4-BE49-F238E27FC236}">
                    <a16:creationId xmlns:a16="http://schemas.microsoft.com/office/drawing/2014/main" id="{14542279-2AF7-791F-E754-2D82190E4497}"/>
                  </a:ext>
                </a:extLst>
              </p:cNvPr>
              <p:cNvSpPr txBox="1">
                <a:spLocks noRot="1" noChangeAspect="1" noMove="1" noResize="1" noEditPoints="1" noAdjustHandles="1" noChangeArrowheads="1" noChangeShapeType="1" noTextEdit="1"/>
              </p:cNvSpPr>
              <p:nvPr/>
            </p:nvSpPr>
            <p:spPr>
              <a:xfrm rot="16200000">
                <a:off x="5095264" y="2419652"/>
                <a:ext cx="2573867" cy="318100"/>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D5351B8F-4B56-1876-862F-1BFC3A7E32F8}"/>
                  </a:ext>
                </a:extLst>
              </p:cNvPr>
              <p:cNvSpPr txBox="1"/>
              <p:nvPr/>
            </p:nvSpPr>
            <p:spPr>
              <a:xfrm rot="16200000">
                <a:off x="4970827" y="4953106"/>
                <a:ext cx="2573867" cy="461665"/>
              </a:xfrm>
              <a:prstGeom prst="rect">
                <a:avLst/>
              </a:prstGeom>
              <a:noFill/>
            </p:spPr>
            <p:txBody>
              <a:bodyPr wrap="square" rtlCol="0">
                <a:spAutoFit/>
              </a:bodyPr>
              <a:lstStyle/>
              <a:p>
                <a:pPr algn="ctr" defTabSz="609585" fontAlgn="base">
                  <a:spcBef>
                    <a:spcPct val="0"/>
                  </a:spcBef>
                  <a:spcAft>
                    <a:spcPct val="0"/>
                  </a:spcAft>
                </a:pPr>
                <a14:m>
                  <m:oMathPara xmlns:m="http://schemas.openxmlformats.org/officeDocument/2006/math">
                    <m:oMathParaPr>
                      <m:jc m:val="centerGroup"/>
                    </m:oMathParaPr>
                    <m:oMath xmlns:m="http://schemas.openxmlformats.org/officeDocument/2006/math">
                      <m:r>
                        <a:rPr lang="en-US" sz="1200" b="1" i="1" dirty="0">
                          <a:solidFill>
                            <a:srgbClr val="003087"/>
                          </a:solidFill>
                          <a:latin typeface="Cambria Math" panose="02040503050406030204" pitchFamily="18" charset="0"/>
                        </a:rPr>
                        <m:t>𝑻𝒓𝒂𝒏𝒔𝒎𝒊𝒔𝒔𝒊𝒐𝒏</m:t>
                      </m:r>
                      <m:r>
                        <a:rPr lang="en-US" sz="1200" b="1" i="1" dirty="0">
                          <a:solidFill>
                            <a:srgbClr val="003087"/>
                          </a:solidFill>
                          <a:latin typeface="Cambria Math" panose="02040503050406030204" pitchFamily="18" charset="0"/>
                        </a:rPr>
                        <m:t> </m:t>
                      </m:r>
                    </m:oMath>
                  </m:oMathPara>
                </a14:m>
                <a:endParaRPr lang="en-US" sz="1200" b="1" i="1" dirty="0">
                  <a:solidFill>
                    <a:srgbClr val="003087"/>
                  </a:solidFill>
                  <a:latin typeface="Cambria Math" panose="02040503050406030204" pitchFamily="18" charset="0"/>
                </a:endParaRPr>
              </a:p>
              <a:p>
                <a:pPr algn="ctr" defTabSz="609585" fontAlgn="base">
                  <a:spcBef>
                    <a:spcPct val="0"/>
                  </a:spcBef>
                  <a:spcAft>
                    <a:spcPct val="0"/>
                  </a:spcAft>
                </a:pPr>
                <a14:m>
                  <m:oMathPara xmlns:m="http://schemas.openxmlformats.org/officeDocument/2006/math">
                    <m:oMathParaPr>
                      <m:jc m:val="centerGroup"/>
                    </m:oMathParaPr>
                    <m:oMath xmlns:m="http://schemas.openxmlformats.org/officeDocument/2006/math">
                      <m:r>
                        <a:rPr lang="en-US" sz="1200" b="1" i="1" dirty="0">
                          <a:solidFill>
                            <a:srgbClr val="003087"/>
                          </a:solidFill>
                          <a:latin typeface="Cambria Math" panose="02040503050406030204" pitchFamily="18" charset="0"/>
                        </a:rPr>
                        <m:t>(%)</m:t>
                      </m:r>
                    </m:oMath>
                  </m:oMathPara>
                </a14:m>
                <a:endParaRPr lang="en-US" sz="1200" b="1" dirty="0">
                  <a:solidFill>
                    <a:srgbClr val="003087"/>
                  </a:solidFill>
                  <a:latin typeface="Helvetica" pitchFamily="2" charset="0"/>
                </a:endParaRPr>
              </a:p>
            </p:txBody>
          </p:sp>
        </mc:Choice>
        <mc:Fallback xmlns="">
          <p:sp>
            <p:nvSpPr>
              <p:cNvPr id="31" name="TextBox 30">
                <a:extLst>
                  <a:ext uri="{FF2B5EF4-FFF2-40B4-BE49-F238E27FC236}">
                    <a16:creationId xmlns:a16="http://schemas.microsoft.com/office/drawing/2014/main" id="{D5351B8F-4B56-1876-862F-1BFC3A7E32F8}"/>
                  </a:ext>
                </a:extLst>
              </p:cNvPr>
              <p:cNvSpPr txBox="1">
                <a:spLocks noRot="1" noChangeAspect="1" noMove="1" noResize="1" noEditPoints="1" noAdjustHandles="1" noChangeArrowheads="1" noChangeShapeType="1" noTextEdit="1"/>
              </p:cNvSpPr>
              <p:nvPr/>
            </p:nvSpPr>
            <p:spPr>
              <a:xfrm rot="16200000">
                <a:off x="4970827" y="4953106"/>
                <a:ext cx="2573867" cy="461665"/>
              </a:xfrm>
              <a:prstGeom prst="rect">
                <a:avLst/>
              </a:prstGeom>
              <a:blipFill>
                <a:blip r:embed="rId15"/>
                <a:stretch>
                  <a:fillRect r="-6667"/>
                </a:stretch>
              </a:blipFill>
            </p:spPr>
            <p:txBody>
              <a:bodyPr/>
              <a:lstStyle/>
              <a:p>
                <a:r>
                  <a:rPr lang="en-US">
                    <a:noFill/>
                  </a:rPr>
                  <a:t> </a:t>
                </a:r>
              </a:p>
            </p:txBody>
          </p:sp>
        </mc:Fallback>
      </mc:AlternateContent>
      <p:sp>
        <p:nvSpPr>
          <p:cNvPr id="32" name="TextBox 31">
            <a:extLst>
              <a:ext uri="{FF2B5EF4-FFF2-40B4-BE49-F238E27FC236}">
                <a16:creationId xmlns:a16="http://schemas.microsoft.com/office/drawing/2014/main" id="{B2F35CEE-F180-9E69-9551-8463A90D0144}"/>
              </a:ext>
            </a:extLst>
          </p:cNvPr>
          <p:cNvSpPr txBox="1"/>
          <p:nvPr/>
        </p:nvSpPr>
        <p:spPr>
          <a:xfrm>
            <a:off x="9630553" y="1851463"/>
            <a:ext cx="2573867" cy="318100"/>
          </a:xfrm>
          <a:prstGeom prst="rect">
            <a:avLst/>
          </a:prstGeom>
          <a:noFill/>
        </p:spPr>
        <p:txBody>
          <a:bodyPr wrap="square" rtlCol="0">
            <a:spAutoFit/>
          </a:bodyPr>
          <a:lstStyle/>
          <a:p>
            <a:pPr algn="ctr" defTabSz="609585" fontAlgn="base">
              <a:spcBef>
                <a:spcPct val="0"/>
              </a:spcBef>
              <a:spcAft>
                <a:spcPct val="0"/>
              </a:spcAft>
            </a:pPr>
            <a:r>
              <a:rPr lang="en-US" sz="1467" b="1" dirty="0">
                <a:solidFill>
                  <a:srgbClr val="003087"/>
                </a:solidFill>
                <a:latin typeface="Helvetica" pitchFamily="2" charset="0"/>
              </a:rPr>
              <a:t>(a)</a:t>
            </a:r>
          </a:p>
        </p:txBody>
      </p:sp>
      <p:sp>
        <p:nvSpPr>
          <p:cNvPr id="33" name="TextBox 32">
            <a:extLst>
              <a:ext uri="{FF2B5EF4-FFF2-40B4-BE49-F238E27FC236}">
                <a16:creationId xmlns:a16="http://schemas.microsoft.com/office/drawing/2014/main" id="{99CFABA5-B3E7-BAA1-B8E6-DB2BEE1DE591}"/>
              </a:ext>
            </a:extLst>
          </p:cNvPr>
          <p:cNvSpPr txBox="1"/>
          <p:nvPr/>
        </p:nvSpPr>
        <p:spPr>
          <a:xfrm>
            <a:off x="9561561" y="3080187"/>
            <a:ext cx="2573867" cy="318100"/>
          </a:xfrm>
          <a:prstGeom prst="rect">
            <a:avLst/>
          </a:prstGeom>
          <a:noFill/>
        </p:spPr>
        <p:txBody>
          <a:bodyPr wrap="square" rtlCol="0">
            <a:spAutoFit/>
          </a:bodyPr>
          <a:lstStyle/>
          <a:p>
            <a:pPr algn="ctr" defTabSz="609585" fontAlgn="base">
              <a:spcBef>
                <a:spcPct val="0"/>
              </a:spcBef>
              <a:spcAft>
                <a:spcPct val="0"/>
              </a:spcAft>
            </a:pPr>
            <a:r>
              <a:rPr lang="en-US" sz="1467" b="1" dirty="0">
                <a:solidFill>
                  <a:srgbClr val="003087"/>
                </a:solidFill>
                <a:latin typeface="Helvetica" pitchFamily="2" charset="0"/>
              </a:rPr>
              <a:t>(b)</a:t>
            </a:r>
          </a:p>
        </p:txBody>
      </p:sp>
      <p:sp>
        <p:nvSpPr>
          <p:cNvPr id="34" name="TextBox 33">
            <a:extLst>
              <a:ext uri="{FF2B5EF4-FFF2-40B4-BE49-F238E27FC236}">
                <a16:creationId xmlns:a16="http://schemas.microsoft.com/office/drawing/2014/main" id="{9A1F4B30-1888-8377-A533-7B5E6C668221}"/>
              </a:ext>
            </a:extLst>
          </p:cNvPr>
          <p:cNvSpPr txBox="1"/>
          <p:nvPr/>
        </p:nvSpPr>
        <p:spPr>
          <a:xfrm>
            <a:off x="9520280" y="4217859"/>
            <a:ext cx="2573867" cy="318100"/>
          </a:xfrm>
          <a:prstGeom prst="rect">
            <a:avLst/>
          </a:prstGeom>
          <a:noFill/>
        </p:spPr>
        <p:txBody>
          <a:bodyPr wrap="square" rtlCol="0">
            <a:spAutoFit/>
          </a:bodyPr>
          <a:lstStyle/>
          <a:p>
            <a:pPr algn="ctr" defTabSz="609585" fontAlgn="base">
              <a:spcBef>
                <a:spcPct val="0"/>
              </a:spcBef>
              <a:spcAft>
                <a:spcPct val="0"/>
              </a:spcAft>
            </a:pPr>
            <a:r>
              <a:rPr lang="en-US" sz="1467" b="1" dirty="0">
                <a:solidFill>
                  <a:srgbClr val="003087"/>
                </a:solidFill>
                <a:latin typeface="Helvetica" pitchFamily="2" charset="0"/>
              </a:rPr>
              <a:t>(c) </a:t>
            </a:r>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FCC2F5D2-0768-DDA4-8C36-91E9CD03125C}"/>
                  </a:ext>
                </a:extLst>
              </p:cNvPr>
              <p:cNvSpPr txBox="1"/>
              <p:nvPr/>
            </p:nvSpPr>
            <p:spPr>
              <a:xfrm rot="18900000">
                <a:off x="3968655" y="2544099"/>
                <a:ext cx="2573867" cy="256545"/>
              </a:xfrm>
              <a:prstGeom prst="rect">
                <a:avLst/>
              </a:prstGeom>
              <a:noFill/>
            </p:spPr>
            <p:txBody>
              <a:bodyPr wrap="square" rtlCol="0">
                <a:spAutoFit/>
              </a:bodyPr>
              <a:lstStyle/>
              <a:p>
                <a:pPr algn="ctr" defTabSz="609585" fontAlgn="base">
                  <a:spcBef>
                    <a:spcPct val="0"/>
                  </a:spcBef>
                  <a:spcAft>
                    <a:spcPct val="0"/>
                  </a:spcAft>
                </a:pPr>
                <a14:m>
                  <m:oMathPara xmlns:m="http://schemas.openxmlformats.org/officeDocument/2006/math">
                    <m:oMathParaPr>
                      <m:jc m:val="centerGroup"/>
                    </m:oMathParaPr>
                    <m:oMath xmlns:m="http://schemas.openxmlformats.org/officeDocument/2006/math">
                      <m:sSub>
                        <m:sSubPr>
                          <m:ctrlPr>
                            <a:rPr lang="en-US" sz="1067" b="1" i="1" dirty="0">
                              <a:solidFill>
                                <a:srgbClr val="003087"/>
                              </a:solidFill>
                              <a:latin typeface="Cambria Math" panose="02040503050406030204" pitchFamily="18" charset="0"/>
                            </a:rPr>
                          </m:ctrlPr>
                        </m:sSubPr>
                        <m:e>
                          <m:r>
                            <a:rPr lang="en-US" sz="1067" b="1" i="1" dirty="0">
                              <a:solidFill>
                                <a:srgbClr val="003087"/>
                              </a:solidFill>
                              <a:latin typeface="Cambria Math" panose="02040503050406030204" pitchFamily="18" charset="0"/>
                            </a:rPr>
                            <m:t>𝝓</m:t>
                          </m:r>
                        </m:e>
                        <m:sub>
                          <m:r>
                            <a:rPr lang="en-US" sz="1067" b="1" i="1" dirty="0">
                              <a:solidFill>
                                <a:srgbClr val="003087"/>
                              </a:solidFill>
                              <a:latin typeface="Cambria Math" panose="02040503050406030204" pitchFamily="18" charset="0"/>
                            </a:rPr>
                            <m:t>𝒔</m:t>
                          </m:r>
                        </m:sub>
                      </m:sSub>
                      <m:r>
                        <a:rPr lang="en-US" sz="1067" b="1" i="1" dirty="0">
                          <a:solidFill>
                            <a:srgbClr val="003087"/>
                          </a:solidFill>
                          <a:latin typeface="Cambria Math" panose="02040503050406030204" pitchFamily="18" charset="0"/>
                        </a:rPr>
                        <m:t>(</m:t>
                      </m:r>
                      <m:r>
                        <a:rPr lang="en-US" sz="1067" b="1" i="1" dirty="0">
                          <a:solidFill>
                            <a:srgbClr val="003087"/>
                          </a:solidFill>
                          <a:latin typeface="Cambria Math" panose="02040503050406030204" pitchFamily="18" charset="0"/>
                        </a:rPr>
                        <m:t>𝒅𝒆𝒈</m:t>
                      </m:r>
                      <m:r>
                        <a:rPr lang="en-US" sz="1067" b="1" i="1" dirty="0">
                          <a:solidFill>
                            <a:srgbClr val="003087"/>
                          </a:solidFill>
                          <a:latin typeface="Cambria Math" panose="02040503050406030204" pitchFamily="18" charset="0"/>
                        </a:rPr>
                        <m:t>.)</m:t>
                      </m:r>
                    </m:oMath>
                  </m:oMathPara>
                </a14:m>
                <a:endParaRPr lang="en-US" sz="1067" b="1" dirty="0">
                  <a:solidFill>
                    <a:srgbClr val="003087"/>
                  </a:solidFill>
                  <a:latin typeface="Helvetica" pitchFamily="2" charset="0"/>
                </a:endParaRPr>
              </a:p>
            </p:txBody>
          </p:sp>
        </mc:Choice>
        <mc:Fallback xmlns="">
          <p:sp>
            <p:nvSpPr>
              <p:cNvPr id="35" name="TextBox 34">
                <a:extLst>
                  <a:ext uri="{FF2B5EF4-FFF2-40B4-BE49-F238E27FC236}">
                    <a16:creationId xmlns:a16="http://schemas.microsoft.com/office/drawing/2014/main" id="{FCC2F5D2-0768-DDA4-8C36-91E9CD03125C}"/>
                  </a:ext>
                </a:extLst>
              </p:cNvPr>
              <p:cNvSpPr txBox="1">
                <a:spLocks noRot="1" noChangeAspect="1" noMove="1" noResize="1" noEditPoints="1" noAdjustHandles="1" noChangeArrowheads="1" noChangeShapeType="1" noTextEdit="1"/>
              </p:cNvSpPr>
              <p:nvPr/>
            </p:nvSpPr>
            <p:spPr>
              <a:xfrm rot="18900000">
                <a:off x="3968655" y="2544099"/>
                <a:ext cx="2573867" cy="256545"/>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AFE3E78B-937E-5B0A-2805-7182919D29C8}"/>
                  </a:ext>
                </a:extLst>
              </p:cNvPr>
              <p:cNvSpPr txBox="1"/>
              <p:nvPr/>
            </p:nvSpPr>
            <p:spPr>
              <a:xfrm rot="18900000">
                <a:off x="4004236" y="3898984"/>
                <a:ext cx="2573867" cy="256545"/>
              </a:xfrm>
              <a:prstGeom prst="rect">
                <a:avLst/>
              </a:prstGeom>
              <a:noFill/>
            </p:spPr>
            <p:txBody>
              <a:bodyPr wrap="square" rtlCol="0">
                <a:spAutoFit/>
              </a:bodyPr>
              <a:lstStyle/>
              <a:p>
                <a:pPr algn="ctr" defTabSz="609585" fontAlgn="base">
                  <a:spcBef>
                    <a:spcPct val="0"/>
                  </a:spcBef>
                  <a:spcAft>
                    <a:spcPct val="0"/>
                  </a:spcAft>
                </a:pPr>
                <a14:m>
                  <m:oMathPara xmlns:m="http://schemas.openxmlformats.org/officeDocument/2006/math">
                    <m:oMathParaPr>
                      <m:jc m:val="centerGroup"/>
                    </m:oMathParaPr>
                    <m:oMath xmlns:m="http://schemas.openxmlformats.org/officeDocument/2006/math">
                      <m:sSub>
                        <m:sSubPr>
                          <m:ctrlPr>
                            <a:rPr lang="en-US" sz="1067" b="1" i="1" dirty="0">
                              <a:solidFill>
                                <a:srgbClr val="003087"/>
                              </a:solidFill>
                              <a:latin typeface="Cambria Math" panose="02040503050406030204" pitchFamily="18" charset="0"/>
                            </a:rPr>
                          </m:ctrlPr>
                        </m:sSubPr>
                        <m:e>
                          <m:r>
                            <a:rPr lang="en-US" sz="1067" b="1" i="1" dirty="0">
                              <a:solidFill>
                                <a:srgbClr val="003087"/>
                              </a:solidFill>
                              <a:latin typeface="Cambria Math" panose="02040503050406030204" pitchFamily="18" charset="0"/>
                            </a:rPr>
                            <m:t>𝝓</m:t>
                          </m:r>
                        </m:e>
                        <m:sub>
                          <m:r>
                            <a:rPr lang="en-US" sz="1067" b="1" i="1" dirty="0">
                              <a:solidFill>
                                <a:srgbClr val="003087"/>
                              </a:solidFill>
                              <a:latin typeface="Cambria Math" panose="02040503050406030204" pitchFamily="18" charset="0"/>
                            </a:rPr>
                            <m:t>𝒔</m:t>
                          </m:r>
                        </m:sub>
                      </m:sSub>
                      <m:r>
                        <a:rPr lang="en-US" sz="1067" b="1" i="1" dirty="0">
                          <a:solidFill>
                            <a:srgbClr val="003087"/>
                          </a:solidFill>
                          <a:latin typeface="Cambria Math" panose="02040503050406030204" pitchFamily="18" charset="0"/>
                        </a:rPr>
                        <m:t>(</m:t>
                      </m:r>
                      <m:r>
                        <a:rPr lang="en-US" sz="1067" b="1" i="1" dirty="0">
                          <a:solidFill>
                            <a:srgbClr val="003087"/>
                          </a:solidFill>
                          <a:latin typeface="Cambria Math" panose="02040503050406030204" pitchFamily="18" charset="0"/>
                        </a:rPr>
                        <m:t>𝒅𝒆𝒈</m:t>
                      </m:r>
                      <m:r>
                        <a:rPr lang="en-US" sz="1067" b="1" i="1" dirty="0">
                          <a:solidFill>
                            <a:srgbClr val="003087"/>
                          </a:solidFill>
                          <a:latin typeface="Cambria Math" panose="02040503050406030204" pitchFamily="18" charset="0"/>
                        </a:rPr>
                        <m:t>.)</m:t>
                      </m:r>
                    </m:oMath>
                  </m:oMathPara>
                </a14:m>
                <a:endParaRPr lang="en-US" sz="1067" b="1" dirty="0">
                  <a:solidFill>
                    <a:srgbClr val="003087"/>
                  </a:solidFill>
                  <a:latin typeface="Helvetica" pitchFamily="2" charset="0"/>
                </a:endParaRPr>
              </a:p>
            </p:txBody>
          </p:sp>
        </mc:Choice>
        <mc:Fallback xmlns="">
          <p:sp>
            <p:nvSpPr>
              <p:cNvPr id="36" name="TextBox 35">
                <a:extLst>
                  <a:ext uri="{FF2B5EF4-FFF2-40B4-BE49-F238E27FC236}">
                    <a16:creationId xmlns:a16="http://schemas.microsoft.com/office/drawing/2014/main" id="{AFE3E78B-937E-5B0A-2805-7182919D29C8}"/>
                  </a:ext>
                </a:extLst>
              </p:cNvPr>
              <p:cNvSpPr txBox="1">
                <a:spLocks noRot="1" noChangeAspect="1" noMove="1" noResize="1" noEditPoints="1" noAdjustHandles="1" noChangeArrowheads="1" noChangeShapeType="1" noTextEdit="1"/>
              </p:cNvSpPr>
              <p:nvPr/>
            </p:nvSpPr>
            <p:spPr>
              <a:xfrm rot="18900000">
                <a:off x="4004236" y="3898984"/>
                <a:ext cx="2573867" cy="256545"/>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7F2D551F-3734-4E65-CC00-A5A034F3F4FB}"/>
                  </a:ext>
                </a:extLst>
              </p:cNvPr>
              <p:cNvSpPr txBox="1"/>
              <p:nvPr/>
            </p:nvSpPr>
            <p:spPr>
              <a:xfrm rot="18900000">
                <a:off x="3826932" y="5235498"/>
                <a:ext cx="2573867" cy="256545"/>
              </a:xfrm>
              <a:prstGeom prst="rect">
                <a:avLst/>
              </a:prstGeom>
              <a:noFill/>
            </p:spPr>
            <p:txBody>
              <a:bodyPr wrap="square" rtlCol="0">
                <a:spAutoFit/>
              </a:bodyPr>
              <a:lstStyle/>
              <a:p>
                <a:pPr algn="ctr" defTabSz="609585" fontAlgn="base">
                  <a:spcBef>
                    <a:spcPct val="0"/>
                  </a:spcBef>
                  <a:spcAft>
                    <a:spcPct val="0"/>
                  </a:spcAft>
                </a:pPr>
                <a14:m>
                  <m:oMathPara xmlns:m="http://schemas.openxmlformats.org/officeDocument/2006/math">
                    <m:oMathParaPr>
                      <m:jc m:val="centerGroup"/>
                    </m:oMathParaPr>
                    <m:oMath xmlns:m="http://schemas.openxmlformats.org/officeDocument/2006/math">
                      <m:sSub>
                        <m:sSubPr>
                          <m:ctrlPr>
                            <a:rPr lang="en-US" sz="1067" b="1" i="1" dirty="0">
                              <a:solidFill>
                                <a:srgbClr val="003087"/>
                              </a:solidFill>
                              <a:latin typeface="Cambria Math" panose="02040503050406030204" pitchFamily="18" charset="0"/>
                            </a:rPr>
                          </m:ctrlPr>
                        </m:sSubPr>
                        <m:e>
                          <m:r>
                            <a:rPr lang="en-US" sz="1067" b="1" i="1" dirty="0">
                              <a:solidFill>
                                <a:srgbClr val="003087"/>
                              </a:solidFill>
                              <a:latin typeface="Cambria Math" panose="02040503050406030204" pitchFamily="18" charset="0"/>
                            </a:rPr>
                            <m:t>𝝓</m:t>
                          </m:r>
                        </m:e>
                        <m:sub>
                          <m:r>
                            <a:rPr lang="en-US" sz="1067" b="1" i="1" dirty="0">
                              <a:solidFill>
                                <a:srgbClr val="003087"/>
                              </a:solidFill>
                              <a:latin typeface="Cambria Math" panose="02040503050406030204" pitchFamily="18" charset="0"/>
                            </a:rPr>
                            <m:t>𝒔</m:t>
                          </m:r>
                        </m:sub>
                      </m:sSub>
                      <m:r>
                        <a:rPr lang="en-US" sz="1067" b="1" i="1" dirty="0">
                          <a:solidFill>
                            <a:srgbClr val="003087"/>
                          </a:solidFill>
                          <a:latin typeface="Cambria Math" panose="02040503050406030204" pitchFamily="18" charset="0"/>
                        </a:rPr>
                        <m:t>(</m:t>
                      </m:r>
                      <m:r>
                        <a:rPr lang="en-US" sz="1067" b="1" i="1" dirty="0">
                          <a:solidFill>
                            <a:srgbClr val="003087"/>
                          </a:solidFill>
                          <a:latin typeface="Cambria Math" panose="02040503050406030204" pitchFamily="18" charset="0"/>
                        </a:rPr>
                        <m:t>𝒅𝒆𝒈</m:t>
                      </m:r>
                      <m:r>
                        <a:rPr lang="en-US" sz="1067" b="1" i="1" dirty="0">
                          <a:solidFill>
                            <a:srgbClr val="003087"/>
                          </a:solidFill>
                          <a:latin typeface="Cambria Math" panose="02040503050406030204" pitchFamily="18" charset="0"/>
                        </a:rPr>
                        <m:t>.)</m:t>
                      </m:r>
                    </m:oMath>
                  </m:oMathPara>
                </a14:m>
                <a:endParaRPr lang="en-US" sz="1067" b="1" dirty="0">
                  <a:solidFill>
                    <a:srgbClr val="003087"/>
                  </a:solidFill>
                  <a:latin typeface="Helvetica" pitchFamily="2" charset="0"/>
                </a:endParaRPr>
              </a:p>
            </p:txBody>
          </p:sp>
        </mc:Choice>
        <mc:Fallback xmlns="">
          <p:sp>
            <p:nvSpPr>
              <p:cNvPr id="37" name="TextBox 36">
                <a:extLst>
                  <a:ext uri="{FF2B5EF4-FFF2-40B4-BE49-F238E27FC236}">
                    <a16:creationId xmlns:a16="http://schemas.microsoft.com/office/drawing/2014/main" id="{7F2D551F-3734-4E65-CC00-A5A034F3F4FB}"/>
                  </a:ext>
                </a:extLst>
              </p:cNvPr>
              <p:cNvSpPr txBox="1">
                <a:spLocks noRot="1" noChangeAspect="1" noMove="1" noResize="1" noEditPoints="1" noAdjustHandles="1" noChangeArrowheads="1" noChangeShapeType="1" noTextEdit="1"/>
              </p:cNvSpPr>
              <p:nvPr/>
            </p:nvSpPr>
            <p:spPr>
              <a:xfrm rot="18900000">
                <a:off x="3826932" y="5235498"/>
                <a:ext cx="2573867" cy="256545"/>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FA7D74AA-9790-279F-76EF-DD0556D838DA}"/>
                  </a:ext>
                </a:extLst>
              </p:cNvPr>
              <p:cNvSpPr txBox="1"/>
              <p:nvPr/>
            </p:nvSpPr>
            <p:spPr>
              <a:xfrm rot="18900000">
                <a:off x="8618993" y="2915254"/>
                <a:ext cx="2573867" cy="256545"/>
              </a:xfrm>
              <a:prstGeom prst="rect">
                <a:avLst/>
              </a:prstGeom>
              <a:noFill/>
            </p:spPr>
            <p:txBody>
              <a:bodyPr wrap="square" rtlCol="0">
                <a:spAutoFit/>
              </a:bodyPr>
              <a:lstStyle/>
              <a:p>
                <a:pPr algn="ctr" defTabSz="609585" fontAlgn="base">
                  <a:spcBef>
                    <a:spcPct val="0"/>
                  </a:spcBef>
                  <a:spcAft>
                    <a:spcPct val="0"/>
                  </a:spcAft>
                </a:pPr>
                <a14:m>
                  <m:oMathPara xmlns:m="http://schemas.openxmlformats.org/officeDocument/2006/math">
                    <m:oMathParaPr>
                      <m:jc m:val="centerGroup"/>
                    </m:oMathParaPr>
                    <m:oMath xmlns:m="http://schemas.openxmlformats.org/officeDocument/2006/math">
                      <m:r>
                        <a:rPr lang="en-US" sz="1067" b="1" i="1" dirty="0">
                          <a:solidFill>
                            <a:srgbClr val="003087"/>
                          </a:solidFill>
                          <a:latin typeface="Cambria Math" panose="02040503050406030204" pitchFamily="18" charset="0"/>
                        </a:rPr>
                        <m:t>𝑭𝒊𝒆𝒍𝒅</m:t>
                      </m:r>
                      <m:r>
                        <a:rPr lang="en-US" sz="1067" b="1" i="1" dirty="0">
                          <a:solidFill>
                            <a:srgbClr val="003087"/>
                          </a:solidFill>
                          <a:latin typeface="Cambria Math" panose="02040503050406030204" pitchFamily="18" charset="0"/>
                        </a:rPr>
                        <m:t> </m:t>
                      </m:r>
                      <m:r>
                        <a:rPr lang="en-US" sz="1067" b="1" i="1" dirty="0">
                          <a:solidFill>
                            <a:srgbClr val="003087"/>
                          </a:solidFill>
                          <a:latin typeface="Cambria Math" panose="02040503050406030204" pitchFamily="18" charset="0"/>
                        </a:rPr>
                        <m:t>𝒇𝒂𝒄𝒕𝒐𝒓</m:t>
                      </m:r>
                    </m:oMath>
                  </m:oMathPara>
                </a14:m>
                <a:endParaRPr lang="en-US" sz="1067" b="1" dirty="0">
                  <a:solidFill>
                    <a:srgbClr val="003087"/>
                  </a:solidFill>
                  <a:latin typeface="Helvetica" pitchFamily="2" charset="0"/>
                </a:endParaRPr>
              </a:p>
            </p:txBody>
          </p:sp>
        </mc:Choice>
        <mc:Fallback xmlns="">
          <p:sp>
            <p:nvSpPr>
              <p:cNvPr id="38" name="TextBox 37">
                <a:extLst>
                  <a:ext uri="{FF2B5EF4-FFF2-40B4-BE49-F238E27FC236}">
                    <a16:creationId xmlns:a16="http://schemas.microsoft.com/office/drawing/2014/main" id="{FA7D74AA-9790-279F-76EF-DD0556D838DA}"/>
                  </a:ext>
                </a:extLst>
              </p:cNvPr>
              <p:cNvSpPr txBox="1">
                <a:spLocks noRot="1" noChangeAspect="1" noMove="1" noResize="1" noEditPoints="1" noAdjustHandles="1" noChangeArrowheads="1" noChangeShapeType="1" noTextEdit="1"/>
              </p:cNvSpPr>
              <p:nvPr/>
            </p:nvSpPr>
            <p:spPr>
              <a:xfrm rot="18900000">
                <a:off x="8618993" y="2915254"/>
                <a:ext cx="2573867" cy="256545"/>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3C5DFB38-9689-3268-3B41-6705D8E3E103}"/>
                  </a:ext>
                </a:extLst>
              </p:cNvPr>
              <p:cNvSpPr txBox="1"/>
              <p:nvPr/>
            </p:nvSpPr>
            <p:spPr>
              <a:xfrm rot="18900000">
                <a:off x="8644973" y="4147160"/>
                <a:ext cx="2573867" cy="256545"/>
              </a:xfrm>
              <a:prstGeom prst="rect">
                <a:avLst/>
              </a:prstGeom>
              <a:noFill/>
            </p:spPr>
            <p:txBody>
              <a:bodyPr wrap="square" rtlCol="0">
                <a:spAutoFit/>
              </a:bodyPr>
              <a:lstStyle/>
              <a:p>
                <a:pPr algn="ctr" defTabSz="609585" fontAlgn="base">
                  <a:spcBef>
                    <a:spcPct val="0"/>
                  </a:spcBef>
                  <a:spcAft>
                    <a:spcPct val="0"/>
                  </a:spcAft>
                </a:pPr>
                <a14:m>
                  <m:oMathPara xmlns:m="http://schemas.openxmlformats.org/officeDocument/2006/math">
                    <m:oMathParaPr>
                      <m:jc m:val="centerGroup"/>
                    </m:oMathParaPr>
                    <m:oMath xmlns:m="http://schemas.openxmlformats.org/officeDocument/2006/math">
                      <m:r>
                        <a:rPr lang="en-US" sz="1067" b="1" i="1" dirty="0">
                          <a:solidFill>
                            <a:srgbClr val="003087"/>
                          </a:solidFill>
                          <a:latin typeface="Cambria Math" panose="02040503050406030204" pitchFamily="18" charset="0"/>
                        </a:rPr>
                        <m:t>𝑭𝒊𝒆𝒍𝒅</m:t>
                      </m:r>
                      <m:r>
                        <a:rPr lang="en-US" sz="1067" b="1" i="1" dirty="0">
                          <a:solidFill>
                            <a:srgbClr val="003087"/>
                          </a:solidFill>
                          <a:latin typeface="Cambria Math" panose="02040503050406030204" pitchFamily="18" charset="0"/>
                        </a:rPr>
                        <m:t> </m:t>
                      </m:r>
                      <m:r>
                        <a:rPr lang="en-US" sz="1067" b="1" i="1" dirty="0">
                          <a:solidFill>
                            <a:srgbClr val="003087"/>
                          </a:solidFill>
                          <a:latin typeface="Cambria Math" panose="02040503050406030204" pitchFamily="18" charset="0"/>
                        </a:rPr>
                        <m:t>𝒇𝒂𝒄𝒕𝒐𝒓</m:t>
                      </m:r>
                    </m:oMath>
                  </m:oMathPara>
                </a14:m>
                <a:endParaRPr lang="en-US" sz="1067" b="1" dirty="0">
                  <a:solidFill>
                    <a:srgbClr val="003087"/>
                  </a:solidFill>
                  <a:latin typeface="Helvetica" pitchFamily="2" charset="0"/>
                </a:endParaRPr>
              </a:p>
            </p:txBody>
          </p:sp>
        </mc:Choice>
        <mc:Fallback xmlns="">
          <p:sp>
            <p:nvSpPr>
              <p:cNvPr id="39" name="TextBox 38">
                <a:extLst>
                  <a:ext uri="{FF2B5EF4-FFF2-40B4-BE49-F238E27FC236}">
                    <a16:creationId xmlns:a16="http://schemas.microsoft.com/office/drawing/2014/main" id="{3C5DFB38-9689-3268-3B41-6705D8E3E103}"/>
                  </a:ext>
                </a:extLst>
              </p:cNvPr>
              <p:cNvSpPr txBox="1">
                <a:spLocks noRot="1" noChangeAspect="1" noMove="1" noResize="1" noEditPoints="1" noAdjustHandles="1" noChangeArrowheads="1" noChangeShapeType="1" noTextEdit="1"/>
              </p:cNvSpPr>
              <p:nvPr/>
            </p:nvSpPr>
            <p:spPr>
              <a:xfrm rot="18900000">
                <a:off x="8644973" y="4147160"/>
                <a:ext cx="2573867" cy="256545"/>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57E5F8D3-A60F-9200-3F0B-54F082B51789}"/>
                  </a:ext>
                </a:extLst>
              </p:cNvPr>
              <p:cNvSpPr txBox="1"/>
              <p:nvPr/>
            </p:nvSpPr>
            <p:spPr>
              <a:xfrm rot="18900000">
                <a:off x="8670955" y="5318135"/>
                <a:ext cx="2573867" cy="256545"/>
              </a:xfrm>
              <a:prstGeom prst="rect">
                <a:avLst/>
              </a:prstGeom>
              <a:noFill/>
            </p:spPr>
            <p:txBody>
              <a:bodyPr wrap="square" rtlCol="0">
                <a:spAutoFit/>
              </a:bodyPr>
              <a:lstStyle/>
              <a:p>
                <a:pPr algn="ctr" defTabSz="609585" fontAlgn="base">
                  <a:spcBef>
                    <a:spcPct val="0"/>
                  </a:spcBef>
                  <a:spcAft>
                    <a:spcPct val="0"/>
                  </a:spcAft>
                </a:pPr>
                <a14:m>
                  <m:oMathPara xmlns:m="http://schemas.openxmlformats.org/officeDocument/2006/math">
                    <m:oMathParaPr>
                      <m:jc m:val="centerGroup"/>
                    </m:oMathParaPr>
                    <m:oMath xmlns:m="http://schemas.openxmlformats.org/officeDocument/2006/math">
                      <m:r>
                        <a:rPr lang="en-US" sz="1067" b="1" i="1" dirty="0">
                          <a:solidFill>
                            <a:srgbClr val="003087"/>
                          </a:solidFill>
                          <a:latin typeface="Cambria Math" panose="02040503050406030204" pitchFamily="18" charset="0"/>
                        </a:rPr>
                        <m:t>𝑭𝒊𝒆𝒍𝒅</m:t>
                      </m:r>
                      <m:r>
                        <a:rPr lang="en-US" sz="1067" b="1" i="1" dirty="0">
                          <a:solidFill>
                            <a:srgbClr val="003087"/>
                          </a:solidFill>
                          <a:latin typeface="Cambria Math" panose="02040503050406030204" pitchFamily="18" charset="0"/>
                        </a:rPr>
                        <m:t> </m:t>
                      </m:r>
                      <m:r>
                        <a:rPr lang="en-US" sz="1067" b="1" i="1" dirty="0">
                          <a:solidFill>
                            <a:srgbClr val="003087"/>
                          </a:solidFill>
                          <a:latin typeface="Cambria Math" panose="02040503050406030204" pitchFamily="18" charset="0"/>
                        </a:rPr>
                        <m:t>𝒇𝒂𝒄𝒕𝒐𝒓</m:t>
                      </m:r>
                    </m:oMath>
                  </m:oMathPara>
                </a14:m>
                <a:endParaRPr lang="en-US" sz="1067" b="1" dirty="0">
                  <a:solidFill>
                    <a:srgbClr val="003087"/>
                  </a:solidFill>
                  <a:latin typeface="Helvetica" pitchFamily="2" charset="0"/>
                </a:endParaRPr>
              </a:p>
            </p:txBody>
          </p:sp>
        </mc:Choice>
        <mc:Fallback xmlns="">
          <p:sp>
            <p:nvSpPr>
              <p:cNvPr id="40" name="TextBox 39">
                <a:extLst>
                  <a:ext uri="{FF2B5EF4-FFF2-40B4-BE49-F238E27FC236}">
                    <a16:creationId xmlns:a16="http://schemas.microsoft.com/office/drawing/2014/main" id="{57E5F8D3-A60F-9200-3F0B-54F082B51789}"/>
                  </a:ext>
                </a:extLst>
              </p:cNvPr>
              <p:cNvSpPr txBox="1">
                <a:spLocks noRot="1" noChangeAspect="1" noMove="1" noResize="1" noEditPoints="1" noAdjustHandles="1" noChangeArrowheads="1" noChangeShapeType="1" noTextEdit="1"/>
              </p:cNvSpPr>
              <p:nvPr/>
            </p:nvSpPr>
            <p:spPr>
              <a:xfrm rot="18900000">
                <a:off x="8670955" y="5318135"/>
                <a:ext cx="2573867" cy="256545"/>
              </a:xfrm>
              <a:prstGeom prst="rect">
                <a:avLst/>
              </a:prstGeom>
              <a:blipFill>
                <a:blip r:embed="rId2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0840066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8C2BCC-B49E-79E9-307A-3C3BBB70B210}"/>
              </a:ext>
            </a:extLst>
          </p:cNvPr>
          <p:cNvSpPr>
            <a:spLocks noGrp="1"/>
          </p:cNvSpPr>
          <p:nvPr>
            <p:ph idx="1"/>
          </p:nvPr>
        </p:nvSpPr>
        <p:spPr>
          <a:xfrm>
            <a:off x="304806" y="971552"/>
            <a:ext cx="11445992" cy="5059363"/>
          </a:xfrm>
        </p:spPr>
        <p:txBody>
          <a:bodyPr/>
          <a:lstStyle/>
          <a:p>
            <a:r>
              <a:rPr lang="en-US" sz="2000" b="1" dirty="0"/>
              <a:t>Collaborative Development Initiative:</a:t>
            </a:r>
            <a:endParaRPr lang="en-US" sz="2000" dirty="0"/>
          </a:p>
          <a:p>
            <a:pPr lvl="1">
              <a:buFont typeface="Arial" panose="020B0604020202020204" pitchFamily="34" charset="0"/>
              <a:buChar char="•"/>
            </a:pPr>
            <a:r>
              <a:rPr lang="en-US" sz="1600" dirty="0"/>
              <a:t>In response to the broad potential applications, we have initiated the development of a Virtual Accelerator (VA) for PIP-II, in collaboration with ACORN, to enhance research and development capabilities and operational efficiency.</a:t>
            </a:r>
          </a:p>
          <a:p>
            <a:endParaRPr lang="en-US" sz="2800" dirty="0"/>
          </a:p>
          <a:p>
            <a:r>
              <a:rPr lang="en-US" sz="2000" b="1" dirty="0"/>
              <a:t>System Architecture:</a:t>
            </a:r>
            <a:endParaRPr lang="en-US" sz="2000" dirty="0"/>
          </a:p>
          <a:p>
            <a:pPr lvl="1">
              <a:buFont typeface="Arial" panose="020B0604020202020204" pitchFamily="34" charset="0"/>
              <a:buChar char="•"/>
            </a:pPr>
            <a:r>
              <a:rPr lang="en-US" sz="1600" dirty="0"/>
              <a:t>A foundational architecture has been established within the EPICS environment to support the development and integration of the VA, ensuring compatibility and scalability.</a:t>
            </a:r>
          </a:p>
          <a:p>
            <a:endParaRPr lang="en-US" sz="2800" dirty="0"/>
          </a:p>
          <a:p>
            <a:r>
              <a:rPr lang="en-US" sz="2000" b="1" dirty="0"/>
              <a:t>Advancements in Beam Dynamics Simulation:</a:t>
            </a:r>
            <a:endParaRPr lang="en-US" sz="2000" dirty="0"/>
          </a:p>
          <a:p>
            <a:pPr lvl="1">
              <a:buFont typeface="Arial" panose="020B0604020202020204" pitchFamily="34" charset="0"/>
              <a:buChar char="•"/>
            </a:pPr>
            <a:r>
              <a:rPr lang="en-US" sz="1600" dirty="0"/>
              <a:t>The newly developed beam dynamics code, </a:t>
            </a:r>
            <a:r>
              <a:rPr lang="en-US" sz="1600" dirty="0" err="1"/>
              <a:t>Linac_Gen</a:t>
            </a:r>
            <a:r>
              <a:rPr lang="en-US" sz="1600" dirty="0"/>
              <a:t>, incorporates machine learning to optimize optimization/simulation processes, achieving a tenfold reduction in computation time compared to traditional commercial codes.</a:t>
            </a:r>
          </a:p>
          <a:p>
            <a:endParaRPr lang="en-US" sz="2800" dirty="0"/>
          </a:p>
          <a:p>
            <a:r>
              <a:rPr lang="en-US" sz="2000" b="1" dirty="0"/>
              <a:t>Inter-Laboratory Collaboration:</a:t>
            </a:r>
            <a:endParaRPr lang="en-US" sz="2000" dirty="0"/>
          </a:p>
          <a:p>
            <a:pPr lvl="1">
              <a:buFont typeface="Arial" panose="020B0604020202020204" pitchFamily="34" charset="0"/>
              <a:buChar char="•"/>
            </a:pPr>
            <a:r>
              <a:rPr lang="en-US" sz="1600" dirty="0"/>
              <a:t>Ongoing interactions with various laboratories are in place to leverage their experiences with virtual accelerators, aiming to refine our approach and utilize best practices in VA development and deployment.</a:t>
            </a:r>
          </a:p>
          <a:p>
            <a:endParaRPr lang="en-US" sz="2800" dirty="0"/>
          </a:p>
        </p:txBody>
      </p:sp>
      <p:sp>
        <p:nvSpPr>
          <p:cNvPr id="3" name="Title 2">
            <a:extLst>
              <a:ext uri="{FF2B5EF4-FFF2-40B4-BE49-F238E27FC236}">
                <a16:creationId xmlns:a16="http://schemas.microsoft.com/office/drawing/2014/main" id="{FDBCEFFD-09B6-22DE-5817-FE4CAB05EE60}"/>
              </a:ext>
            </a:extLst>
          </p:cNvPr>
          <p:cNvSpPr>
            <a:spLocks noGrp="1"/>
          </p:cNvSpPr>
          <p:nvPr>
            <p:ph type="title"/>
          </p:nvPr>
        </p:nvSpPr>
        <p:spPr>
          <a:xfrm>
            <a:off x="304805" y="251754"/>
            <a:ext cx="11582400" cy="427877"/>
          </a:xfrm>
        </p:spPr>
        <p:txBody>
          <a:bodyPr/>
          <a:lstStyle/>
          <a:p>
            <a:r>
              <a:rPr lang="en-US" dirty="0"/>
              <a:t>SUMMARY</a:t>
            </a:r>
          </a:p>
        </p:txBody>
      </p:sp>
      <p:sp>
        <p:nvSpPr>
          <p:cNvPr id="4" name="Slide Number Placeholder 3">
            <a:extLst>
              <a:ext uri="{FF2B5EF4-FFF2-40B4-BE49-F238E27FC236}">
                <a16:creationId xmlns:a16="http://schemas.microsoft.com/office/drawing/2014/main" id="{64A0A4E3-A548-F988-0DD2-BA6E70E44120}"/>
              </a:ext>
            </a:extLst>
          </p:cNvPr>
          <p:cNvSpPr>
            <a:spLocks noGrp="1"/>
          </p:cNvSpPr>
          <p:nvPr>
            <p:ph type="sldNum" sz="quarter" idx="1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1200" b="0" i="0" u="none" strike="noStrike" kern="1200" cap="none" spc="0" normalizeH="0" baseline="0" noProof="0" smtClean="0">
                <a:ln>
                  <a:noFill/>
                </a:ln>
                <a:solidFill>
                  <a:srgbClr val="004C97"/>
                </a:solidFill>
                <a:effectLst/>
                <a:uLnTx/>
                <a:uFillTx/>
                <a:latin typeface="Helvetica" charset="0"/>
                <a:ea typeface="+mn-ea"/>
              </a:rPr>
              <a:pPr marL="0" marR="0" lvl="0" indent="0" algn="l" defTabSz="4572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dirty="0">
              <a:ln>
                <a:noFill/>
              </a:ln>
              <a:solidFill>
                <a:srgbClr val="004C97"/>
              </a:solidFill>
              <a:effectLst/>
              <a:uLnTx/>
              <a:uFillTx/>
              <a:latin typeface="Helvetica" charset="0"/>
              <a:ea typeface="+mn-ea"/>
            </a:endParaRPr>
          </a:p>
        </p:txBody>
      </p:sp>
      <p:sp>
        <p:nvSpPr>
          <p:cNvPr id="5" name="Rectangle: Rounded Corners 4">
            <a:extLst>
              <a:ext uri="{FF2B5EF4-FFF2-40B4-BE49-F238E27FC236}">
                <a16:creationId xmlns:a16="http://schemas.microsoft.com/office/drawing/2014/main" id="{C4141758-4C5D-E40C-256F-2320204D474D}"/>
              </a:ext>
            </a:extLst>
          </p:cNvPr>
          <p:cNvSpPr/>
          <p:nvPr/>
        </p:nvSpPr>
        <p:spPr>
          <a:xfrm>
            <a:off x="3961242" y="6528700"/>
            <a:ext cx="4355167" cy="32930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376381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9D4BF19-5E22-6ABD-DEF8-C277C92E19EC}"/>
              </a:ext>
            </a:extLst>
          </p:cNvPr>
          <p:cNvSpPr>
            <a:spLocks noGrp="1"/>
          </p:cNvSpPr>
          <p:nvPr>
            <p:ph type="body" sz="quarter" idx="13"/>
          </p:nvPr>
        </p:nvSpPr>
        <p:spPr/>
        <p:txBody>
          <a:bodyPr/>
          <a:lstStyle/>
          <a:p>
            <a:pPr marL="342900" indent="-342900">
              <a:buFont typeface="Wingdings" panose="05000000000000000000" pitchFamily="2" charset="2"/>
              <a:buChar char="§"/>
            </a:pPr>
            <a:r>
              <a:rPr lang="en-US" dirty="0"/>
              <a:t>Introduction to PIP-II</a:t>
            </a:r>
          </a:p>
          <a:p>
            <a:pPr marL="342900" indent="-342900">
              <a:buFont typeface="Wingdings" panose="05000000000000000000" pitchFamily="2" charset="2"/>
              <a:buChar char="§"/>
            </a:pPr>
            <a:r>
              <a:rPr lang="en-US" dirty="0"/>
              <a:t>Introduction to Digital Twin</a:t>
            </a:r>
          </a:p>
          <a:p>
            <a:pPr marL="342900" indent="-342900">
              <a:buFont typeface="Wingdings" panose="05000000000000000000" pitchFamily="2" charset="2"/>
              <a:buChar char="§"/>
            </a:pPr>
            <a:r>
              <a:rPr lang="en-US" dirty="0"/>
              <a:t>Our efforts and current status</a:t>
            </a:r>
          </a:p>
          <a:p>
            <a:pPr marL="342900" indent="-342900">
              <a:buFont typeface="Wingdings" panose="05000000000000000000" pitchFamily="2" charset="2"/>
              <a:buChar char="§"/>
            </a:pPr>
            <a:r>
              <a:rPr lang="en-US" dirty="0"/>
              <a:t>Summary</a:t>
            </a:r>
          </a:p>
          <a:p>
            <a:endParaRPr lang="en-US" dirty="0"/>
          </a:p>
        </p:txBody>
      </p:sp>
      <p:sp>
        <p:nvSpPr>
          <p:cNvPr id="6" name="Title 5">
            <a:extLst>
              <a:ext uri="{FF2B5EF4-FFF2-40B4-BE49-F238E27FC236}">
                <a16:creationId xmlns:a16="http://schemas.microsoft.com/office/drawing/2014/main" id="{850AB5C5-984E-360B-F5AE-EF72D14DE626}"/>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4085567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sky, outdoor, road, way&#10;&#10;Description automatically generated">
            <a:extLst>
              <a:ext uri="{FF2B5EF4-FFF2-40B4-BE49-F238E27FC236}">
                <a16:creationId xmlns:a16="http://schemas.microsoft.com/office/drawing/2014/main" id="{68378CE0-F75C-2D00-E378-858BD7FBCDE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42774" b="-10520"/>
          <a:stretch/>
        </p:blipFill>
        <p:spPr>
          <a:xfrm>
            <a:off x="899" y="19050"/>
            <a:ext cx="12191101" cy="8096249"/>
          </a:xfrm>
          <a:prstGeom prst="rect">
            <a:avLst/>
          </a:prstGeom>
        </p:spPr>
      </p:pic>
      <p:sp>
        <p:nvSpPr>
          <p:cNvPr id="7" name="Title 1">
            <a:extLst>
              <a:ext uri="{FF2B5EF4-FFF2-40B4-BE49-F238E27FC236}">
                <a16:creationId xmlns:a16="http://schemas.microsoft.com/office/drawing/2014/main" id="{19212A51-0F6B-4708-9A34-78F224DDB024}"/>
              </a:ext>
            </a:extLst>
          </p:cNvPr>
          <p:cNvSpPr txBox="1">
            <a:spLocks/>
          </p:cNvSpPr>
          <p:nvPr/>
        </p:nvSpPr>
        <p:spPr>
          <a:xfrm>
            <a:off x="112385" y="0"/>
            <a:ext cx="10285370" cy="660027"/>
          </a:xfrm>
          <a:prstGeom prst="rect">
            <a:avLst/>
          </a:prstGeom>
        </p:spPr>
        <p:txBody>
          <a:bodyPr lIns="0" tIns="0" rIns="0" bIns="0" anchor="b" anchorCtr="0"/>
          <a:lstStyle>
            <a:lvl1pPr algn="l" defTabSz="457200" rtl="0" eaLnBrk="1" fontAlgn="base" hangingPunct="1">
              <a:spcBef>
                <a:spcPct val="0"/>
              </a:spcBef>
              <a:spcAft>
                <a:spcPct val="0"/>
              </a:spcAft>
              <a:defRPr sz="24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Telegraf UltraBold" pitchFamily="2" charset="77"/>
                <a:cs typeface="Helvetica" panose="020B0604020202020204" pitchFamily="34" charset="0"/>
              </a:rPr>
              <a:t>THE FUTURE OF FERMILAB</a:t>
            </a:r>
            <a:r>
              <a:rPr kumimoji="0" lang="en-US" sz="3200" b="1" i="0" u="none" strike="noStrike" kern="1200" cap="none" spc="0" normalizeH="0" baseline="0" noProof="0" dirty="0">
                <a:ln>
                  <a:noFill/>
                </a:ln>
                <a:solidFill>
                  <a:srgbClr val="FFFFFF"/>
                </a:solidFill>
                <a:effectLst/>
                <a:uLnTx/>
                <a:uFillTx/>
                <a:latin typeface="Telegraf UltraBold" pitchFamily="2" charset="77"/>
                <a:cs typeface="Helvetica" panose="020B0604020202020204" pitchFamily="34" charset="0"/>
              </a:rPr>
              <a:t> </a:t>
            </a:r>
            <a:endParaRPr kumimoji="0" lang="en-US" sz="4000" b="1" i="0" u="none" strike="noStrike" kern="1200" cap="none" spc="0" normalizeH="0" baseline="0" noProof="0" dirty="0">
              <a:ln>
                <a:noFill/>
              </a:ln>
              <a:solidFill>
                <a:srgbClr val="FFFFFF"/>
              </a:solidFill>
              <a:effectLst/>
              <a:uLnTx/>
              <a:uFillTx/>
              <a:latin typeface="Telegraf UltraBold" pitchFamily="2" charset="77"/>
            </a:endParaRPr>
          </a:p>
        </p:txBody>
      </p:sp>
      <p:sp>
        <p:nvSpPr>
          <p:cNvPr id="2" name="TextBox 1">
            <a:extLst>
              <a:ext uri="{FF2B5EF4-FFF2-40B4-BE49-F238E27FC236}">
                <a16:creationId xmlns:a16="http://schemas.microsoft.com/office/drawing/2014/main" id="{7D19DF70-155B-F102-8574-68612E642F83}"/>
              </a:ext>
            </a:extLst>
          </p:cNvPr>
          <p:cNvSpPr txBox="1"/>
          <p:nvPr/>
        </p:nvSpPr>
        <p:spPr>
          <a:xfrm>
            <a:off x="250859" y="4658382"/>
            <a:ext cx="4281004" cy="1477328"/>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Telegraf UltraBold" pitchFamily="2" charset="77"/>
                <a:ea typeface="+mn-ea"/>
                <a:cs typeface="+mn-cs"/>
              </a:rPr>
              <a:t>Follow us:</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Telegraf UltraBold" pitchFamily="2" charset="77"/>
              <a:ea typeface="+mn-ea"/>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charset="0"/>
                <a:ea typeface="+mn-ea"/>
                <a:cs typeface="+mn-cs"/>
              </a:rPr>
              <a:t>	</a:t>
            </a:r>
            <a:r>
              <a:rPr kumimoji="0" lang="en-US" sz="2000" b="0" i="0" u="none" strike="noStrike" kern="1200" cap="none" spc="0" normalizeH="0" baseline="0" noProof="0" dirty="0">
                <a:ln>
                  <a:noFill/>
                </a:ln>
                <a:solidFill>
                  <a:srgbClr val="FFFFFF"/>
                </a:solidFill>
                <a:effectLst/>
                <a:uLnTx/>
                <a:uFillTx/>
                <a:latin typeface="Helvetica" pitchFamily="2" charset="0"/>
                <a:ea typeface="+mn-ea"/>
                <a:cs typeface="+mn-cs"/>
                <a:hlinkClick r:id="rId4">
                  <a:extLst>
                    <a:ext uri="{A12FA001-AC4F-418D-AE19-62706E023703}">
                      <ahyp:hlinkClr xmlns:ahyp="http://schemas.microsoft.com/office/drawing/2018/hyperlinkcolor" val="tx"/>
                    </a:ext>
                  </a:extLst>
                </a:hlinkClick>
              </a:rPr>
              <a:t>http://pip2.fnal.gov/</a:t>
            </a:r>
            <a:endParaRPr kumimoji="0" lang="en-US" sz="2000" b="0" i="0" u="none" strike="noStrike" kern="1200" cap="none" spc="0" normalizeH="0" baseline="0" noProof="0" dirty="0">
              <a:ln>
                <a:noFill/>
              </a:ln>
              <a:solidFill>
                <a:srgbClr val="FFFFFF"/>
              </a:solidFill>
              <a:effectLst/>
              <a:uLnTx/>
              <a:uFillTx/>
              <a:latin typeface="Helvetica" pitchFamily="2" charset="0"/>
              <a:ea typeface="+mn-ea"/>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Helvetica" pitchFamily="2" charset="0"/>
                <a:ea typeface="+mn-ea"/>
                <a:cs typeface="+mn-cs"/>
              </a:rPr>
              <a:t>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Helvetica" pitchFamily="2" charset="0"/>
                <a:ea typeface="+mn-ea"/>
                <a:cs typeface="+mn-cs"/>
              </a:rPr>
              <a:t>	</a:t>
            </a:r>
            <a:r>
              <a:rPr kumimoji="0" lang="en-US" sz="2000" b="0" i="0" u="none" strike="noStrike" kern="1200" cap="none" spc="0" normalizeH="0" baseline="0" noProof="0" dirty="0">
                <a:ln>
                  <a:noFill/>
                </a:ln>
                <a:solidFill>
                  <a:srgbClr val="FFFFFF"/>
                </a:solidFill>
                <a:effectLst/>
                <a:uLnTx/>
                <a:uFillTx/>
                <a:latin typeface="Helvetica" pitchFamily="2" charset="0"/>
                <a:ea typeface="+mn-ea"/>
                <a:cs typeface="+mn-cs"/>
                <a:hlinkClick r:id="rId5" tooltip="https://www.linkedin.com/showcase/pip-ii/">
                  <a:extLst>
                    <a:ext uri="{A12FA001-AC4F-418D-AE19-62706E023703}">
                      <ahyp:hlinkClr xmlns:ahyp="http://schemas.microsoft.com/office/drawing/2018/hyperlinkcolor" val="tx"/>
                    </a:ext>
                  </a:extLst>
                </a:hlinkClick>
              </a:rPr>
              <a:t>/showcase/pip-ii/</a:t>
            </a:r>
            <a:endParaRPr kumimoji="0" lang="en-US" sz="2000" b="0" i="0" u="none" strike="noStrike" kern="1200" cap="none" spc="0" normalizeH="0" baseline="0" noProof="0" dirty="0">
              <a:ln>
                <a:noFill/>
              </a:ln>
              <a:solidFill>
                <a:srgbClr val="FFFFFF"/>
              </a:solidFill>
              <a:effectLst/>
              <a:uLnTx/>
              <a:uFillTx/>
              <a:latin typeface="Helvetica" pitchFamily="2" charset="0"/>
              <a:ea typeface="+mn-ea"/>
              <a:cs typeface="+mn-cs"/>
            </a:endParaRPr>
          </a:p>
        </p:txBody>
      </p:sp>
      <p:pic>
        <p:nvPicPr>
          <p:cNvPr id="4" name="Picture 3" descr="Logo, icon&#10;&#10;Description automatically generated">
            <a:extLst>
              <a:ext uri="{FF2B5EF4-FFF2-40B4-BE49-F238E27FC236}">
                <a16:creationId xmlns:a16="http://schemas.microsoft.com/office/drawing/2014/main" id="{60FC706A-FF4C-355B-21E7-2045D0EFA681}"/>
              </a:ext>
            </a:extLst>
          </p:cNvPr>
          <p:cNvPicPr>
            <a:picLocks noChangeAspect="1"/>
          </p:cNvPicPr>
          <p:nvPr/>
        </p:nvPicPr>
        <p:blipFill>
          <a:blip r:embed="rId6"/>
          <a:stretch>
            <a:fillRect/>
          </a:stretch>
        </p:blipFill>
        <p:spPr>
          <a:xfrm>
            <a:off x="300056" y="5753441"/>
            <a:ext cx="274320" cy="274320"/>
          </a:xfrm>
          <a:prstGeom prst="rect">
            <a:avLst/>
          </a:prstGeom>
        </p:spPr>
      </p:pic>
      <p:pic>
        <p:nvPicPr>
          <p:cNvPr id="5" name="Picture 4" descr="Icon&#10;&#10;Description automatically generated">
            <a:extLst>
              <a:ext uri="{FF2B5EF4-FFF2-40B4-BE49-F238E27FC236}">
                <a16:creationId xmlns:a16="http://schemas.microsoft.com/office/drawing/2014/main" id="{523DC7A3-8F75-F4AF-4374-69DBA382C72F}"/>
              </a:ext>
            </a:extLst>
          </p:cNvPr>
          <p:cNvPicPr>
            <a:picLocks noChangeAspect="1"/>
          </p:cNvPicPr>
          <p:nvPr/>
        </p:nvPicPr>
        <p:blipFill>
          <a:blip r:embed="rId7"/>
          <a:stretch>
            <a:fillRect/>
          </a:stretch>
        </p:blipFill>
        <p:spPr>
          <a:xfrm>
            <a:off x="300056" y="5316074"/>
            <a:ext cx="274320" cy="274320"/>
          </a:xfrm>
          <a:prstGeom prst="rect">
            <a:avLst/>
          </a:prstGeom>
        </p:spPr>
      </p:pic>
      <p:sp>
        <p:nvSpPr>
          <p:cNvPr id="10" name="Title 1">
            <a:extLst>
              <a:ext uri="{FF2B5EF4-FFF2-40B4-BE49-F238E27FC236}">
                <a16:creationId xmlns:a16="http://schemas.microsoft.com/office/drawing/2014/main" id="{B6C447D9-D19C-CDAC-42BD-82A9C2DA7057}"/>
              </a:ext>
            </a:extLst>
          </p:cNvPr>
          <p:cNvSpPr txBox="1">
            <a:spLocks/>
          </p:cNvSpPr>
          <p:nvPr/>
        </p:nvSpPr>
        <p:spPr>
          <a:xfrm>
            <a:off x="4133849" y="4656047"/>
            <a:ext cx="5355855" cy="660027"/>
          </a:xfrm>
          <a:prstGeom prst="rect">
            <a:avLst/>
          </a:prstGeom>
        </p:spPr>
        <p:txBody>
          <a:bodyPr lIns="0" tIns="0" rIns="0" bIns="0" anchor="b" anchorCtr="0"/>
          <a:lstStyle>
            <a:lvl1pPr algn="l" defTabSz="457200" rtl="0" eaLnBrk="1" fontAlgn="base" hangingPunct="1">
              <a:spcBef>
                <a:spcPct val="0"/>
              </a:spcBef>
              <a:spcAft>
                <a:spcPct val="0"/>
              </a:spcAft>
              <a:defRPr sz="24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a:noFill/>
                </a:ln>
                <a:solidFill>
                  <a:srgbClr val="FFFFFF"/>
                </a:solidFill>
                <a:effectLst/>
                <a:uLnTx/>
                <a:uFillTx/>
                <a:latin typeface="Telegraf UltraBold" pitchFamily="2" charset="77"/>
                <a:cs typeface="Helvetica" panose="020B0604020202020204" pitchFamily="34" charset="0"/>
              </a:rPr>
              <a:t>Thank You</a:t>
            </a:r>
          </a:p>
          <a:p>
            <a:pPr marL="0" marR="0" lvl="0" indent="0" algn="ctr" defTabSz="457189" rtl="0" eaLnBrk="1" fontAlgn="base" latinLnBrk="0" hangingPunct="1">
              <a:lnSpc>
                <a:spcPct val="100000"/>
              </a:lnSpc>
              <a:spcBef>
                <a:spcPct val="0"/>
              </a:spcBef>
              <a:spcAft>
                <a:spcPct val="0"/>
              </a:spcAft>
              <a:buClrTx/>
              <a:buSzTx/>
              <a:buFontTx/>
              <a:buNone/>
              <a:tabLst/>
              <a:defRPr/>
            </a:pPr>
            <a:endParaRPr kumimoji="0" lang="en-US" sz="9600" b="1" i="0" u="none" strike="noStrike" kern="1200" cap="none" spc="0" normalizeH="0" baseline="0" noProof="0" dirty="0">
              <a:ln>
                <a:noFill/>
              </a:ln>
              <a:solidFill>
                <a:srgbClr val="FFFFFF"/>
              </a:solidFill>
              <a:effectLst/>
              <a:uLnTx/>
              <a:uFillTx/>
              <a:latin typeface="Telegraf UltraBold" pitchFamily="2" charset="77"/>
            </a:endParaRPr>
          </a:p>
        </p:txBody>
      </p:sp>
    </p:spTree>
    <p:extLst>
      <p:ext uri="{BB962C8B-B14F-4D97-AF65-F5344CB8AC3E}">
        <p14:creationId xmlns:p14="http://schemas.microsoft.com/office/powerpoint/2010/main" val="207659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object 2">
            <a:extLst>
              <a:ext uri="{FF2B5EF4-FFF2-40B4-BE49-F238E27FC236}">
                <a16:creationId xmlns:a16="http://schemas.microsoft.com/office/drawing/2014/main" id="{0C479CD5-7D33-481C-1FF7-0936D9966776}"/>
              </a:ext>
            </a:extLst>
          </p:cNvPr>
          <p:cNvPicPr/>
          <p:nvPr/>
        </p:nvPicPr>
        <p:blipFill>
          <a:blip r:embed="rId2" cstate="email">
            <a:extLst>
              <a:ext uri="{28A0092B-C50C-407E-A947-70E740481C1C}">
                <a14:useLocalDpi xmlns:a14="http://schemas.microsoft.com/office/drawing/2010/main"/>
              </a:ext>
            </a:extLst>
          </a:blip>
          <a:stretch>
            <a:fillRect/>
          </a:stretch>
        </p:blipFill>
        <p:spPr>
          <a:xfrm>
            <a:off x="3005666" y="2143760"/>
            <a:ext cx="6422815" cy="4175760"/>
          </a:xfrm>
          <a:prstGeom prst="rect">
            <a:avLst/>
          </a:prstGeom>
        </p:spPr>
      </p:pic>
      <p:sp>
        <p:nvSpPr>
          <p:cNvPr id="20" name="Rectangle: Rounded Corners 19">
            <a:extLst>
              <a:ext uri="{FF2B5EF4-FFF2-40B4-BE49-F238E27FC236}">
                <a16:creationId xmlns:a16="http://schemas.microsoft.com/office/drawing/2014/main" id="{95B9073E-6DF2-ED7A-69EC-DBD3BD925567}"/>
              </a:ext>
            </a:extLst>
          </p:cNvPr>
          <p:cNvSpPr/>
          <p:nvPr/>
        </p:nvSpPr>
        <p:spPr>
          <a:xfrm>
            <a:off x="139701" y="1187177"/>
            <a:ext cx="11747500" cy="1112185"/>
          </a:xfrm>
          <a:prstGeom prst="roundRect">
            <a:avLst/>
          </a:prstGeom>
          <a:solidFill>
            <a:schemeClr val="tx1">
              <a:lumMod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latin typeface="Arial"/>
            </a:endParaRPr>
          </a:p>
        </p:txBody>
      </p:sp>
      <p:sp>
        <p:nvSpPr>
          <p:cNvPr id="3" name="Title 2">
            <a:extLst>
              <a:ext uri="{FF2B5EF4-FFF2-40B4-BE49-F238E27FC236}">
                <a16:creationId xmlns:a16="http://schemas.microsoft.com/office/drawing/2014/main" id="{FD404D3D-8604-053B-7130-2952AE562202}"/>
              </a:ext>
            </a:extLst>
          </p:cNvPr>
          <p:cNvSpPr>
            <a:spLocks noGrp="1"/>
          </p:cNvSpPr>
          <p:nvPr>
            <p:ph type="title"/>
          </p:nvPr>
        </p:nvSpPr>
        <p:spPr/>
        <p:txBody>
          <a:bodyPr/>
          <a:lstStyle/>
          <a:p>
            <a:r>
              <a:rPr lang="en-US" dirty="0"/>
              <a:t>INTRODUCTION TO PIP-II</a:t>
            </a:r>
          </a:p>
        </p:txBody>
      </p:sp>
      <p:sp>
        <p:nvSpPr>
          <p:cNvPr id="6" name="Slide Number Placeholder 5">
            <a:extLst>
              <a:ext uri="{FF2B5EF4-FFF2-40B4-BE49-F238E27FC236}">
                <a16:creationId xmlns:a16="http://schemas.microsoft.com/office/drawing/2014/main" id="{960E9922-CBCA-0C7C-0E87-C45C8CC04892}"/>
              </a:ext>
            </a:extLst>
          </p:cNvPr>
          <p:cNvSpPr>
            <a:spLocks noGrp="1"/>
          </p:cNvSpPr>
          <p:nvPr>
            <p:ph type="sldNum" sz="quarter" idx="4"/>
          </p:nvPr>
        </p:nvSpPr>
        <p:spPr/>
        <p:txBody>
          <a:bodyPr/>
          <a:lstStyle/>
          <a:p>
            <a:pPr defTabSz="609585" fontAlgn="base">
              <a:spcBef>
                <a:spcPct val="0"/>
              </a:spcBef>
              <a:spcAft>
                <a:spcPct val="0"/>
              </a:spcAft>
              <a:defRPr/>
            </a:pPr>
            <a:fld id="{148C009B-CB69-E04A-B9B3-34B26D69E9CF}" type="slidenum">
              <a:rPr lang="en-US"/>
              <a:pPr defTabSz="609585" fontAlgn="base">
                <a:spcBef>
                  <a:spcPct val="0"/>
                </a:spcBef>
                <a:spcAft>
                  <a:spcPct val="0"/>
                </a:spcAft>
                <a:defRPr/>
              </a:pPr>
              <a:t>3</a:t>
            </a:fld>
            <a:endParaRPr lang="en-US" dirty="0"/>
          </a:p>
        </p:txBody>
      </p:sp>
      <p:sp>
        <p:nvSpPr>
          <p:cNvPr id="11" name="object 12">
            <a:extLst>
              <a:ext uri="{FF2B5EF4-FFF2-40B4-BE49-F238E27FC236}">
                <a16:creationId xmlns:a16="http://schemas.microsoft.com/office/drawing/2014/main" id="{94F14400-90F5-E63F-6960-880DBEFE4032}"/>
              </a:ext>
            </a:extLst>
          </p:cNvPr>
          <p:cNvSpPr txBox="1"/>
          <p:nvPr/>
        </p:nvSpPr>
        <p:spPr>
          <a:xfrm>
            <a:off x="273656" y="1187177"/>
            <a:ext cx="11613545" cy="1112185"/>
          </a:xfrm>
          <a:prstGeom prst="rect">
            <a:avLst/>
          </a:prstGeom>
        </p:spPr>
        <p:txBody>
          <a:bodyPr vert="horz" wrap="square" lIns="0" tIns="16087" rIns="0" bIns="0" rtlCol="0">
            <a:spAutoFit/>
          </a:bodyPr>
          <a:lstStyle/>
          <a:p>
            <a:pPr marL="16933" marR="6773" algn="ctr" defTabSz="609585" fontAlgn="base">
              <a:lnSpc>
                <a:spcPct val="101499"/>
              </a:lnSpc>
              <a:spcBef>
                <a:spcPts val="127"/>
              </a:spcBef>
              <a:spcAft>
                <a:spcPct val="0"/>
              </a:spcAft>
            </a:pPr>
            <a:r>
              <a:rPr sz="2400" b="1" dirty="0">
                <a:solidFill>
                  <a:srgbClr val="FFFFFF"/>
                </a:solidFill>
                <a:latin typeface="Helvetica" panose="020B0604020202020204" pitchFamily="34" charset="0"/>
                <a:cs typeface="Helvetica" panose="020B0604020202020204" pitchFamily="34" charset="0"/>
              </a:rPr>
              <a:t>PIP-II</a:t>
            </a:r>
            <a:r>
              <a:rPr sz="2400" b="1" spc="40" dirty="0">
                <a:solidFill>
                  <a:srgbClr val="FFFFFF"/>
                </a:solidFill>
                <a:latin typeface="Helvetica" panose="020B0604020202020204" pitchFamily="34" charset="0"/>
                <a:cs typeface="Helvetica" panose="020B0604020202020204" pitchFamily="34" charset="0"/>
              </a:rPr>
              <a:t> </a:t>
            </a:r>
            <a:r>
              <a:rPr sz="2400" b="1" dirty="0">
                <a:solidFill>
                  <a:srgbClr val="FFFFFF"/>
                </a:solidFill>
                <a:latin typeface="Helvetica" panose="020B0604020202020204" pitchFamily="34" charset="0"/>
                <a:cs typeface="Helvetica" panose="020B0604020202020204" pitchFamily="34" charset="0"/>
              </a:rPr>
              <a:t>is</a:t>
            </a:r>
            <a:r>
              <a:rPr sz="2400" b="1" spc="33" dirty="0">
                <a:solidFill>
                  <a:srgbClr val="FFFFFF"/>
                </a:solidFill>
                <a:latin typeface="Helvetica" panose="020B0604020202020204" pitchFamily="34" charset="0"/>
                <a:cs typeface="Helvetica" panose="020B0604020202020204" pitchFamily="34" charset="0"/>
              </a:rPr>
              <a:t> </a:t>
            </a:r>
            <a:r>
              <a:rPr sz="2400" b="1" dirty="0">
                <a:solidFill>
                  <a:srgbClr val="FFFFFF"/>
                </a:solidFill>
                <a:latin typeface="Helvetica" panose="020B0604020202020204" pitchFamily="34" charset="0"/>
                <a:cs typeface="Helvetica" panose="020B0604020202020204" pitchFamily="34" charset="0"/>
              </a:rPr>
              <a:t>an</a:t>
            </a:r>
            <a:r>
              <a:rPr sz="2400" b="1" spc="47" dirty="0">
                <a:solidFill>
                  <a:srgbClr val="FFFFFF"/>
                </a:solidFill>
                <a:latin typeface="Helvetica" panose="020B0604020202020204" pitchFamily="34" charset="0"/>
                <a:cs typeface="Helvetica" panose="020B0604020202020204" pitchFamily="34" charset="0"/>
              </a:rPr>
              <a:t> </a:t>
            </a:r>
            <a:r>
              <a:rPr sz="2400" b="1" dirty="0">
                <a:solidFill>
                  <a:srgbClr val="FFFFFF"/>
                </a:solidFill>
                <a:latin typeface="Helvetica" panose="020B0604020202020204" pitchFamily="34" charset="0"/>
                <a:cs typeface="Helvetica" panose="020B0604020202020204" pitchFamily="34" charset="0"/>
              </a:rPr>
              <a:t>essential</a:t>
            </a:r>
            <a:r>
              <a:rPr sz="2400" b="1" spc="27" dirty="0">
                <a:solidFill>
                  <a:srgbClr val="FFFFFF"/>
                </a:solidFill>
                <a:latin typeface="Helvetica" panose="020B0604020202020204" pitchFamily="34" charset="0"/>
                <a:cs typeface="Helvetica" panose="020B0604020202020204" pitchFamily="34" charset="0"/>
              </a:rPr>
              <a:t> </a:t>
            </a:r>
            <a:r>
              <a:rPr sz="2400" b="1" dirty="0">
                <a:solidFill>
                  <a:srgbClr val="FFFFFF"/>
                </a:solidFill>
                <a:latin typeface="Helvetica" panose="020B0604020202020204" pitchFamily="34" charset="0"/>
                <a:cs typeface="Helvetica" panose="020B0604020202020204" pitchFamily="34" charset="0"/>
              </a:rPr>
              <a:t>upgrade</a:t>
            </a:r>
            <a:r>
              <a:rPr sz="2400" b="1" spc="47" dirty="0">
                <a:solidFill>
                  <a:srgbClr val="FFFFFF"/>
                </a:solidFill>
                <a:latin typeface="Helvetica" panose="020B0604020202020204" pitchFamily="34" charset="0"/>
                <a:cs typeface="Helvetica" panose="020B0604020202020204" pitchFamily="34" charset="0"/>
              </a:rPr>
              <a:t> </a:t>
            </a:r>
            <a:r>
              <a:rPr sz="2400" b="1" dirty="0">
                <a:solidFill>
                  <a:srgbClr val="FFFFFF"/>
                </a:solidFill>
                <a:latin typeface="Helvetica" panose="020B0604020202020204" pitchFamily="34" charset="0"/>
                <a:cs typeface="Helvetica" panose="020B0604020202020204" pitchFamily="34" charset="0"/>
              </a:rPr>
              <a:t>to</a:t>
            </a:r>
            <a:r>
              <a:rPr sz="2400" b="1" spc="47" dirty="0">
                <a:solidFill>
                  <a:srgbClr val="FFFFFF"/>
                </a:solidFill>
                <a:latin typeface="Helvetica" panose="020B0604020202020204" pitchFamily="34" charset="0"/>
                <a:cs typeface="Helvetica" panose="020B0604020202020204" pitchFamily="34" charset="0"/>
              </a:rPr>
              <a:t> </a:t>
            </a:r>
            <a:r>
              <a:rPr sz="2400" b="1" dirty="0">
                <a:solidFill>
                  <a:srgbClr val="FFFFFF"/>
                </a:solidFill>
                <a:latin typeface="Helvetica" panose="020B0604020202020204" pitchFamily="34" charset="0"/>
                <a:cs typeface="Helvetica" panose="020B0604020202020204" pitchFamily="34" charset="0"/>
              </a:rPr>
              <a:t>Fermilab</a:t>
            </a:r>
            <a:r>
              <a:rPr sz="2400" b="1" spc="13" dirty="0">
                <a:solidFill>
                  <a:srgbClr val="FFFFFF"/>
                </a:solidFill>
                <a:latin typeface="Helvetica" panose="020B0604020202020204" pitchFamily="34" charset="0"/>
                <a:cs typeface="Helvetica" panose="020B0604020202020204" pitchFamily="34" charset="0"/>
              </a:rPr>
              <a:t> </a:t>
            </a:r>
            <a:r>
              <a:rPr sz="2400" b="1" dirty="0">
                <a:solidFill>
                  <a:srgbClr val="FFFFFF"/>
                </a:solidFill>
                <a:latin typeface="Helvetica" panose="020B0604020202020204" pitchFamily="34" charset="0"/>
                <a:cs typeface="Helvetica" panose="020B0604020202020204" pitchFamily="34" charset="0"/>
              </a:rPr>
              <a:t>accelerator</a:t>
            </a:r>
            <a:r>
              <a:rPr sz="2400" b="1" spc="27" dirty="0">
                <a:solidFill>
                  <a:srgbClr val="FFFFFF"/>
                </a:solidFill>
                <a:latin typeface="Helvetica" panose="020B0604020202020204" pitchFamily="34" charset="0"/>
                <a:cs typeface="Helvetica" panose="020B0604020202020204" pitchFamily="34" charset="0"/>
              </a:rPr>
              <a:t> </a:t>
            </a:r>
            <a:r>
              <a:rPr sz="2400" b="1" dirty="0">
                <a:solidFill>
                  <a:srgbClr val="FFFFFF"/>
                </a:solidFill>
                <a:latin typeface="Helvetica" panose="020B0604020202020204" pitchFamily="34" charset="0"/>
                <a:cs typeface="Helvetica" panose="020B0604020202020204" pitchFamily="34" charset="0"/>
              </a:rPr>
              <a:t>complex</a:t>
            </a:r>
            <a:r>
              <a:rPr sz="2400" b="1" spc="33" dirty="0">
                <a:solidFill>
                  <a:srgbClr val="FFFFFF"/>
                </a:solidFill>
                <a:latin typeface="Helvetica" panose="020B0604020202020204" pitchFamily="34" charset="0"/>
                <a:cs typeface="Helvetica" panose="020B0604020202020204" pitchFamily="34" charset="0"/>
              </a:rPr>
              <a:t> </a:t>
            </a:r>
            <a:r>
              <a:rPr sz="2400" b="1" dirty="0">
                <a:solidFill>
                  <a:srgbClr val="FFFFFF"/>
                </a:solidFill>
                <a:latin typeface="Helvetica" panose="020B0604020202020204" pitchFamily="34" charset="0"/>
                <a:cs typeface="Helvetica" panose="020B0604020202020204" pitchFamily="34" charset="0"/>
              </a:rPr>
              <a:t>to</a:t>
            </a:r>
            <a:r>
              <a:rPr sz="2400" b="1" spc="47" dirty="0">
                <a:solidFill>
                  <a:srgbClr val="FFFFFF"/>
                </a:solidFill>
                <a:latin typeface="Helvetica" panose="020B0604020202020204" pitchFamily="34" charset="0"/>
                <a:cs typeface="Helvetica" panose="020B0604020202020204" pitchFamily="34" charset="0"/>
              </a:rPr>
              <a:t> </a:t>
            </a:r>
            <a:r>
              <a:rPr sz="2400" b="1" dirty="0">
                <a:solidFill>
                  <a:srgbClr val="FFFFFF"/>
                </a:solidFill>
                <a:latin typeface="Helvetica" panose="020B0604020202020204" pitchFamily="34" charset="0"/>
                <a:cs typeface="Helvetica" panose="020B0604020202020204" pitchFamily="34" charset="0"/>
              </a:rPr>
              <a:t>enable</a:t>
            </a:r>
            <a:r>
              <a:rPr sz="2400" b="1" spc="33" dirty="0">
                <a:solidFill>
                  <a:srgbClr val="FFFFFF"/>
                </a:solidFill>
                <a:latin typeface="Helvetica" panose="020B0604020202020204" pitchFamily="34" charset="0"/>
                <a:cs typeface="Helvetica" panose="020B0604020202020204" pitchFamily="34" charset="0"/>
              </a:rPr>
              <a:t> </a:t>
            </a:r>
            <a:r>
              <a:rPr sz="2400" b="1" dirty="0">
                <a:solidFill>
                  <a:srgbClr val="FFFFFF"/>
                </a:solidFill>
                <a:latin typeface="Helvetica" panose="020B0604020202020204" pitchFamily="34" charset="0"/>
                <a:cs typeface="Helvetica" panose="020B0604020202020204" pitchFamily="34" charset="0"/>
              </a:rPr>
              <a:t>the</a:t>
            </a:r>
            <a:r>
              <a:rPr sz="2400" b="1" spc="47" dirty="0">
                <a:solidFill>
                  <a:srgbClr val="FFFFFF"/>
                </a:solidFill>
                <a:latin typeface="Helvetica" panose="020B0604020202020204" pitchFamily="34" charset="0"/>
                <a:cs typeface="Helvetica" panose="020B0604020202020204" pitchFamily="34" charset="0"/>
              </a:rPr>
              <a:t> </a:t>
            </a:r>
            <a:r>
              <a:rPr sz="2400" b="1" dirty="0">
                <a:solidFill>
                  <a:srgbClr val="FFFFFF"/>
                </a:solidFill>
                <a:latin typeface="Helvetica" panose="020B0604020202020204" pitchFamily="34" charset="0"/>
                <a:cs typeface="Helvetica" panose="020B0604020202020204" pitchFamily="34" charset="0"/>
              </a:rPr>
              <a:t>world’s</a:t>
            </a:r>
            <a:r>
              <a:rPr sz="2400" b="1" spc="20" dirty="0">
                <a:solidFill>
                  <a:srgbClr val="FFFFFF"/>
                </a:solidFill>
                <a:latin typeface="Helvetica" panose="020B0604020202020204" pitchFamily="34" charset="0"/>
                <a:cs typeface="Helvetica" panose="020B0604020202020204" pitchFamily="34" charset="0"/>
              </a:rPr>
              <a:t> </a:t>
            </a:r>
            <a:r>
              <a:rPr sz="2400" b="1" dirty="0">
                <a:solidFill>
                  <a:srgbClr val="FFFFFF"/>
                </a:solidFill>
                <a:latin typeface="Helvetica" panose="020B0604020202020204" pitchFamily="34" charset="0"/>
                <a:cs typeface="Helvetica" panose="020B0604020202020204" pitchFamily="34" charset="0"/>
              </a:rPr>
              <a:t>most</a:t>
            </a:r>
            <a:r>
              <a:rPr sz="2400" b="1" spc="27" dirty="0">
                <a:solidFill>
                  <a:srgbClr val="FFFFFF"/>
                </a:solidFill>
                <a:latin typeface="Helvetica" panose="020B0604020202020204" pitchFamily="34" charset="0"/>
                <a:cs typeface="Helvetica" panose="020B0604020202020204" pitchFamily="34" charset="0"/>
              </a:rPr>
              <a:t> </a:t>
            </a:r>
            <a:r>
              <a:rPr sz="2400" b="1" spc="-13" dirty="0">
                <a:solidFill>
                  <a:srgbClr val="FFFFFF"/>
                </a:solidFill>
                <a:latin typeface="Helvetica" panose="020B0604020202020204" pitchFamily="34" charset="0"/>
                <a:cs typeface="Helvetica" panose="020B0604020202020204" pitchFamily="34" charset="0"/>
              </a:rPr>
              <a:t>intense </a:t>
            </a:r>
            <a:r>
              <a:rPr sz="2400" b="1" dirty="0">
                <a:solidFill>
                  <a:srgbClr val="FFFFFF"/>
                </a:solidFill>
                <a:latin typeface="Helvetica" panose="020B0604020202020204" pitchFamily="34" charset="0"/>
                <a:cs typeface="Helvetica" panose="020B0604020202020204" pitchFamily="34" charset="0"/>
              </a:rPr>
              <a:t>beam</a:t>
            </a:r>
            <a:r>
              <a:rPr sz="2400" b="1" spc="47" dirty="0">
                <a:solidFill>
                  <a:srgbClr val="FFFFFF"/>
                </a:solidFill>
                <a:latin typeface="Helvetica" panose="020B0604020202020204" pitchFamily="34" charset="0"/>
                <a:cs typeface="Helvetica" panose="020B0604020202020204" pitchFamily="34" charset="0"/>
              </a:rPr>
              <a:t> </a:t>
            </a:r>
            <a:r>
              <a:rPr sz="2400" b="1" dirty="0">
                <a:solidFill>
                  <a:srgbClr val="FFFFFF"/>
                </a:solidFill>
                <a:latin typeface="Helvetica" panose="020B0604020202020204" pitchFamily="34" charset="0"/>
                <a:cs typeface="Helvetica" panose="020B0604020202020204" pitchFamily="34" charset="0"/>
              </a:rPr>
              <a:t>of</a:t>
            </a:r>
            <a:r>
              <a:rPr sz="2400" b="1" spc="40" dirty="0">
                <a:solidFill>
                  <a:srgbClr val="FFFFFF"/>
                </a:solidFill>
                <a:latin typeface="Helvetica" panose="020B0604020202020204" pitchFamily="34" charset="0"/>
                <a:cs typeface="Helvetica" panose="020B0604020202020204" pitchFamily="34" charset="0"/>
              </a:rPr>
              <a:t> </a:t>
            </a:r>
            <a:r>
              <a:rPr sz="2400" b="1" dirty="0">
                <a:solidFill>
                  <a:srgbClr val="FFFFFF"/>
                </a:solidFill>
                <a:latin typeface="Helvetica" panose="020B0604020202020204" pitchFamily="34" charset="0"/>
                <a:cs typeface="Helvetica" panose="020B0604020202020204" pitchFamily="34" charset="0"/>
              </a:rPr>
              <a:t>neutrinos</a:t>
            </a:r>
            <a:r>
              <a:rPr sz="2400" b="1" spc="33" dirty="0">
                <a:solidFill>
                  <a:srgbClr val="FFFFFF"/>
                </a:solidFill>
                <a:latin typeface="Helvetica" panose="020B0604020202020204" pitchFamily="34" charset="0"/>
                <a:cs typeface="Helvetica" panose="020B0604020202020204" pitchFamily="34" charset="0"/>
              </a:rPr>
              <a:t> </a:t>
            </a:r>
            <a:r>
              <a:rPr sz="2400" b="1" dirty="0">
                <a:solidFill>
                  <a:srgbClr val="FFFFFF"/>
                </a:solidFill>
                <a:latin typeface="Helvetica" panose="020B0604020202020204" pitchFamily="34" charset="0"/>
                <a:cs typeface="Helvetica" panose="020B0604020202020204" pitchFamily="34" charset="0"/>
              </a:rPr>
              <a:t>to</a:t>
            </a:r>
            <a:r>
              <a:rPr sz="2400" b="1" spc="47" dirty="0">
                <a:solidFill>
                  <a:srgbClr val="FFFFFF"/>
                </a:solidFill>
                <a:latin typeface="Helvetica" panose="020B0604020202020204" pitchFamily="34" charset="0"/>
                <a:cs typeface="Helvetica" panose="020B0604020202020204" pitchFamily="34" charset="0"/>
              </a:rPr>
              <a:t> </a:t>
            </a:r>
            <a:r>
              <a:rPr sz="2400" b="1" dirty="0">
                <a:solidFill>
                  <a:srgbClr val="FFFFFF"/>
                </a:solidFill>
                <a:latin typeface="Helvetica" panose="020B0604020202020204" pitchFamily="34" charset="0"/>
                <a:cs typeface="Helvetica" panose="020B0604020202020204" pitchFamily="34" charset="0"/>
              </a:rPr>
              <a:t>LBNF/DUNE,</a:t>
            </a:r>
            <a:r>
              <a:rPr sz="2400" b="1" spc="-7" dirty="0">
                <a:solidFill>
                  <a:srgbClr val="FFFFFF"/>
                </a:solidFill>
                <a:latin typeface="Helvetica" panose="020B0604020202020204" pitchFamily="34" charset="0"/>
                <a:cs typeface="Helvetica" panose="020B0604020202020204" pitchFamily="34" charset="0"/>
              </a:rPr>
              <a:t> </a:t>
            </a:r>
            <a:r>
              <a:rPr sz="2400" b="1" dirty="0">
                <a:solidFill>
                  <a:srgbClr val="FFFFFF"/>
                </a:solidFill>
                <a:latin typeface="Helvetica" panose="020B0604020202020204" pitchFamily="34" charset="0"/>
                <a:cs typeface="Helvetica" panose="020B0604020202020204" pitchFamily="34" charset="0"/>
              </a:rPr>
              <a:t>and</a:t>
            </a:r>
            <a:r>
              <a:rPr sz="2400" b="1" spc="47" dirty="0">
                <a:solidFill>
                  <a:srgbClr val="FFFFFF"/>
                </a:solidFill>
                <a:latin typeface="Helvetica" panose="020B0604020202020204" pitchFamily="34" charset="0"/>
                <a:cs typeface="Helvetica" panose="020B0604020202020204" pitchFamily="34" charset="0"/>
              </a:rPr>
              <a:t> </a:t>
            </a:r>
            <a:r>
              <a:rPr sz="2400" b="1" dirty="0">
                <a:solidFill>
                  <a:srgbClr val="FFFFFF"/>
                </a:solidFill>
                <a:latin typeface="Helvetica" panose="020B0604020202020204" pitchFamily="34" charset="0"/>
                <a:cs typeface="Helvetica" panose="020B0604020202020204" pitchFamily="34" charset="0"/>
              </a:rPr>
              <a:t>a</a:t>
            </a:r>
            <a:r>
              <a:rPr sz="2400" b="1" spc="47" dirty="0">
                <a:solidFill>
                  <a:srgbClr val="FFFFFF"/>
                </a:solidFill>
                <a:latin typeface="Helvetica" panose="020B0604020202020204" pitchFamily="34" charset="0"/>
                <a:cs typeface="Helvetica" panose="020B0604020202020204" pitchFamily="34" charset="0"/>
              </a:rPr>
              <a:t> </a:t>
            </a:r>
            <a:r>
              <a:rPr sz="2400" b="1" dirty="0">
                <a:solidFill>
                  <a:srgbClr val="FFFFFF"/>
                </a:solidFill>
                <a:latin typeface="Helvetica" panose="020B0604020202020204" pitchFamily="34" charset="0"/>
                <a:cs typeface="Helvetica" panose="020B0604020202020204" pitchFamily="34" charset="0"/>
              </a:rPr>
              <a:t>broad</a:t>
            </a:r>
            <a:r>
              <a:rPr sz="2400" b="1" spc="47" dirty="0">
                <a:solidFill>
                  <a:srgbClr val="FFFFFF"/>
                </a:solidFill>
                <a:latin typeface="Helvetica" panose="020B0604020202020204" pitchFamily="34" charset="0"/>
                <a:cs typeface="Helvetica" panose="020B0604020202020204" pitchFamily="34" charset="0"/>
              </a:rPr>
              <a:t> </a:t>
            </a:r>
            <a:r>
              <a:rPr sz="2400" b="1" dirty="0">
                <a:solidFill>
                  <a:srgbClr val="FFFFFF"/>
                </a:solidFill>
                <a:latin typeface="Helvetica" panose="020B0604020202020204" pitchFamily="34" charset="0"/>
                <a:cs typeface="Helvetica" panose="020B0604020202020204" pitchFamily="34" charset="0"/>
              </a:rPr>
              <a:t>physics</a:t>
            </a:r>
            <a:r>
              <a:rPr sz="2400" b="1" spc="20" dirty="0">
                <a:solidFill>
                  <a:srgbClr val="FFFFFF"/>
                </a:solidFill>
                <a:latin typeface="Helvetica" panose="020B0604020202020204" pitchFamily="34" charset="0"/>
                <a:cs typeface="Helvetica" panose="020B0604020202020204" pitchFamily="34" charset="0"/>
              </a:rPr>
              <a:t> </a:t>
            </a:r>
            <a:r>
              <a:rPr sz="2400" b="1" dirty="0">
                <a:solidFill>
                  <a:srgbClr val="FFFFFF"/>
                </a:solidFill>
                <a:latin typeface="Helvetica" panose="020B0604020202020204" pitchFamily="34" charset="0"/>
                <a:cs typeface="Helvetica" panose="020B0604020202020204" pitchFamily="34" charset="0"/>
              </a:rPr>
              <a:t>research</a:t>
            </a:r>
            <a:r>
              <a:rPr sz="2400" b="1" spc="47" dirty="0">
                <a:solidFill>
                  <a:srgbClr val="FFFFFF"/>
                </a:solidFill>
                <a:latin typeface="Helvetica" panose="020B0604020202020204" pitchFamily="34" charset="0"/>
                <a:cs typeface="Helvetica" panose="020B0604020202020204" pitchFamily="34" charset="0"/>
              </a:rPr>
              <a:t> </a:t>
            </a:r>
            <a:r>
              <a:rPr sz="2400" b="1" dirty="0">
                <a:solidFill>
                  <a:srgbClr val="FFFFFF"/>
                </a:solidFill>
                <a:latin typeface="Helvetica" panose="020B0604020202020204" pitchFamily="34" charset="0"/>
                <a:cs typeface="Helvetica" panose="020B0604020202020204" pitchFamily="34" charset="0"/>
              </a:rPr>
              <a:t>program</a:t>
            </a:r>
            <a:r>
              <a:rPr sz="2400" b="1" spc="60" dirty="0">
                <a:solidFill>
                  <a:srgbClr val="FFFFFF"/>
                </a:solidFill>
                <a:latin typeface="Helvetica" panose="020B0604020202020204" pitchFamily="34" charset="0"/>
                <a:cs typeface="Helvetica" panose="020B0604020202020204" pitchFamily="34" charset="0"/>
              </a:rPr>
              <a:t> </a:t>
            </a:r>
            <a:r>
              <a:rPr sz="2400" b="1" dirty="0">
                <a:solidFill>
                  <a:srgbClr val="FFFFFF"/>
                </a:solidFill>
                <a:latin typeface="Helvetica" panose="020B0604020202020204" pitchFamily="34" charset="0"/>
                <a:cs typeface="Helvetica" panose="020B0604020202020204" pitchFamily="34" charset="0"/>
              </a:rPr>
              <a:t>for</a:t>
            </a:r>
            <a:r>
              <a:rPr sz="2400" b="1" spc="53" dirty="0">
                <a:solidFill>
                  <a:srgbClr val="FFFFFF"/>
                </a:solidFill>
                <a:latin typeface="Helvetica" panose="020B0604020202020204" pitchFamily="34" charset="0"/>
                <a:cs typeface="Helvetica" panose="020B0604020202020204" pitchFamily="34" charset="0"/>
              </a:rPr>
              <a:t> </a:t>
            </a:r>
            <a:r>
              <a:rPr sz="2400" b="1" dirty="0">
                <a:solidFill>
                  <a:srgbClr val="FFFFFF"/>
                </a:solidFill>
                <a:latin typeface="Helvetica" panose="020B0604020202020204" pitchFamily="34" charset="0"/>
                <a:cs typeface="Helvetica" panose="020B0604020202020204" pitchFamily="34" charset="0"/>
              </a:rPr>
              <a:t>decades</a:t>
            </a:r>
            <a:r>
              <a:rPr sz="2400" b="1" spc="33" dirty="0">
                <a:solidFill>
                  <a:srgbClr val="FFFFFF"/>
                </a:solidFill>
                <a:latin typeface="Helvetica" panose="020B0604020202020204" pitchFamily="34" charset="0"/>
                <a:cs typeface="Helvetica" panose="020B0604020202020204" pitchFamily="34" charset="0"/>
              </a:rPr>
              <a:t> </a:t>
            </a:r>
            <a:r>
              <a:rPr sz="2400" b="1" dirty="0">
                <a:solidFill>
                  <a:srgbClr val="FFFFFF"/>
                </a:solidFill>
                <a:latin typeface="Helvetica" panose="020B0604020202020204" pitchFamily="34" charset="0"/>
                <a:cs typeface="Helvetica" panose="020B0604020202020204" pitchFamily="34" charset="0"/>
              </a:rPr>
              <a:t>to</a:t>
            </a:r>
            <a:r>
              <a:rPr sz="2400" b="1" spc="33" dirty="0">
                <a:solidFill>
                  <a:srgbClr val="FFFFFF"/>
                </a:solidFill>
                <a:latin typeface="Helvetica" panose="020B0604020202020204" pitchFamily="34" charset="0"/>
                <a:cs typeface="Helvetica" panose="020B0604020202020204" pitchFamily="34" charset="0"/>
              </a:rPr>
              <a:t> </a:t>
            </a:r>
            <a:r>
              <a:rPr sz="2400" b="1" spc="-13" dirty="0">
                <a:solidFill>
                  <a:srgbClr val="FFFFFF"/>
                </a:solidFill>
                <a:latin typeface="Helvetica" panose="020B0604020202020204" pitchFamily="34" charset="0"/>
                <a:cs typeface="Helvetica" panose="020B0604020202020204" pitchFamily="34" charset="0"/>
              </a:rPr>
              <a:t>come.</a:t>
            </a:r>
            <a:endParaRPr sz="2400" b="1" dirty="0">
              <a:solidFill>
                <a:srgbClr val="FFFFFF"/>
              </a:solidFill>
              <a:latin typeface="Helvetica" panose="020B0604020202020204" pitchFamily="34" charset="0"/>
              <a:cs typeface="Helvetica" panose="020B0604020202020204" pitchFamily="34" charset="0"/>
            </a:endParaRPr>
          </a:p>
        </p:txBody>
      </p:sp>
      <p:sp>
        <p:nvSpPr>
          <p:cNvPr id="38" name="TextBox 37">
            <a:extLst>
              <a:ext uri="{FF2B5EF4-FFF2-40B4-BE49-F238E27FC236}">
                <a16:creationId xmlns:a16="http://schemas.microsoft.com/office/drawing/2014/main" id="{0B66BDB3-CB11-67B6-21BF-012257843246}"/>
              </a:ext>
            </a:extLst>
          </p:cNvPr>
          <p:cNvSpPr txBox="1"/>
          <p:nvPr/>
        </p:nvSpPr>
        <p:spPr>
          <a:xfrm>
            <a:off x="12821" y="2982759"/>
            <a:ext cx="3177420" cy="1495281"/>
          </a:xfrm>
          <a:prstGeom prst="rect">
            <a:avLst/>
          </a:prstGeom>
          <a:noFill/>
        </p:spPr>
        <p:txBody>
          <a:bodyPr wrap="square">
            <a:spAutoFit/>
          </a:bodyPr>
          <a:lstStyle/>
          <a:p>
            <a:pPr marL="16933" defTabSz="609585" fontAlgn="base">
              <a:spcBef>
                <a:spcPts val="900"/>
              </a:spcBef>
              <a:spcAft>
                <a:spcPct val="0"/>
              </a:spcAft>
            </a:pPr>
            <a:r>
              <a:rPr lang="en-US" sz="2400" b="1" spc="-13" dirty="0">
                <a:solidFill>
                  <a:srgbClr val="002F86"/>
                </a:solidFill>
                <a:latin typeface="Arial"/>
                <a:cs typeface="Arial"/>
              </a:rPr>
              <a:t>PIP-</a:t>
            </a:r>
            <a:r>
              <a:rPr lang="en-US" sz="2400" b="1" dirty="0">
                <a:solidFill>
                  <a:srgbClr val="002F86"/>
                </a:solidFill>
                <a:latin typeface="Arial"/>
                <a:cs typeface="Arial"/>
              </a:rPr>
              <a:t>II</a:t>
            </a:r>
            <a:r>
              <a:rPr lang="en-US" sz="2400" b="1" spc="13" dirty="0">
                <a:solidFill>
                  <a:srgbClr val="002F86"/>
                </a:solidFill>
                <a:latin typeface="Arial"/>
                <a:cs typeface="Arial"/>
              </a:rPr>
              <a:t> </a:t>
            </a:r>
            <a:r>
              <a:rPr lang="en-US" sz="2400" b="1" spc="-13" dirty="0">
                <a:solidFill>
                  <a:srgbClr val="002F86"/>
                </a:solidFill>
                <a:latin typeface="Arial"/>
                <a:cs typeface="Arial"/>
              </a:rPr>
              <a:t>Capabilities</a:t>
            </a:r>
          </a:p>
          <a:p>
            <a:pPr marL="16933" defTabSz="609585" fontAlgn="base">
              <a:spcBef>
                <a:spcPts val="900"/>
              </a:spcBef>
              <a:spcAft>
                <a:spcPct val="0"/>
              </a:spcAft>
            </a:pPr>
            <a:r>
              <a:rPr lang="en-US" sz="1600" dirty="0">
                <a:solidFill>
                  <a:srgbClr val="002F86"/>
                </a:solidFill>
                <a:latin typeface="Arial"/>
                <a:cs typeface="Arial"/>
              </a:rPr>
              <a:t>Beam</a:t>
            </a:r>
            <a:r>
              <a:rPr lang="en-US" sz="1600" spc="-33" dirty="0">
                <a:solidFill>
                  <a:srgbClr val="002F86"/>
                </a:solidFill>
                <a:latin typeface="Arial"/>
                <a:cs typeface="Arial"/>
              </a:rPr>
              <a:t> </a:t>
            </a:r>
            <a:r>
              <a:rPr lang="en-US" sz="1600" spc="-13" dirty="0">
                <a:solidFill>
                  <a:srgbClr val="002F86"/>
                </a:solidFill>
                <a:latin typeface="Arial"/>
                <a:cs typeface="Arial"/>
              </a:rPr>
              <a:t>Power</a:t>
            </a:r>
          </a:p>
          <a:p>
            <a:pPr marL="474121" indent="-457189" defTabSz="609585" fontAlgn="base">
              <a:spcBef>
                <a:spcPts val="773"/>
              </a:spcBef>
              <a:spcAft>
                <a:spcPct val="0"/>
              </a:spcAft>
              <a:buFontTx/>
              <a:buChar char="•"/>
              <a:tabLst>
                <a:tab pos="473275" algn="l"/>
                <a:tab pos="474121" algn="l"/>
              </a:tabLst>
            </a:pPr>
            <a:r>
              <a:rPr lang="en-US" sz="1600" dirty="0">
                <a:solidFill>
                  <a:srgbClr val="505050"/>
                </a:solidFill>
                <a:latin typeface="Arial"/>
                <a:cs typeface="Arial"/>
              </a:rPr>
              <a:t>Leading to 1.2</a:t>
            </a:r>
            <a:r>
              <a:rPr lang="en-US" sz="1600" spc="-47" dirty="0">
                <a:solidFill>
                  <a:srgbClr val="505050"/>
                </a:solidFill>
                <a:latin typeface="Arial"/>
                <a:cs typeface="Arial"/>
              </a:rPr>
              <a:t> </a:t>
            </a:r>
            <a:r>
              <a:rPr lang="en-US" sz="1600" dirty="0">
                <a:solidFill>
                  <a:srgbClr val="505050"/>
                </a:solidFill>
                <a:latin typeface="Arial"/>
                <a:cs typeface="Arial"/>
              </a:rPr>
              <a:t>MW from MI</a:t>
            </a:r>
            <a:endParaRPr lang="en-US" sz="1600" dirty="0">
              <a:solidFill>
                <a:srgbClr val="003087"/>
              </a:solidFill>
              <a:latin typeface="Arial"/>
              <a:cs typeface="Arial"/>
            </a:endParaRPr>
          </a:p>
          <a:p>
            <a:pPr marL="474121" indent="-457189" defTabSz="609585" fontAlgn="base">
              <a:spcBef>
                <a:spcPts val="640"/>
              </a:spcBef>
              <a:spcAft>
                <a:spcPct val="0"/>
              </a:spcAft>
              <a:buFontTx/>
              <a:buChar char="•"/>
              <a:tabLst>
                <a:tab pos="473275" algn="l"/>
                <a:tab pos="474121" algn="l"/>
              </a:tabLst>
            </a:pPr>
            <a:r>
              <a:rPr lang="en-US" sz="1600" dirty="0">
                <a:solidFill>
                  <a:srgbClr val="505050"/>
                </a:solidFill>
                <a:latin typeface="Arial"/>
                <a:cs typeface="Arial"/>
              </a:rPr>
              <a:t>Upgradeable</a:t>
            </a:r>
            <a:r>
              <a:rPr lang="en-US" sz="1600" spc="-53" dirty="0">
                <a:solidFill>
                  <a:srgbClr val="505050"/>
                </a:solidFill>
                <a:latin typeface="Arial"/>
                <a:cs typeface="Arial"/>
              </a:rPr>
              <a:t> </a:t>
            </a:r>
            <a:r>
              <a:rPr lang="en-US" sz="1600" dirty="0">
                <a:solidFill>
                  <a:srgbClr val="505050"/>
                </a:solidFill>
                <a:latin typeface="Arial"/>
                <a:cs typeface="Arial"/>
              </a:rPr>
              <a:t>to</a:t>
            </a:r>
            <a:r>
              <a:rPr lang="en-US" sz="1600" spc="7" dirty="0">
                <a:solidFill>
                  <a:srgbClr val="505050"/>
                </a:solidFill>
                <a:latin typeface="Arial"/>
                <a:cs typeface="Arial"/>
              </a:rPr>
              <a:t> </a:t>
            </a:r>
            <a:r>
              <a:rPr lang="en-US" sz="1600" spc="-13" dirty="0">
                <a:solidFill>
                  <a:srgbClr val="505050"/>
                </a:solidFill>
                <a:latin typeface="Arial"/>
                <a:cs typeface="Arial"/>
              </a:rPr>
              <a:t>multi-</a:t>
            </a:r>
            <a:r>
              <a:rPr lang="en-US" sz="1600" spc="-33" dirty="0">
                <a:solidFill>
                  <a:srgbClr val="505050"/>
                </a:solidFill>
                <a:latin typeface="Arial"/>
                <a:cs typeface="Arial"/>
              </a:rPr>
              <a:t>MW</a:t>
            </a:r>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AC973F19-EFE6-C5F5-60DE-6624F2A33356}"/>
                  </a:ext>
                </a:extLst>
              </p:cNvPr>
              <p:cNvSpPr txBox="1"/>
              <p:nvPr/>
            </p:nvSpPr>
            <p:spPr>
              <a:xfrm>
                <a:off x="9237255" y="2913331"/>
                <a:ext cx="2941925" cy="2593018"/>
              </a:xfrm>
              <a:prstGeom prst="rect">
                <a:avLst/>
              </a:prstGeom>
              <a:noFill/>
            </p:spPr>
            <p:txBody>
              <a:bodyPr wrap="square">
                <a:spAutoFit/>
              </a:bodyPr>
              <a:lstStyle/>
              <a:p>
                <a:pPr marL="16933" defTabSz="609585" fontAlgn="base">
                  <a:spcBef>
                    <a:spcPts val="900"/>
                  </a:spcBef>
                  <a:spcAft>
                    <a:spcPct val="0"/>
                  </a:spcAft>
                </a:pPr>
                <a:r>
                  <a:rPr lang="en-US" sz="2400" b="1" spc="-13" dirty="0">
                    <a:solidFill>
                      <a:srgbClr val="002F86"/>
                    </a:solidFill>
                    <a:latin typeface="Arial"/>
                    <a:cs typeface="Arial"/>
                  </a:rPr>
                  <a:t>PIP-</a:t>
                </a:r>
                <a:r>
                  <a:rPr lang="en-US" sz="2400" b="1" dirty="0">
                    <a:solidFill>
                      <a:srgbClr val="002F86"/>
                    </a:solidFill>
                    <a:latin typeface="Arial"/>
                    <a:cs typeface="Arial"/>
                  </a:rPr>
                  <a:t>II</a:t>
                </a:r>
                <a:r>
                  <a:rPr lang="en-US" sz="2400" b="1" spc="13" dirty="0">
                    <a:solidFill>
                      <a:srgbClr val="002F86"/>
                    </a:solidFill>
                    <a:latin typeface="Arial"/>
                    <a:cs typeface="Arial"/>
                  </a:rPr>
                  <a:t> </a:t>
                </a:r>
                <a:r>
                  <a:rPr lang="en-US" sz="2400" b="1" spc="-13" dirty="0">
                    <a:solidFill>
                      <a:srgbClr val="002F86"/>
                    </a:solidFill>
                    <a:latin typeface="Arial"/>
                    <a:cs typeface="Arial"/>
                  </a:rPr>
                  <a:t>Scope</a:t>
                </a:r>
              </a:p>
              <a:p>
                <a:pPr marL="16933" defTabSz="609585" fontAlgn="base">
                  <a:spcBef>
                    <a:spcPts val="900"/>
                  </a:spcBef>
                  <a:spcAft>
                    <a:spcPct val="0"/>
                  </a:spcAft>
                </a:pPr>
                <a:r>
                  <a:rPr lang="en-US" sz="1600" dirty="0">
                    <a:solidFill>
                      <a:srgbClr val="002F86"/>
                    </a:solidFill>
                    <a:latin typeface="Arial"/>
                    <a:cs typeface="Arial"/>
                  </a:rPr>
                  <a:t>800 MeV </a:t>
                </a:r>
                <a14:m>
                  <m:oMath xmlns:m="http://schemas.openxmlformats.org/officeDocument/2006/math">
                    <m:sSup>
                      <m:sSupPr>
                        <m:ctrlPr>
                          <a:rPr lang="en-US" sz="1600" i="1">
                            <a:solidFill>
                              <a:srgbClr val="002F86"/>
                            </a:solidFill>
                            <a:latin typeface="Cambria Math" panose="02040503050406030204" pitchFamily="18" charset="0"/>
                            <a:cs typeface="Arial"/>
                          </a:rPr>
                        </m:ctrlPr>
                      </m:sSupPr>
                      <m:e>
                        <m:r>
                          <a:rPr lang="en-US" sz="1600" i="1">
                            <a:solidFill>
                              <a:srgbClr val="002F86"/>
                            </a:solidFill>
                            <a:latin typeface="Cambria Math" panose="02040503050406030204" pitchFamily="18" charset="0"/>
                            <a:cs typeface="Arial"/>
                          </a:rPr>
                          <m:t>𝐻</m:t>
                        </m:r>
                      </m:e>
                      <m:sup>
                        <m:r>
                          <a:rPr lang="en-US" sz="1600" i="1">
                            <a:solidFill>
                              <a:srgbClr val="002F86"/>
                            </a:solidFill>
                            <a:latin typeface="Cambria Math" panose="02040503050406030204" pitchFamily="18" charset="0"/>
                            <a:cs typeface="Arial"/>
                          </a:rPr>
                          <m:t>−</m:t>
                        </m:r>
                      </m:sup>
                    </m:sSup>
                  </m:oMath>
                </a14:m>
                <a:r>
                  <a:rPr lang="en-US" sz="1600" spc="-13" dirty="0">
                    <a:solidFill>
                      <a:srgbClr val="002F86"/>
                    </a:solidFill>
                    <a:latin typeface="Arial"/>
                    <a:cs typeface="Arial"/>
                  </a:rPr>
                  <a:t>SRF linac</a:t>
                </a:r>
              </a:p>
              <a:p>
                <a:pPr marL="16933" defTabSz="609585" fontAlgn="base">
                  <a:spcBef>
                    <a:spcPts val="900"/>
                  </a:spcBef>
                  <a:spcAft>
                    <a:spcPct val="0"/>
                  </a:spcAft>
                </a:pPr>
                <a:r>
                  <a:rPr lang="en-US" sz="1600" spc="-13" dirty="0">
                    <a:solidFill>
                      <a:srgbClr val="002F86"/>
                    </a:solidFill>
                    <a:latin typeface="Arial"/>
                    <a:cs typeface="Arial"/>
                  </a:rPr>
                  <a:t>Linac to Booster Transfer Line</a:t>
                </a:r>
              </a:p>
              <a:p>
                <a:pPr marL="16933" defTabSz="609585" fontAlgn="base">
                  <a:spcBef>
                    <a:spcPts val="900"/>
                  </a:spcBef>
                  <a:spcAft>
                    <a:spcPct val="0"/>
                  </a:spcAft>
                </a:pPr>
                <a:r>
                  <a:rPr lang="en-US" sz="1600" spc="-13" dirty="0">
                    <a:solidFill>
                      <a:srgbClr val="002F86"/>
                    </a:solidFill>
                    <a:latin typeface="Arial"/>
                    <a:cs typeface="Arial"/>
                  </a:rPr>
                  <a:t>Accelerator Complex Upgrade</a:t>
                </a:r>
              </a:p>
              <a:p>
                <a:pPr marL="474121" indent="-457189" defTabSz="609585" fontAlgn="base">
                  <a:spcBef>
                    <a:spcPts val="773"/>
                  </a:spcBef>
                  <a:spcAft>
                    <a:spcPct val="0"/>
                  </a:spcAft>
                  <a:buFontTx/>
                  <a:buChar char="•"/>
                  <a:tabLst>
                    <a:tab pos="473275" algn="l"/>
                    <a:tab pos="474121" algn="l"/>
                  </a:tabLst>
                </a:pPr>
                <a:r>
                  <a:rPr lang="en-US" sz="1600" dirty="0">
                    <a:solidFill>
                      <a:srgbClr val="505050"/>
                    </a:solidFill>
                    <a:latin typeface="Arial"/>
                    <a:cs typeface="Arial"/>
                  </a:rPr>
                  <a:t>Booster</a:t>
                </a:r>
              </a:p>
              <a:p>
                <a:pPr marL="474121" indent="-457189" defTabSz="609585" fontAlgn="base">
                  <a:spcBef>
                    <a:spcPts val="773"/>
                  </a:spcBef>
                  <a:spcAft>
                    <a:spcPct val="0"/>
                  </a:spcAft>
                  <a:buFontTx/>
                  <a:buChar char="•"/>
                  <a:tabLst>
                    <a:tab pos="473275" algn="l"/>
                    <a:tab pos="474121" algn="l"/>
                  </a:tabLst>
                </a:pPr>
                <a:r>
                  <a:rPr lang="en-US" sz="1600" dirty="0">
                    <a:solidFill>
                      <a:srgbClr val="505050"/>
                    </a:solidFill>
                    <a:latin typeface="Arial"/>
                    <a:cs typeface="Arial"/>
                  </a:rPr>
                  <a:t>Recycler</a:t>
                </a:r>
              </a:p>
              <a:p>
                <a:pPr marL="474121" indent="-457189" defTabSz="609585" fontAlgn="base">
                  <a:spcBef>
                    <a:spcPts val="773"/>
                  </a:spcBef>
                  <a:spcAft>
                    <a:spcPct val="0"/>
                  </a:spcAft>
                  <a:buFontTx/>
                  <a:buChar char="•"/>
                  <a:tabLst>
                    <a:tab pos="473275" algn="l"/>
                    <a:tab pos="474121" algn="l"/>
                  </a:tabLst>
                </a:pPr>
                <a:r>
                  <a:rPr lang="en-US" sz="1600" dirty="0">
                    <a:solidFill>
                      <a:srgbClr val="505050"/>
                    </a:solidFill>
                    <a:latin typeface="Arial"/>
                    <a:cs typeface="Arial"/>
                  </a:rPr>
                  <a:t>Main Injector</a:t>
                </a:r>
                <a:endParaRPr lang="en-US" sz="1600" dirty="0">
                  <a:solidFill>
                    <a:srgbClr val="003087"/>
                  </a:solidFill>
                  <a:latin typeface="Arial"/>
                  <a:cs typeface="Arial"/>
                </a:endParaRPr>
              </a:p>
            </p:txBody>
          </p:sp>
        </mc:Choice>
        <mc:Fallback xmlns="">
          <p:sp>
            <p:nvSpPr>
              <p:cNvPr id="40" name="TextBox 39">
                <a:extLst>
                  <a:ext uri="{FF2B5EF4-FFF2-40B4-BE49-F238E27FC236}">
                    <a16:creationId xmlns:a16="http://schemas.microsoft.com/office/drawing/2014/main" id="{AC973F19-EFE6-C5F5-60DE-6624F2A33356}"/>
                  </a:ext>
                </a:extLst>
              </p:cNvPr>
              <p:cNvSpPr txBox="1">
                <a:spLocks noRot="1" noChangeAspect="1" noMove="1" noResize="1" noEditPoints="1" noAdjustHandles="1" noChangeArrowheads="1" noChangeShapeType="1" noTextEdit="1"/>
              </p:cNvSpPr>
              <p:nvPr/>
            </p:nvSpPr>
            <p:spPr>
              <a:xfrm>
                <a:off x="9237255" y="2913331"/>
                <a:ext cx="2941925" cy="2593018"/>
              </a:xfrm>
              <a:prstGeom prst="rect">
                <a:avLst/>
              </a:prstGeom>
              <a:blipFill>
                <a:blip r:embed="rId3"/>
                <a:stretch>
                  <a:fillRect l="-2484" t="-1647" b="-2353"/>
                </a:stretch>
              </a:blipFill>
            </p:spPr>
            <p:txBody>
              <a:bodyPr/>
              <a:lstStyle/>
              <a:p>
                <a:r>
                  <a:rPr lang="en-US">
                    <a:noFill/>
                  </a:rPr>
                  <a:t> </a:t>
                </a:r>
              </a:p>
            </p:txBody>
          </p:sp>
        </mc:Fallback>
      </mc:AlternateContent>
    </p:spTree>
    <p:extLst>
      <p:ext uri="{BB962C8B-B14F-4D97-AF65-F5344CB8AC3E}">
        <p14:creationId xmlns:p14="http://schemas.microsoft.com/office/powerpoint/2010/main" val="26537662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Picture 103">
            <a:extLst>
              <a:ext uri="{FF2B5EF4-FFF2-40B4-BE49-F238E27FC236}">
                <a16:creationId xmlns:a16="http://schemas.microsoft.com/office/drawing/2014/main" id="{032AED0C-A590-C1CB-5454-4527572698E1}"/>
              </a:ext>
            </a:extLst>
          </p:cNvPr>
          <p:cNvPicPr>
            <a:picLocks noChangeAspect="1"/>
          </p:cNvPicPr>
          <p:nvPr/>
        </p:nvPicPr>
        <p:blipFill>
          <a:blip r:embed="rId2" cstate="email">
            <a:extLst>
              <a:ext uri="{BEBA8EAE-BF5A-486C-A8C5-ECC9F3942E4B}">
                <a14:imgProps xmlns:a14="http://schemas.microsoft.com/office/drawing/2010/main">
                  <a14:imgLayer r:embed="rId3">
                    <a14:imgEffect>
                      <a14:backgroundRemoval t="8421" b="89474" l="3704" r="95062">
                        <a14:foregroundMark x1="11111" y1="60000" x2="14198" y2="73684"/>
                        <a14:foregroundMark x1="8025" y1="54737" x2="3704" y2="69474"/>
                        <a14:foregroundMark x1="17901" y1="62105" x2="31481" y2="57895"/>
                        <a14:foregroundMark x1="38272" y1="54737" x2="45062" y2="51579"/>
                        <a14:foregroundMark x1="53704" y1="48421" x2="63580" y2="41053"/>
                        <a14:foregroundMark x1="77160" y1="40000" x2="85185" y2="34737"/>
                        <a14:foregroundMark x1="88272" y1="26316" x2="90123" y2="47368"/>
                        <a14:foregroundMark x1="90741" y1="42105" x2="95679" y2="47368"/>
                        <a14:foregroundMark x1="91358" y1="20000" x2="90741" y2="25263"/>
                        <a14:foregroundMark x1="88272" y1="17895" x2="81481" y2="23158"/>
                        <a14:foregroundMark x1="51852" y1="8421" x2="48765" y2="22105"/>
                        <a14:foregroundMark x1="19753" y1="87368" x2="18519" y2="89474"/>
                        <a14:foregroundMark x1="8642" y1="70526" x2="7407" y2="77895"/>
                        <a14:foregroundMark x1="77160" y1="18947" x2="77160" y2="21053"/>
                      </a14:backgroundRemoval>
                    </a14:imgEffect>
                  </a14:imgLayer>
                </a14:imgProps>
              </a:ext>
              <a:ext uri="{28A0092B-C50C-407E-A947-70E740481C1C}">
                <a14:useLocalDpi xmlns:a14="http://schemas.microsoft.com/office/drawing/2010/main"/>
              </a:ext>
            </a:extLst>
          </a:blip>
          <a:stretch>
            <a:fillRect/>
          </a:stretch>
        </p:blipFill>
        <p:spPr>
          <a:xfrm>
            <a:off x="5916291" y="2105715"/>
            <a:ext cx="1116839" cy="657148"/>
          </a:xfrm>
          <a:prstGeom prst="rect">
            <a:avLst/>
          </a:prstGeom>
        </p:spPr>
      </p:pic>
      <p:pic>
        <p:nvPicPr>
          <p:cNvPr id="105" name="Picture 104">
            <a:extLst>
              <a:ext uri="{FF2B5EF4-FFF2-40B4-BE49-F238E27FC236}">
                <a16:creationId xmlns:a16="http://schemas.microsoft.com/office/drawing/2014/main" id="{30971511-98C4-AE2D-7DC7-397666B4604E}"/>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9091" b="89899" l="6742" r="94382">
                        <a14:foregroundMark x1="11798" y1="51515" x2="12360" y2="82828"/>
                        <a14:foregroundMark x1="7303" y1="53535" x2="7303" y2="71717"/>
                        <a14:foregroundMark x1="7865" y1="61616" x2="10674" y2="84848"/>
                        <a14:foregroundMark x1="29213" y1="72727" x2="24157" y2="83838"/>
                        <a14:foregroundMark x1="50562" y1="14141" x2="56180" y2="46465"/>
                        <a14:foregroundMark x1="88764" y1="28283" x2="91011" y2="54545"/>
                        <a14:foregroundMark x1="94382" y1="39394" x2="93258" y2="46465"/>
                        <a14:foregroundMark x1="90449" y1="50505" x2="89888" y2="57576"/>
                        <a14:foregroundMark x1="83708" y1="49495" x2="62921" y2="56566"/>
                      </a14:backgroundRemoval>
                    </a14:imgEffect>
                  </a14:imgLayer>
                </a14:imgProps>
              </a:ext>
              <a:ext uri="{28A0092B-C50C-407E-A947-70E740481C1C}">
                <a14:useLocalDpi xmlns:a14="http://schemas.microsoft.com/office/drawing/2010/main"/>
              </a:ext>
            </a:extLst>
          </a:blip>
          <a:stretch>
            <a:fillRect/>
          </a:stretch>
        </p:blipFill>
        <p:spPr>
          <a:xfrm rot="21443548">
            <a:off x="4425318" y="2122348"/>
            <a:ext cx="1211903" cy="640963"/>
          </a:xfrm>
          <a:prstGeom prst="rect">
            <a:avLst/>
          </a:prstGeom>
        </p:spPr>
      </p:pic>
      <p:sp>
        <p:nvSpPr>
          <p:cNvPr id="114" name="Rectangle 113">
            <a:extLst>
              <a:ext uri="{FF2B5EF4-FFF2-40B4-BE49-F238E27FC236}">
                <a16:creationId xmlns:a16="http://schemas.microsoft.com/office/drawing/2014/main" id="{1FD87067-9C4A-6B7E-1E83-4F3BD8C5F7C3}"/>
              </a:ext>
            </a:extLst>
          </p:cNvPr>
          <p:cNvSpPr/>
          <p:nvPr/>
        </p:nvSpPr>
        <p:spPr>
          <a:xfrm>
            <a:off x="1489929" y="1877796"/>
            <a:ext cx="1311888" cy="2389728"/>
          </a:xfrm>
          <a:prstGeom prst="rect">
            <a:avLst/>
          </a:prstGeom>
          <a:noFill/>
          <a:ln w="6350">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a:solidFill>
                <a:srgbClr val="FFFFFF"/>
              </a:solidFill>
              <a:latin typeface="Arial"/>
            </a:endParaRPr>
          </a:p>
        </p:txBody>
      </p:sp>
      <p:sp>
        <p:nvSpPr>
          <p:cNvPr id="3" name="Title 2">
            <a:extLst>
              <a:ext uri="{FF2B5EF4-FFF2-40B4-BE49-F238E27FC236}">
                <a16:creationId xmlns:a16="http://schemas.microsoft.com/office/drawing/2014/main" id="{FD404D3D-8604-053B-7130-2952AE562202}"/>
              </a:ext>
            </a:extLst>
          </p:cNvPr>
          <p:cNvSpPr>
            <a:spLocks noGrp="1"/>
          </p:cNvSpPr>
          <p:nvPr>
            <p:ph type="title"/>
          </p:nvPr>
        </p:nvSpPr>
        <p:spPr/>
        <p:txBody>
          <a:bodyPr/>
          <a:lstStyle/>
          <a:p>
            <a:r>
              <a:rPr lang="en-US" dirty="0"/>
              <a:t>INTRODUCTION TO PIP-II</a:t>
            </a:r>
          </a:p>
        </p:txBody>
      </p:sp>
      <p:sp>
        <p:nvSpPr>
          <p:cNvPr id="6" name="Slide Number Placeholder 5">
            <a:extLst>
              <a:ext uri="{FF2B5EF4-FFF2-40B4-BE49-F238E27FC236}">
                <a16:creationId xmlns:a16="http://schemas.microsoft.com/office/drawing/2014/main" id="{960E9922-CBCA-0C7C-0E87-C45C8CC04892}"/>
              </a:ext>
            </a:extLst>
          </p:cNvPr>
          <p:cNvSpPr>
            <a:spLocks noGrp="1"/>
          </p:cNvSpPr>
          <p:nvPr>
            <p:ph type="sldNum" sz="quarter" idx="4"/>
          </p:nvPr>
        </p:nvSpPr>
        <p:spPr/>
        <p:txBody>
          <a:bodyPr/>
          <a:lstStyle/>
          <a:p>
            <a:pPr defTabSz="609585" fontAlgn="base">
              <a:spcBef>
                <a:spcPct val="0"/>
              </a:spcBef>
              <a:spcAft>
                <a:spcPct val="0"/>
              </a:spcAft>
              <a:defRPr/>
            </a:pPr>
            <a:fld id="{148C009B-CB69-E04A-B9B3-34B26D69E9CF}" type="slidenum">
              <a:rPr lang="en-US"/>
              <a:pPr defTabSz="609585" fontAlgn="base">
                <a:spcBef>
                  <a:spcPct val="0"/>
                </a:spcBef>
                <a:spcAft>
                  <a:spcPct val="0"/>
                </a:spcAft>
                <a:defRPr/>
              </a:pPr>
              <a:t>4</a:t>
            </a:fld>
            <a:endParaRPr lang="en-US" dirty="0"/>
          </a:p>
        </p:txBody>
      </p:sp>
      <p:sp>
        <p:nvSpPr>
          <p:cNvPr id="7" name="Arrow: Chevron 6">
            <a:extLst>
              <a:ext uri="{FF2B5EF4-FFF2-40B4-BE49-F238E27FC236}">
                <a16:creationId xmlns:a16="http://schemas.microsoft.com/office/drawing/2014/main" id="{86AD2D63-60E6-D11C-88DB-B3BE78C2D158}"/>
              </a:ext>
            </a:extLst>
          </p:cNvPr>
          <p:cNvSpPr/>
          <p:nvPr/>
        </p:nvSpPr>
        <p:spPr>
          <a:xfrm>
            <a:off x="2923554" y="856783"/>
            <a:ext cx="1817957" cy="982739"/>
          </a:xfrm>
          <a:prstGeom prst="chevron">
            <a:avLst/>
          </a:prstGeom>
          <a:blipFill>
            <a:blip r:embed="rId6">
              <a:alphaModFix amt="22000"/>
            </a:blip>
            <a:stretch>
              <a:fillRect/>
            </a:stretch>
          </a:bli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1867" b="1" dirty="0">
              <a:solidFill>
                <a:srgbClr val="FFFFFF"/>
              </a:solidFill>
              <a:latin typeface="Arial"/>
            </a:endParaRPr>
          </a:p>
        </p:txBody>
      </p:sp>
      <p:sp>
        <p:nvSpPr>
          <p:cNvPr id="8" name="Arrow: Chevron 7">
            <a:extLst>
              <a:ext uri="{FF2B5EF4-FFF2-40B4-BE49-F238E27FC236}">
                <a16:creationId xmlns:a16="http://schemas.microsoft.com/office/drawing/2014/main" id="{A51A48C9-BD2B-CD98-D352-34664A994E5E}"/>
              </a:ext>
            </a:extLst>
          </p:cNvPr>
          <p:cNvSpPr/>
          <p:nvPr/>
        </p:nvSpPr>
        <p:spPr>
          <a:xfrm>
            <a:off x="56378" y="856780"/>
            <a:ext cx="1817957" cy="982739"/>
          </a:xfrm>
          <a:prstGeom prst="chevron">
            <a:avLst/>
          </a:prstGeom>
          <a:blipFill>
            <a:blip r:embed="rId7">
              <a:alphaModFix amt="22000"/>
            </a:blip>
            <a:stretch>
              <a:fillRect/>
            </a:stretch>
          </a:blipFill>
          <a:ln>
            <a:solidFill>
              <a:schemeClr val="accent4">
                <a:lumMod val="50000"/>
              </a:schemeClr>
            </a:solidFill>
          </a:ln>
          <a:effectLst>
            <a:outerShdw blurRad="40000" dist="23000" dir="5400000" rotWithShape="0">
              <a:srgbClr val="000000">
                <a:alpha val="51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1600" b="1" dirty="0">
              <a:solidFill>
                <a:srgbClr val="003087"/>
              </a:solidFill>
              <a:latin typeface="Arial"/>
            </a:endParaRPr>
          </a:p>
        </p:txBody>
      </p:sp>
      <p:sp>
        <p:nvSpPr>
          <p:cNvPr id="9" name="Arrow: Chevron 8">
            <a:extLst>
              <a:ext uri="{FF2B5EF4-FFF2-40B4-BE49-F238E27FC236}">
                <a16:creationId xmlns:a16="http://schemas.microsoft.com/office/drawing/2014/main" id="{C13451B3-DC20-0D8E-6161-0090968F557F}"/>
              </a:ext>
            </a:extLst>
          </p:cNvPr>
          <p:cNvSpPr/>
          <p:nvPr/>
        </p:nvSpPr>
        <p:spPr>
          <a:xfrm>
            <a:off x="1489930" y="856780"/>
            <a:ext cx="1817957" cy="982739"/>
          </a:xfrm>
          <a:prstGeom prst="chevron">
            <a:avLst/>
          </a:prstGeom>
          <a:blipFill>
            <a:blip r:embed="rId8">
              <a:alphaModFix amt="22000"/>
            </a:blip>
            <a:stretch>
              <a:fillRect/>
            </a:stretch>
          </a:blipFill>
          <a:ln>
            <a:solidFill>
              <a:schemeClr val="tx2"/>
            </a:solidFill>
          </a:ln>
          <a:effectLst>
            <a:outerShdw blurRad="40000" dist="23000" dir="5400000" rotWithShape="0">
              <a:srgbClr val="000000">
                <a:alpha val="5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1867" b="1" dirty="0">
              <a:solidFill>
                <a:srgbClr val="003087"/>
              </a:solidFill>
              <a:latin typeface="Arial"/>
            </a:endParaRPr>
          </a:p>
        </p:txBody>
      </p:sp>
      <p:sp>
        <p:nvSpPr>
          <p:cNvPr id="10" name="Arrow: Chevron 9">
            <a:extLst>
              <a:ext uri="{FF2B5EF4-FFF2-40B4-BE49-F238E27FC236}">
                <a16:creationId xmlns:a16="http://schemas.microsoft.com/office/drawing/2014/main" id="{101FD7EB-B30E-C64F-3D9E-0702A199CA7E}"/>
              </a:ext>
            </a:extLst>
          </p:cNvPr>
          <p:cNvSpPr/>
          <p:nvPr/>
        </p:nvSpPr>
        <p:spPr>
          <a:xfrm>
            <a:off x="4379762" y="856780"/>
            <a:ext cx="1817957" cy="982739"/>
          </a:xfrm>
          <a:prstGeom prst="chevron">
            <a:avLst/>
          </a:prstGeom>
          <a:blipFill>
            <a:blip r:embed="rId9">
              <a:alphaModFix amt="22000"/>
            </a:blip>
            <a:stretch>
              <a:fillRect/>
            </a:stretch>
          </a:bli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1867" b="1" dirty="0">
              <a:solidFill>
                <a:srgbClr val="FFFFFF"/>
              </a:solidFill>
              <a:latin typeface="Arial"/>
            </a:endParaRPr>
          </a:p>
        </p:txBody>
      </p:sp>
      <p:sp>
        <p:nvSpPr>
          <p:cNvPr id="12" name="Arrow: Chevron 11">
            <a:extLst>
              <a:ext uri="{FF2B5EF4-FFF2-40B4-BE49-F238E27FC236}">
                <a16:creationId xmlns:a16="http://schemas.microsoft.com/office/drawing/2014/main" id="{0AC5B9A4-9D9B-4FA3-AB26-BD56E196CA9E}"/>
              </a:ext>
            </a:extLst>
          </p:cNvPr>
          <p:cNvSpPr/>
          <p:nvPr/>
        </p:nvSpPr>
        <p:spPr>
          <a:xfrm>
            <a:off x="5835962" y="856780"/>
            <a:ext cx="1817957" cy="982739"/>
          </a:xfrm>
          <a:prstGeom prst="chevron">
            <a:avLst/>
          </a:prstGeom>
          <a:blipFill>
            <a:blip r:embed="rId10">
              <a:alphaModFix amt="22000"/>
            </a:blip>
            <a:stretch>
              <a:fillRect/>
            </a:stretch>
          </a:blip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1867" b="1" dirty="0">
              <a:solidFill>
                <a:srgbClr val="FFFFFF"/>
              </a:solidFill>
              <a:latin typeface="Arial"/>
            </a:endParaRPr>
          </a:p>
        </p:txBody>
      </p:sp>
      <p:sp>
        <p:nvSpPr>
          <p:cNvPr id="13" name="Arrow: Chevron 12">
            <a:extLst>
              <a:ext uri="{FF2B5EF4-FFF2-40B4-BE49-F238E27FC236}">
                <a16:creationId xmlns:a16="http://schemas.microsoft.com/office/drawing/2014/main" id="{F5844792-CDAB-0BDE-3EB7-5E9B9A8C6AB3}"/>
              </a:ext>
            </a:extLst>
          </p:cNvPr>
          <p:cNvSpPr/>
          <p:nvPr/>
        </p:nvSpPr>
        <p:spPr>
          <a:xfrm>
            <a:off x="7292167" y="856780"/>
            <a:ext cx="1817957" cy="982739"/>
          </a:xfrm>
          <a:prstGeom prst="chevron">
            <a:avLst/>
          </a:prstGeom>
          <a:blipFill>
            <a:blip r:embed="rId11">
              <a:alphaModFix amt="22000"/>
            </a:blip>
            <a:stretch>
              <a:fillRect/>
            </a:stretch>
          </a:blipFill>
          <a:ln>
            <a:solidFill>
              <a:schemeClr val="tx1">
                <a:lumMod val="50000"/>
              </a:schemeClr>
            </a:solidFill>
          </a:ln>
          <a:effectLst>
            <a:outerShdw blurRad="40000" dist="23000" dir="5400000" rotWithShape="0">
              <a:srgbClr val="000000">
                <a:alpha val="1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1867" b="1" dirty="0">
              <a:solidFill>
                <a:srgbClr val="FFFFFF"/>
              </a:solidFill>
              <a:latin typeface="Arial"/>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7480384E-971B-1D4E-39C7-61FCB38AE201}"/>
                  </a:ext>
                </a:extLst>
              </p:cNvPr>
              <p:cNvSpPr txBox="1"/>
              <p:nvPr/>
            </p:nvSpPr>
            <p:spPr>
              <a:xfrm>
                <a:off x="3175766" y="937913"/>
                <a:ext cx="1566865" cy="789575"/>
              </a:xfrm>
              <a:prstGeom prst="rect">
                <a:avLst/>
              </a:prstGeom>
              <a:noFill/>
            </p:spPr>
            <p:txBody>
              <a:bodyPr wrap="square">
                <a:spAutoFit/>
              </a:bodyPr>
              <a:lstStyle/>
              <a:p>
                <a:pPr algn="ctr" defTabSz="609585" fontAlgn="base">
                  <a:spcBef>
                    <a:spcPct val="0"/>
                  </a:spcBef>
                  <a:spcAft>
                    <a:spcPct val="0"/>
                  </a:spcAft>
                </a:pPr>
                <a:r>
                  <a:rPr lang="en-US" sz="1467" b="1" dirty="0">
                    <a:solidFill>
                      <a:srgbClr val="003087"/>
                    </a:solidFill>
                    <a:latin typeface="Calibri" charset="0"/>
                  </a:rPr>
                  <a:t>SSR-1</a:t>
                </a:r>
              </a:p>
              <a:p>
                <a:pPr algn="ctr" defTabSz="609585" fontAlgn="base">
                  <a:spcBef>
                    <a:spcPct val="0"/>
                  </a:spcBef>
                  <a:spcAft>
                    <a:spcPct val="0"/>
                  </a:spcAft>
                </a:pPr>
                <a14:m>
                  <m:oMathPara xmlns:m="http://schemas.openxmlformats.org/officeDocument/2006/math">
                    <m:oMathParaPr>
                      <m:jc m:val="centerGroup"/>
                    </m:oMathParaPr>
                    <m:oMath xmlns:m="http://schemas.openxmlformats.org/officeDocument/2006/math">
                      <m:sSub>
                        <m:sSubPr>
                          <m:ctrlPr>
                            <a:rPr lang="en-US" sz="1467" b="1" i="1">
                              <a:solidFill>
                                <a:srgbClr val="003087"/>
                              </a:solidFill>
                              <a:latin typeface="Cambria Math" panose="02040503050406030204" pitchFamily="18" charset="0"/>
                            </a:rPr>
                          </m:ctrlPr>
                        </m:sSubPr>
                        <m:e>
                          <m:r>
                            <a:rPr lang="en-US" sz="1467" b="1" i="1">
                              <a:solidFill>
                                <a:srgbClr val="003087"/>
                              </a:solidFill>
                              <a:latin typeface="Cambria Math" panose="02040503050406030204" pitchFamily="18" charset="0"/>
                            </a:rPr>
                            <m:t>𝜷</m:t>
                          </m:r>
                        </m:e>
                        <m:sub>
                          <m:r>
                            <a:rPr lang="en-US" sz="1467" b="1" i="1">
                              <a:solidFill>
                                <a:srgbClr val="003087"/>
                              </a:solidFill>
                              <a:latin typeface="Cambria Math" panose="02040503050406030204" pitchFamily="18" charset="0"/>
                            </a:rPr>
                            <m:t>𝒐𝒑𝒕</m:t>
                          </m:r>
                        </m:sub>
                      </m:sSub>
                      <m:r>
                        <a:rPr lang="en-US" sz="1467" b="1" i="1">
                          <a:solidFill>
                            <a:srgbClr val="003087"/>
                          </a:solidFill>
                          <a:latin typeface="Cambria Math" panose="02040503050406030204" pitchFamily="18" charset="0"/>
                        </a:rPr>
                        <m:t>=</m:t>
                      </m:r>
                      <m:r>
                        <a:rPr lang="en-US" sz="1467" b="1" i="1">
                          <a:solidFill>
                            <a:srgbClr val="003087"/>
                          </a:solidFill>
                          <a:latin typeface="Cambria Math" panose="02040503050406030204" pitchFamily="18" charset="0"/>
                        </a:rPr>
                        <m:t>𝟎</m:t>
                      </m:r>
                      <m:r>
                        <a:rPr lang="en-US" sz="1467" b="1" i="1">
                          <a:solidFill>
                            <a:srgbClr val="003087"/>
                          </a:solidFill>
                          <a:latin typeface="Cambria Math" panose="02040503050406030204" pitchFamily="18" charset="0"/>
                        </a:rPr>
                        <m:t>.</m:t>
                      </m:r>
                      <m:r>
                        <a:rPr lang="en-US" sz="1467" b="1" i="1">
                          <a:solidFill>
                            <a:srgbClr val="003087"/>
                          </a:solidFill>
                          <a:latin typeface="Cambria Math" panose="02040503050406030204" pitchFamily="18" charset="0"/>
                        </a:rPr>
                        <m:t>𝟐𝟐</m:t>
                      </m:r>
                    </m:oMath>
                  </m:oMathPara>
                </a14:m>
                <a:endParaRPr lang="en-US" sz="1467" b="1" dirty="0">
                  <a:solidFill>
                    <a:srgbClr val="003087"/>
                  </a:solidFill>
                  <a:latin typeface="Calibri" charset="0"/>
                </a:endParaRPr>
              </a:p>
              <a:p>
                <a:pPr algn="ctr" defTabSz="609585" fontAlgn="base">
                  <a:spcBef>
                    <a:spcPct val="0"/>
                  </a:spcBef>
                  <a:spcAft>
                    <a:spcPct val="0"/>
                  </a:spcAft>
                </a:pPr>
                <a:r>
                  <a:rPr lang="en-US" sz="1467" b="1" dirty="0">
                    <a:solidFill>
                      <a:srgbClr val="003087"/>
                    </a:solidFill>
                    <a:latin typeface="Calibri" charset="0"/>
                  </a:rPr>
                  <a:t>10-32 MeV</a:t>
                </a:r>
              </a:p>
            </p:txBody>
          </p:sp>
        </mc:Choice>
        <mc:Fallback xmlns="">
          <p:sp>
            <p:nvSpPr>
              <p:cNvPr id="14" name="TextBox 13">
                <a:extLst>
                  <a:ext uri="{FF2B5EF4-FFF2-40B4-BE49-F238E27FC236}">
                    <a16:creationId xmlns:a16="http://schemas.microsoft.com/office/drawing/2014/main" id="{7480384E-971B-1D4E-39C7-61FCB38AE201}"/>
                  </a:ext>
                </a:extLst>
              </p:cNvPr>
              <p:cNvSpPr txBox="1">
                <a:spLocks noRot="1" noChangeAspect="1" noMove="1" noResize="1" noEditPoints="1" noAdjustHandles="1" noChangeArrowheads="1" noChangeShapeType="1" noTextEdit="1"/>
              </p:cNvSpPr>
              <p:nvPr/>
            </p:nvSpPr>
            <p:spPr>
              <a:xfrm>
                <a:off x="3175766" y="937913"/>
                <a:ext cx="1566865" cy="789575"/>
              </a:xfrm>
              <a:prstGeom prst="rect">
                <a:avLst/>
              </a:prstGeom>
              <a:blipFill>
                <a:blip r:embed="rId12"/>
                <a:stretch>
                  <a:fillRect t="-1550" b="-77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E1C5658-B1DC-A726-0A79-DDC22CCCFCF8}"/>
                  </a:ext>
                </a:extLst>
              </p:cNvPr>
              <p:cNvSpPr txBox="1"/>
              <p:nvPr/>
            </p:nvSpPr>
            <p:spPr>
              <a:xfrm>
                <a:off x="4629602" y="937911"/>
                <a:ext cx="1566865" cy="789575"/>
              </a:xfrm>
              <a:prstGeom prst="rect">
                <a:avLst/>
              </a:prstGeom>
              <a:noFill/>
            </p:spPr>
            <p:txBody>
              <a:bodyPr wrap="square">
                <a:spAutoFit/>
              </a:bodyPr>
              <a:lstStyle/>
              <a:p>
                <a:pPr algn="ctr" defTabSz="609585" fontAlgn="base">
                  <a:spcBef>
                    <a:spcPct val="0"/>
                  </a:spcBef>
                  <a:spcAft>
                    <a:spcPct val="0"/>
                  </a:spcAft>
                </a:pPr>
                <a:r>
                  <a:rPr lang="en-US" sz="1467" b="1" dirty="0">
                    <a:solidFill>
                      <a:srgbClr val="003087"/>
                    </a:solidFill>
                    <a:latin typeface="Calibri" charset="0"/>
                  </a:rPr>
                  <a:t>SSR-2</a:t>
                </a:r>
              </a:p>
              <a:p>
                <a:pPr algn="ctr" defTabSz="609585" fontAlgn="base">
                  <a:spcBef>
                    <a:spcPct val="0"/>
                  </a:spcBef>
                  <a:spcAft>
                    <a:spcPct val="0"/>
                  </a:spcAft>
                </a:pPr>
                <a14:m>
                  <m:oMath xmlns:m="http://schemas.openxmlformats.org/officeDocument/2006/math">
                    <m:sSub>
                      <m:sSubPr>
                        <m:ctrlPr>
                          <a:rPr lang="en-US" sz="1467" b="1" i="1">
                            <a:solidFill>
                              <a:srgbClr val="003087"/>
                            </a:solidFill>
                            <a:latin typeface="Cambria Math" panose="02040503050406030204" pitchFamily="18" charset="0"/>
                          </a:rPr>
                        </m:ctrlPr>
                      </m:sSubPr>
                      <m:e>
                        <m:r>
                          <a:rPr lang="en-US" sz="1467" b="1" i="1">
                            <a:solidFill>
                              <a:srgbClr val="003087"/>
                            </a:solidFill>
                            <a:latin typeface="Cambria Math" panose="02040503050406030204" pitchFamily="18" charset="0"/>
                          </a:rPr>
                          <m:t>𝜷</m:t>
                        </m:r>
                      </m:e>
                      <m:sub>
                        <m:r>
                          <a:rPr lang="en-US" sz="1467" b="1" i="1">
                            <a:solidFill>
                              <a:srgbClr val="003087"/>
                            </a:solidFill>
                            <a:latin typeface="Cambria Math" panose="02040503050406030204" pitchFamily="18" charset="0"/>
                          </a:rPr>
                          <m:t>𝒐𝒑𝒕</m:t>
                        </m:r>
                      </m:sub>
                    </m:sSub>
                    <m:r>
                      <a:rPr lang="en-US" sz="1467" b="1" i="1">
                        <a:solidFill>
                          <a:srgbClr val="003087"/>
                        </a:solidFill>
                        <a:latin typeface="Cambria Math" panose="02040503050406030204" pitchFamily="18" charset="0"/>
                      </a:rPr>
                      <m:t>=</m:t>
                    </m:r>
                    <m:r>
                      <a:rPr lang="en-US" sz="1467" b="1" i="1">
                        <a:solidFill>
                          <a:srgbClr val="003087"/>
                        </a:solidFill>
                        <a:latin typeface="Cambria Math" panose="02040503050406030204" pitchFamily="18" charset="0"/>
                      </a:rPr>
                      <m:t>𝟎</m:t>
                    </m:r>
                    <m:r>
                      <a:rPr lang="en-US" sz="1467" b="1" i="1">
                        <a:solidFill>
                          <a:srgbClr val="003087"/>
                        </a:solidFill>
                        <a:latin typeface="Cambria Math" panose="02040503050406030204" pitchFamily="18" charset="0"/>
                      </a:rPr>
                      <m:t>.</m:t>
                    </m:r>
                  </m:oMath>
                </a14:m>
                <a:r>
                  <a:rPr lang="en-US" sz="1467" b="1" dirty="0">
                    <a:solidFill>
                      <a:srgbClr val="003087"/>
                    </a:solidFill>
                    <a:latin typeface="Calibri" charset="0"/>
                  </a:rPr>
                  <a:t>475</a:t>
                </a:r>
              </a:p>
              <a:p>
                <a:pPr algn="ctr" defTabSz="609585" fontAlgn="base">
                  <a:spcBef>
                    <a:spcPct val="0"/>
                  </a:spcBef>
                  <a:spcAft>
                    <a:spcPct val="0"/>
                  </a:spcAft>
                </a:pPr>
                <a:r>
                  <a:rPr lang="en-US" sz="1467" b="1" dirty="0">
                    <a:solidFill>
                      <a:srgbClr val="003087"/>
                    </a:solidFill>
                    <a:latin typeface="Calibri" charset="0"/>
                  </a:rPr>
                  <a:t>32-177 MeV</a:t>
                </a:r>
              </a:p>
            </p:txBody>
          </p:sp>
        </mc:Choice>
        <mc:Fallback xmlns="">
          <p:sp>
            <p:nvSpPr>
              <p:cNvPr id="15" name="TextBox 14">
                <a:extLst>
                  <a:ext uri="{FF2B5EF4-FFF2-40B4-BE49-F238E27FC236}">
                    <a16:creationId xmlns:a16="http://schemas.microsoft.com/office/drawing/2014/main" id="{6E1C5658-B1DC-A726-0A79-DDC22CCCFCF8}"/>
                  </a:ext>
                </a:extLst>
              </p:cNvPr>
              <p:cNvSpPr txBox="1">
                <a:spLocks noRot="1" noChangeAspect="1" noMove="1" noResize="1" noEditPoints="1" noAdjustHandles="1" noChangeArrowheads="1" noChangeShapeType="1" noTextEdit="1"/>
              </p:cNvSpPr>
              <p:nvPr/>
            </p:nvSpPr>
            <p:spPr>
              <a:xfrm>
                <a:off x="4629602" y="937911"/>
                <a:ext cx="1566865" cy="789575"/>
              </a:xfrm>
              <a:prstGeom prst="rect">
                <a:avLst/>
              </a:prstGeom>
              <a:blipFill>
                <a:blip r:embed="rId13"/>
                <a:stretch>
                  <a:fillRect t="-1550" b="-77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CF588F27-7CBD-F31B-4FC2-B3CE3D8133DF}"/>
                  </a:ext>
                </a:extLst>
              </p:cNvPr>
              <p:cNvSpPr txBox="1"/>
              <p:nvPr/>
            </p:nvSpPr>
            <p:spPr>
              <a:xfrm>
                <a:off x="1683476" y="945851"/>
                <a:ext cx="1566865" cy="789575"/>
              </a:xfrm>
              <a:prstGeom prst="rect">
                <a:avLst/>
              </a:prstGeom>
              <a:noFill/>
            </p:spPr>
            <p:txBody>
              <a:bodyPr wrap="square">
                <a:spAutoFit/>
              </a:bodyPr>
              <a:lstStyle/>
              <a:p>
                <a:pPr algn="ctr" defTabSz="609585" fontAlgn="base">
                  <a:spcBef>
                    <a:spcPct val="0"/>
                  </a:spcBef>
                  <a:spcAft>
                    <a:spcPct val="0"/>
                  </a:spcAft>
                </a:pPr>
                <a:r>
                  <a:rPr lang="en-US" sz="1467" b="1" dirty="0">
                    <a:solidFill>
                      <a:srgbClr val="003087"/>
                    </a:solidFill>
                    <a:latin typeface="Calibri" charset="0"/>
                  </a:rPr>
                  <a:t>HWR</a:t>
                </a:r>
              </a:p>
              <a:p>
                <a:pPr algn="ctr" defTabSz="609585" fontAlgn="base">
                  <a:spcBef>
                    <a:spcPct val="0"/>
                  </a:spcBef>
                  <a:spcAft>
                    <a:spcPct val="0"/>
                  </a:spcAft>
                </a:pPr>
                <a14:m>
                  <m:oMath xmlns:m="http://schemas.openxmlformats.org/officeDocument/2006/math">
                    <m:sSub>
                      <m:sSubPr>
                        <m:ctrlPr>
                          <a:rPr lang="en-US" sz="1467" b="1" i="1">
                            <a:solidFill>
                              <a:srgbClr val="003087"/>
                            </a:solidFill>
                            <a:latin typeface="Cambria Math" panose="02040503050406030204" pitchFamily="18" charset="0"/>
                          </a:rPr>
                        </m:ctrlPr>
                      </m:sSubPr>
                      <m:e>
                        <m:r>
                          <a:rPr lang="en-US" sz="1467" b="1" i="1">
                            <a:solidFill>
                              <a:srgbClr val="003087"/>
                            </a:solidFill>
                            <a:latin typeface="Cambria Math" panose="02040503050406030204" pitchFamily="18" charset="0"/>
                          </a:rPr>
                          <m:t>𝜷</m:t>
                        </m:r>
                      </m:e>
                      <m:sub>
                        <m:r>
                          <a:rPr lang="en-US" sz="1467" b="1" i="1">
                            <a:solidFill>
                              <a:srgbClr val="003087"/>
                            </a:solidFill>
                            <a:latin typeface="Cambria Math" panose="02040503050406030204" pitchFamily="18" charset="0"/>
                          </a:rPr>
                          <m:t>𝒐𝒑𝒕</m:t>
                        </m:r>
                      </m:sub>
                    </m:sSub>
                    <m:r>
                      <a:rPr lang="en-US" sz="1467" b="1" i="1">
                        <a:solidFill>
                          <a:srgbClr val="003087"/>
                        </a:solidFill>
                        <a:latin typeface="Cambria Math" panose="02040503050406030204" pitchFamily="18" charset="0"/>
                      </a:rPr>
                      <m:t>=</m:t>
                    </m:r>
                    <m:r>
                      <a:rPr lang="en-US" sz="1467" b="1" i="1">
                        <a:solidFill>
                          <a:srgbClr val="003087"/>
                        </a:solidFill>
                        <a:latin typeface="Cambria Math" panose="02040503050406030204" pitchFamily="18" charset="0"/>
                      </a:rPr>
                      <m:t>𝟎</m:t>
                    </m:r>
                    <m:r>
                      <a:rPr lang="en-US" sz="1467" b="1" i="1">
                        <a:solidFill>
                          <a:srgbClr val="003087"/>
                        </a:solidFill>
                        <a:latin typeface="Cambria Math" panose="02040503050406030204" pitchFamily="18" charset="0"/>
                      </a:rPr>
                      <m:t>.</m:t>
                    </m:r>
                  </m:oMath>
                </a14:m>
                <a:r>
                  <a:rPr lang="en-US" sz="1467" b="1" dirty="0">
                    <a:solidFill>
                      <a:srgbClr val="003087"/>
                    </a:solidFill>
                    <a:latin typeface="Calibri" charset="0"/>
                  </a:rPr>
                  <a:t>112</a:t>
                </a:r>
              </a:p>
              <a:p>
                <a:pPr algn="ctr" defTabSz="609585" fontAlgn="base">
                  <a:spcBef>
                    <a:spcPct val="0"/>
                  </a:spcBef>
                  <a:spcAft>
                    <a:spcPct val="0"/>
                  </a:spcAft>
                </a:pPr>
                <a:r>
                  <a:rPr lang="en-US" sz="1467" b="1" dirty="0">
                    <a:solidFill>
                      <a:srgbClr val="003087"/>
                    </a:solidFill>
                    <a:latin typeface="Calibri" charset="0"/>
                  </a:rPr>
                  <a:t>2.1-10 MeV</a:t>
                </a:r>
              </a:p>
            </p:txBody>
          </p:sp>
        </mc:Choice>
        <mc:Fallback xmlns="">
          <p:sp>
            <p:nvSpPr>
              <p:cNvPr id="16" name="TextBox 15">
                <a:extLst>
                  <a:ext uri="{FF2B5EF4-FFF2-40B4-BE49-F238E27FC236}">
                    <a16:creationId xmlns:a16="http://schemas.microsoft.com/office/drawing/2014/main" id="{CF588F27-7CBD-F31B-4FC2-B3CE3D8133DF}"/>
                  </a:ext>
                </a:extLst>
              </p:cNvPr>
              <p:cNvSpPr txBox="1">
                <a:spLocks noRot="1" noChangeAspect="1" noMove="1" noResize="1" noEditPoints="1" noAdjustHandles="1" noChangeArrowheads="1" noChangeShapeType="1" noTextEdit="1"/>
              </p:cNvSpPr>
              <p:nvPr/>
            </p:nvSpPr>
            <p:spPr>
              <a:xfrm>
                <a:off x="1683476" y="945851"/>
                <a:ext cx="1566865" cy="789575"/>
              </a:xfrm>
              <a:prstGeom prst="rect">
                <a:avLst/>
              </a:prstGeom>
              <a:blipFill>
                <a:blip r:embed="rId14"/>
                <a:stretch>
                  <a:fillRect t="-1538" b="-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219E3F63-A38B-6FA4-E4EE-2440E4A4AF15}"/>
                  </a:ext>
                </a:extLst>
              </p:cNvPr>
              <p:cNvSpPr txBox="1"/>
              <p:nvPr/>
            </p:nvSpPr>
            <p:spPr>
              <a:xfrm>
                <a:off x="7534233" y="945851"/>
                <a:ext cx="1566865" cy="789575"/>
              </a:xfrm>
              <a:prstGeom prst="rect">
                <a:avLst/>
              </a:prstGeom>
              <a:noFill/>
            </p:spPr>
            <p:txBody>
              <a:bodyPr wrap="square">
                <a:spAutoFit/>
              </a:bodyPr>
              <a:lstStyle/>
              <a:p>
                <a:pPr algn="ctr" defTabSz="609585" fontAlgn="base">
                  <a:spcBef>
                    <a:spcPct val="0"/>
                  </a:spcBef>
                  <a:spcAft>
                    <a:spcPct val="0"/>
                  </a:spcAft>
                </a:pPr>
                <a:r>
                  <a:rPr lang="en-US" sz="1467" b="1" dirty="0">
                    <a:solidFill>
                      <a:srgbClr val="003087"/>
                    </a:solidFill>
                    <a:latin typeface="Calibri" charset="0"/>
                  </a:rPr>
                  <a:t>HB-650</a:t>
                </a:r>
              </a:p>
              <a:p>
                <a:pPr algn="ctr" defTabSz="609585" fontAlgn="base">
                  <a:spcBef>
                    <a:spcPct val="0"/>
                  </a:spcBef>
                  <a:spcAft>
                    <a:spcPct val="0"/>
                  </a:spcAft>
                </a:pPr>
                <a14:m>
                  <m:oMath xmlns:m="http://schemas.openxmlformats.org/officeDocument/2006/math">
                    <m:sSub>
                      <m:sSubPr>
                        <m:ctrlPr>
                          <a:rPr lang="en-US" sz="1467" b="1" i="1">
                            <a:solidFill>
                              <a:srgbClr val="003087"/>
                            </a:solidFill>
                            <a:latin typeface="Cambria Math" panose="02040503050406030204" pitchFamily="18" charset="0"/>
                          </a:rPr>
                        </m:ctrlPr>
                      </m:sSubPr>
                      <m:e>
                        <m:r>
                          <a:rPr lang="en-US" sz="1467" b="1" i="1">
                            <a:solidFill>
                              <a:srgbClr val="003087"/>
                            </a:solidFill>
                            <a:latin typeface="Cambria Math" panose="02040503050406030204" pitchFamily="18" charset="0"/>
                          </a:rPr>
                          <m:t>𝜷</m:t>
                        </m:r>
                      </m:e>
                      <m:sub>
                        <m:r>
                          <a:rPr lang="en-US" sz="1467" b="1" i="1">
                            <a:solidFill>
                              <a:srgbClr val="003087"/>
                            </a:solidFill>
                            <a:latin typeface="Cambria Math" panose="02040503050406030204" pitchFamily="18" charset="0"/>
                          </a:rPr>
                          <m:t>𝒐𝒑𝒕</m:t>
                        </m:r>
                      </m:sub>
                    </m:sSub>
                    <m:r>
                      <a:rPr lang="en-US" sz="1467" b="1" i="1">
                        <a:solidFill>
                          <a:srgbClr val="003087"/>
                        </a:solidFill>
                        <a:latin typeface="Cambria Math" panose="02040503050406030204" pitchFamily="18" charset="0"/>
                      </a:rPr>
                      <m:t>=</m:t>
                    </m:r>
                    <m:r>
                      <a:rPr lang="en-US" sz="1467" b="1" i="1">
                        <a:solidFill>
                          <a:srgbClr val="003087"/>
                        </a:solidFill>
                        <a:latin typeface="Cambria Math" panose="02040503050406030204" pitchFamily="18" charset="0"/>
                      </a:rPr>
                      <m:t>𝟎</m:t>
                    </m:r>
                    <m:r>
                      <a:rPr lang="en-US" sz="1467" b="1" i="1">
                        <a:solidFill>
                          <a:srgbClr val="003087"/>
                        </a:solidFill>
                        <a:latin typeface="Cambria Math" panose="02040503050406030204" pitchFamily="18" charset="0"/>
                      </a:rPr>
                      <m:t>.</m:t>
                    </m:r>
                  </m:oMath>
                </a14:m>
                <a:r>
                  <a:rPr lang="en-US" sz="1467" b="1" dirty="0">
                    <a:solidFill>
                      <a:srgbClr val="003087"/>
                    </a:solidFill>
                    <a:latin typeface="Calibri" charset="0"/>
                  </a:rPr>
                  <a:t>971</a:t>
                </a:r>
              </a:p>
              <a:p>
                <a:pPr algn="ctr" defTabSz="609585" fontAlgn="base">
                  <a:spcBef>
                    <a:spcPct val="0"/>
                  </a:spcBef>
                  <a:spcAft>
                    <a:spcPct val="0"/>
                  </a:spcAft>
                </a:pPr>
                <a:r>
                  <a:rPr lang="en-US" sz="1467" b="1" dirty="0">
                    <a:solidFill>
                      <a:srgbClr val="003087"/>
                    </a:solidFill>
                    <a:latin typeface="Calibri" charset="0"/>
                  </a:rPr>
                  <a:t>516-800 MeV</a:t>
                </a:r>
              </a:p>
            </p:txBody>
          </p:sp>
        </mc:Choice>
        <mc:Fallback xmlns="">
          <p:sp>
            <p:nvSpPr>
              <p:cNvPr id="17" name="TextBox 16">
                <a:extLst>
                  <a:ext uri="{FF2B5EF4-FFF2-40B4-BE49-F238E27FC236}">
                    <a16:creationId xmlns:a16="http://schemas.microsoft.com/office/drawing/2014/main" id="{219E3F63-A38B-6FA4-E4EE-2440E4A4AF15}"/>
                  </a:ext>
                </a:extLst>
              </p:cNvPr>
              <p:cNvSpPr txBox="1">
                <a:spLocks noRot="1" noChangeAspect="1" noMove="1" noResize="1" noEditPoints="1" noAdjustHandles="1" noChangeArrowheads="1" noChangeShapeType="1" noTextEdit="1"/>
              </p:cNvSpPr>
              <p:nvPr/>
            </p:nvSpPr>
            <p:spPr>
              <a:xfrm>
                <a:off x="7534233" y="945851"/>
                <a:ext cx="1566865" cy="789575"/>
              </a:xfrm>
              <a:prstGeom prst="rect">
                <a:avLst/>
              </a:prstGeom>
              <a:blipFill>
                <a:blip r:embed="rId15"/>
                <a:stretch>
                  <a:fillRect t="-1538" b="-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A6753E0D-C7B4-E8BC-6CA2-54C530BD3AF7}"/>
                  </a:ext>
                </a:extLst>
              </p:cNvPr>
              <p:cNvSpPr txBox="1"/>
              <p:nvPr/>
            </p:nvSpPr>
            <p:spPr>
              <a:xfrm>
                <a:off x="5986569" y="937910"/>
                <a:ext cx="1566865" cy="789575"/>
              </a:xfrm>
              <a:prstGeom prst="rect">
                <a:avLst/>
              </a:prstGeom>
              <a:noFill/>
            </p:spPr>
            <p:txBody>
              <a:bodyPr wrap="square">
                <a:spAutoFit/>
              </a:bodyPr>
              <a:lstStyle/>
              <a:p>
                <a:pPr algn="ctr" defTabSz="609585" fontAlgn="base">
                  <a:spcBef>
                    <a:spcPct val="0"/>
                  </a:spcBef>
                  <a:spcAft>
                    <a:spcPct val="0"/>
                  </a:spcAft>
                </a:pPr>
                <a:r>
                  <a:rPr lang="en-US" sz="1467" b="1" dirty="0">
                    <a:solidFill>
                      <a:srgbClr val="003087"/>
                    </a:solidFill>
                    <a:latin typeface="Calibri" charset="0"/>
                  </a:rPr>
                  <a:t>LB-650</a:t>
                </a:r>
              </a:p>
              <a:p>
                <a:pPr algn="ctr" defTabSz="609585" fontAlgn="base">
                  <a:spcBef>
                    <a:spcPct val="0"/>
                  </a:spcBef>
                  <a:spcAft>
                    <a:spcPct val="0"/>
                  </a:spcAft>
                </a:pPr>
                <a14:m>
                  <m:oMath xmlns:m="http://schemas.openxmlformats.org/officeDocument/2006/math">
                    <m:sSub>
                      <m:sSubPr>
                        <m:ctrlPr>
                          <a:rPr lang="en-US" sz="1467" b="1" i="1">
                            <a:solidFill>
                              <a:srgbClr val="003087"/>
                            </a:solidFill>
                            <a:latin typeface="Cambria Math" panose="02040503050406030204" pitchFamily="18" charset="0"/>
                          </a:rPr>
                        </m:ctrlPr>
                      </m:sSubPr>
                      <m:e>
                        <m:r>
                          <a:rPr lang="en-US" sz="1467" b="1" i="1">
                            <a:solidFill>
                              <a:srgbClr val="003087"/>
                            </a:solidFill>
                            <a:latin typeface="Cambria Math" panose="02040503050406030204" pitchFamily="18" charset="0"/>
                          </a:rPr>
                          <m:t>𝜷</m:t>
                        </m:r>
                      </m:e>
                      <m:sub>
                        <m:r>
                          <a:rPr lang="en-US" sz="1467" b="1" i="1">
                            <a:solidFill>
                              <a:srgbClr val="003087"/>
                            </a:solidFill>
                            <a:latin typeface="Cambria Math" panose="02040503050406030204" pitchFamily="18" charset="0"/>
                          </a:rPr>
                          <m:t>𝒐𝒑𝒕</m:t>
                        </m:r>
                      </m:sub>
                    </m:sSub>
                    <m:r>
                      <a:rPr lang="en-US" sz="1467" b="1" i="1">
                        <a:solidFill>
                          <a:srgbClr val="003087"/>
                        </a:solidFill>
                        <a:latin typeface="Cambria Math" panose="02040503050406030204" pitchFamily="18" charset="0"/>
                      </a:rPr>
                      <m:t>=</m:t>
                    </m:r>
                    <m:r>
                      <a:rPr lang="en-US" sz="1467" b="1" i="1">
                        <a:solidFill>
                          <a:srgbClr val="003087"/>
                        </a:solidFill>
                        <a:latin typeface="Cambria Math" panose="02040503050406030204" pitchFamily="18" charset="0"/>
                      </a:rPr>
                      <m:t>𝟎</m:t>
                    </m:r>
                    <m:r>
                      <a:rPr lang="en-US" sz="1467" b="1" i="1">
                        <a:solidFill>
                          <a:srgbClr val="003087"/>
                        </a:solidFill>
                        <a:latin typeface="Cambria Math" panose="02040503050406030204" pitchFamily="18" charset="0"/>
                      </a:rPr>
                      <m:t>.</m:t>
                    </m:r>
                  </m:oMath>
                </a14:m>
                <a:r>
                  <a:rPr lang="en-US" sz="1467" b="1" dirty="0">
                    <a:solidFill>
                      <a:srgbClr val="003087"/>
                    </a:solidFill>
                    <a:latin typeface="Calibri" charset="0"/>
                  </a:rPr>
                  <a:t>65</a:t>
                </a:r>
              </a:p>
              <a:p>
                <a:pPr algn="ctr" defTabSz="609585" fontAlgn="base">
                  <a:spcBef>
                    <a:spcPct val="0"/>
                  </a:spcBef>
                  <a:spcAft>
                    <a:spcPct val="0"/>
                  </a:spcAft>
                </a:pPr>
                <a:r>
                  <a:rPr lang="en-US" sz="1467" b="1" dirty="0">
                    <a:solidFill>
                      <a:srgbClr val="003087"/>
                    </a:solidFill>
                    <a:latin typeface="Calibri" charset="0"/>
                  </a:rPr>
                  <a:t>177-516 MeV</a:t>
                </a:r>
              </a:p>
            </p:txBody>
          </p:sp>
        </mc:Choice>
        <mc:Fallback xmlns="">
          <p:sp>
            <p:nvSpPr>
              <p:cNvPr id="18" name="TextBox 17">
                <a:extLst>
                  <a:ext uri="{FF2B5EF4-FFF2-40B4-BE49-F238E27FC236}">
                    <a16:creationId xmlns:a16="http://schemas.microsoft.com/office/drawing/2014/main" id="{A6753E0D-C7B4-E8BC-6CA2-54C530BD3AF7}"/>
                  </a:ext>
                </a:extLst>
              </p:cNvPr>
              <p:cNvSpPr txBox="1">
                <a:spLocks noRot="1" noChangeAspect="1" noMove="1" noResize="1" noEditPoints="1" noAdjustHandles="1" noChangeArrowheads="1" noChangeShapeType="1" noTextEdit="1"/>
              </p:cNvSpPr>
              <p:nvPr/>
            </p:nvSpPr>
            <p:spPr>
              <a:xfrm>
                <a:off x="5986569" y="937910"/>
                <a:ext cx="1566865" cy="789575"/>
              </a:xfrm>
              <a:prstGeom prst="rect">
                <a:avLst/>
              </a:prstGeom>
              <a:blipFill>
                <a:blip r:embed="rId16"/>
                <a:stretch>
                  <a:fillRect t="-1550" b="-77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13DEFE0B-25AE-F7DC-9CD6-9E41F3229595}"/>
                  </a:ext>
                </a:extLst>
              </p:cNvPr>
              <p:cNvSpPr txBox="1"/>
              <p:nvPr/>
            </p:nvSpPr>
            <p:spPr>
              <a:xfrm>
                <a:off x="1380481" y="1907021"/>
                <a:ext cx="1566865" cy="256545"/>
              </a:xfrm>
              <a:prstGeom prst="rect">
                <a:avLst/>
              </a:prstGeom>
              <a:noFill/>
            </p:spPr>
            <p:txBody>
              <a:bodyPr wrap="square">
                <a:spAutoFit/>
              </a:bodyPr>
              <a:lstStyle/>
              <a:p>
                <a:pPr algn="ctr" defTabSz="609585" fontAlgn="base">
                  <a:spcBef>
                    <a:spcPct val="0"/>
                  </a:spcBef>
                  <a:spcAft>
                    <a:spcPct val="0"/>
                  </a:spcAft>
                </a:pPr>
                <a14:m>
                  <m:oMathPara xmlns:m="http://schemas.openxmlformats.org/officeDocument/2006/math">
                    <m:oMathParaPr>
                      <m:jc m:val="centerGroup"/>
                    </m:oMathParaPr>
                    <m:oMath xmlns:m="http://schemas.openxmlformats.org/officeDocument/2006/math">
                      <m:r>
                        <a:rPr lang="en-US" sz="1067" b="1" i="1" dirty="0">
                          <a:solidFill>
                            <a:srgbClr val="003087"/>
                          </a:solidFill>
                          <a:latin typeface="Cambria Math" panose="02040503050406030204" pitchFamily="18" charset="0"/>
                        </a:rPr>
                        <m:t>𝑪𝑹𝒀𝑶𝑴𝑶𝑫𝑼𝑳𝑬</m:t>
                      </m:r>
                      <m:r>
                        <a:rPr lang="en-US" sz="1067" b="1" i="1" dirty="0">
                          <a:solidFill>
                            <a:srgbClr val="003087"/>
                          </a:solidFill>
                          <a:latin typeface="Cambria Math" panose="02040503050406030204" pitchFamily="18" charset="0"/>
                        </a:rPr>
                        <m:t>×</m:t>
                      </m:r>
                      <m:r>
                        <a:rPr lang="en-US" sz="1067" b="1" i="1" dirty="0">
                          <a:solidFill>
                            <a:srgbClr val="003087"/>
                          </a:solidFill>
                          <a:latin typeface="Cambria Math" panose="02040503050406030204" pitchFamily="18" charset="0"/>
                        </a:rPr>
                        <m:t>𝟏</m:t>
                      </m:r>
                    </m:oMath>
                  </m:oMathPara>
                </a14:m>
                <a:endParaRPr lang="en-US" sz="1067" b="1" dirty="0">
                  <a:solidFill>
                    <a:srgbClr val="003087"/>
                  </a:solidFill>
                  <a:latin typeface="Calibri" charset="0"/>
                </a:endParaRPr>
              </a:p>
            </p:txBody>
          </p:sp>
        </mc:Choice>
        <mc:Fallback xmlns="">
          <p:sp>
            <p:nvSpPr>
              <p:cNvPr id="19" name="TextBox 18">
                <a:extLst>
                  <a:ext uri="{FF2B5EF4-FFF2-40B4-BE49-F238E27FC236}">
                    <a16:creationId xmlns:a16="http://schemas.microsoft.com/office/drawing/2014/main" id="{13DEFE0B-25AE-F7DC-9CD6-9E41F3229595}"/>
                  </a:ext>
                </a:extLst>
              </p:cNvPr>
              <p:cNvSpPr txBox="1">
                <a:spLocks noRot="1" noChangeAspect="1" noMove="1" noResize="1" noEditPoints="1" noAdjustHandles="1" noChangeArrowheads="1" noChangeShapeType="1" noTextEdit="1"/>
              </p:cNvSpPr>
              <p:nvPr/>
            </p:nvSpPr>
            <p:spPr>
              <a:xfrm>
                <a:off x="1380481" y="1907021"/>
                <a:ext cx="1566865" cy="256545"/>
              </a:xfrm>
              <a:prstGeom prst="rect">
                <a:avLst/>
              </a:prstGeom>
              <a:blipFill>
                <a:blip r:embed="rId17"/>
                <a:stretch>
                  <a:fillRect/>
                </a:stretch>
              </a:blipFill>
            </p:spPr>
            <p:txBody>
              <a:bodyPr/>
              <a:lstStyle/>
              <a:p>
                <a:r>
                  <a:rPr lang="en-US">
                    <a:noFill/>
                  </a:rPr>
                  <a:t> </a:t>
                </a:r>
              </a:p>
            </p:txBody>
          </p:sp>
        </mc:Fallback>
      </mc:AlternateContent>
      <p:sp>
        <p:nvSpPr>
          <p:cNvPr id="37" name="Arrow: Chevron 36">
            <a:extLst>
              <a:ext uri="{FF2B5EF4-FFF2-40B4-BE49-F238E27FC236}">
                <a16:creationId xmlns:a16="http://schemas.microsoft.com/office/drawing/2014/main" id="{7F933A18-3AE9-CEF7-3F40-1940A6A26783}"/>
              </a:ext>
            </a:extLst>
          </p:cNvPr>
          <p:cNvSpPr/>
          <p:nvPr/>
        </p:nvSpPr>
        <p:spPr>
          <a:xfrm>
            <a:off x="8747250" y="856780"/>
            <a:ext cx="1817957" cy="982739"/>
          </a:xfrm>
          <a:prstGeom prst="chevron">
            <a:avLst/>
          </a:prstGeom>
          <a:blipFill>
            <a:blip r:embed="rId11">
              <a:alphaModFix amt="22000"/>
            </a:blip>
            <a:stretch>
              <a:fillRect/>
            </a:stretch>
          </a:blipFill>
          <a:ln>
            <a:solidFill>
              <a:schemeClr val="tx1">
                <a:lumMod val="50000"/>
              </a:schemeClr>
            </a:solidFill>
          </a:ln>
          <a:effectLst>
            <a:outerShdw blurRad="40000" dist="23000" dir="5400000" rotWithShape="0">
              <a:srgbClr val="000000">
                <a:alpha val="1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1867" b="1" dirty="0">
              <a:solidFill>
                <a:srgbClr val="FFFFFF"/>
              </a:solidFill>
              <a:latin typeface="Arial"/>
            </a:endParaRPr>
          </a:p>
        </p:txBody>
      </p:sp>
      <p:sp>
        <p:nvSpPr>
          <p:cNvPr id="39" name="Arrow: Chevron 38">
            <a:extLst>
              <a:ext uri="{FF2B5EF4-FFF2-40B4-BE49-F238E27FC236}">
                <a16:creationId xmlns:a16="http://schemas.microsoft.com/office/drawing/2014/main" id="{CCBC4443-187E-586C-CED2-C110644EB199}"/>
              </a:ext>
            </a:extLst>
          </p:cNvPr>
          <p:cNvSpPr/>
          <p:nvPr/>
        </p:nvSpPr>
        <p:spPr>
          <a:xfrm>
            <a:off x="10203455" y="856780"/>
            <a:ext cx="1817957" cy="982739"/>
          </a:xfrm>
          <a:prstGeom prst="chevron">
            <a:avLst/>
          </a:prstGeom>
          <a:blipFill>
            <a:blip r:embed="rId11">
              <a:alphaModFix amt="22000"/>
            </a:blip>
            <a:stretch>
              <a:fillRect/>
            </a:stretch>
          </a:blipFill>
          <a:ln>
            <a:solidFill>
              <a:schemeClr val="tx1">
                <a:lumMod val="50000"/>
              </a:schemeClr>
            </a:solidFill>
          </a:ln>
          <a:effectLst>
            <a:outerShdw blurRad="40000" dist="23000" dir="5400000" rotWithShape="0">
              <a:srgbClr val="000000">
                <a:alpha val="1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1867" b="1" dirty="0">
              <a:solidFill>
                <a:srgbClr val="FFFFFF"/>
              </a:solidFill>
              <a:latin typeface="Arial"/>
            </a:endParaRPr>
          </a:p>
        </p:txBody>
      </p:sp>
      <p:sp>
        <p:nvSpPr>
          <p:cNvPr id="42" name="TextBox 41">
            <a:extLst>
              <a:ext uri="{FF2B5EF4-FFF2-40B4-BE49-F238E27FC236}">
                <a16:creationId xmlns:a16="http://schemas.microsoft.com/office/drawing/2014/main" id="{032EE198-3550-DAAF-D290-73E8A98EA350}"/>
              </a:ext>
            </a:extLst>
          </p:cNvPr>
          <p:cNvSpPr txBox="1"/>
          <p:nvPr/>
        </p:nvSpPr>
        <p:spPr>
          <a:xfrm>
            <a:off x="8941661" y="945851"/>
            <a:ext cx="1566865" cy="769634"/>
          </a:xfrm>
          <a:prstGeom prst="rect">
            <a:avLst/>
          </a:prstGeom>
          <a:noFill/>
        </p:spPr>
        <p:txBody>
          <a:bodyPr wrap="square">
            <a:spAutoFit/>
          </a:bodyPr>
          <a:lstStyle/>
          <a:p>
            <a:pPr algn="ctr" defTabSz="609585" fontAlgn="base">
              <a:spcBef>
                <a:spcPct val="0"/>
              </a:spcBef>
              <a:spcAft>
                <a:spcPct val="0"/>
              </a:spcAft>
            </a:pPr>
            <a:r>
              <a:rPr lang="en-US" sz="1467" b="1" dirty="0">
                <a:solidFill>
                  <a:srgbClr val="003087"/>
                </a:solidFill>
                <a:latin typeface="Calibri" charset="0"/>
              </a:rPr>
              <a:t>BEAM</a:t>
            </a:r>
          </a:p>
          <a:p>
            <a:pPr algn="ctr" defTabSz="609585" fontAlgn="base">
              <a:spcBef>
                <a:spcPct val="0"/>
              </a:spcBef>
              <a:spcAft>
                <a:spcPct val="0"/>
              </a:spcAft>
            </a:pPr>
            <a:r>
              <a:rPr lang="en-US" sz="1467" b="1" dirty="0">
                <a:solidFill>
                  <a:srgbClr val="003087"/>
                </a:solidFill>
                <a:latin typeface="Calibri" charset="0"/>
              </a:rPr>
              <a:t> TRANSFER</a:t>
            </a:r>
          </a:p>
          <a:p>
            <a:pPr algn="ctr" defTabSz="609585" fontAlgn="base">
              <a:spcBef>
                <a:spcPct val="0"/>
              </a:spcBef>
              <a:spcAft>
                <a:spcPct val="0"/>
              </a:spcAft>
            </a:pPr>
            <a:r>
              <a:rPr lang="en-US" sz="1467" b="1" dirty="0">
                <a:solidFill>
                  <a:srgbClr val="003087"/>
                </a:solidFill>
                <a:latin typeface="Calibri" charset="0"/>
              </a:rPr>
              <a:t> LINE</a:t>
            </a:r>
          </a:p>
        </p:txBody>
      </p:sp>
      <p:sp>
        <p:nvSpPr>
          <p:cNvPr id="43" name="TextBox 42">
            <a:extLst>
              <a:ext uri="{FF2B5EF4-FFF2-40B4-BE49-F238E27FC236}">
                <a16:creationId xmlns:a16="http://schemas.microsoft.com/office/drawing/2014/main" id="{BEB7B5A4-15F5-40F1-8980-318E93DC92D1}"/>
              </a:ext>
            </a:extLst>
          </p:cNvPr>
          <p:cNvSpPr txBox="1"/>
          <p:nvPr/>
        </p:nvSpPr>
        <p:spPr>
          <a:xfrm>
            <a:off x="10454548" y="1171554"/>
            <a:ext cx="1566865" cy="318100"/>
          </a:xfrm>
          <a:prstGeom prst="rect">
            <a:avLst/>
          </a:prstGeom>
          <a:noFill/>
        </p:spPr>
        <p:txBody>
          <a:bodyPr wrap="square">
            <a:spAutoFit/>
          </a:bodyPr>
          <a:lstStyle/>
          <a:p>
            <a:pPr algn="ctr" defTabSz="609585" fontAlgn="base">
              <a:spcBef>
                <a:spcPct val="0"/>
              </a:spcBef>
              <a:spcAft>
                <a:spcPct val="0"/>
              </a:spcAft>
            </a:pPr>
            <a:r>
              <a:rPr lang="en-US" sz="1467" b="1" dirty="0">
                <a:solidFill>
                  <a:srgbClr val="003087"/>
                </a:solidFill>
                <a:latin typeface="Calibri" charset="0"/>
              </a:rPr>
              <a:t>BOOSTER</a:t>
            </a:r>
          </a:p>
        </p:txBody>
      </p:sp>
      <p:sp>
        <p:nvSpPr>
          <p:cNvPr id="69" name="Rectangle: Rounded Corners 68">
            <a:extLst>
              <a:ext uri="{FF2B5EF4-FFF2-40B4-BE49-F238E27FC236}">
                <a16:creationId xmlns:a16="http://schemas.microsoft.com/office/drawing/2014/main" id="{EBC92E0F-2D06-5083-4D2E-FE8B09555C68}"/>
              </a:ext>
            </a:extLst>
          </p:cNvPr>
          <p:cNvSpPr/>
          <p:nvPr/>
        </p:nvSpPr>
        <p:spPr>
          <a:xfrm>
            <a:off x="1519483" y="3527566"/>
            <a:ext cx="587988" cy="627860"/>
          </a:xfrm>
          <a:prstGeom prst="roundRect">
            <a:avLst/>
          </a:prstGeom>
          <a:blipFill>
            <a:blip r:embed="rId18"/>
            <a:stretch>
              <a:fillRect/>
            </a:stretch>
          </a:blipFill>
          <a:ln w="6350">
            <a:solidFill>
              <a:schemeClr val="tx2">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latin typeface="Arial"/>
            </a:endParaRPr>
          </a:p>
        </p:txBody>
      </p:sp>
      <p:sp>
        <p:nvSpPr>
          <p:cNvPr id="72" name="Rectangle: Rounded Corners 71">
            <a:extLst>
              <a:ext uri="{FF2B5EF4-FFF2-40B4-BE49-F238E27FC236}">
                <a16:creationId xmlns:a16="http://schemas.microsoft.com/office/drawing/2014/main" id="{A2080847-91F7-4C06-7A4D-B7D85E7160E8}"/>
              </a:ext>
            </a:extLst>
          </p:cNvPr>
          <p:cNvSpPr/>
          <p:nvPr/>
        </p:nvSpPr>
        <p:spPr>
          <a:xfrm>
            <a:off x="1519483" y="2765841"/>
            <a:ext cx="587987" cy="627860"/>
          </a:xfrm>
          <a:prstGeom prst="roundRect">
            <a:avLst/>
          </a:prstGeom>
          <a:blipFill>
            <a:blip r:embed="rId19"/>
            <a:stretch>
              <a:fillRect/>
            </a:stretch>
          </a:blipFill>
          <a:ln w="6350">
            <a:solidFill>
              <a:schemeClr val="tx2">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3200">
              <a:solidFill>
                <a:srgbClr val="FFFFFF"/>
              </a:solidFill>
              <a:latin typeface="Arial"/>
            </a:endParaRPr>
          </a:p>
        </p:txBody>
      </p:sp>
      <p:sp>
        <p:nvSpPr>
          <p:cNvPr id="75" name="Rectangle: Rounded Corners 74">
            <a:extLst>
              <a:ext uri="{FF2B5EF4-FFF2-40B4-BE49-F238E27FC236}">
                <a16:creationId xmlns:a16="http://schemas.microsoft.com/office/drawing/2014/main" id="{7A0A7304-1476-AFF1-F603-D37B8896E021}"/>
              </a:ext>
            </a:extLst>
          </p:cNvPr>
          <p:cNvSpPr/>
          <p:nvPr/>
        </p:nvSpPr>
        <p:spPr>
          <a:xfrm>
            <a:off x="2970807" y="3521627"/>
            <a:ext cx="587987" cy="627860"/>
          </a:xfrm>
          <a:prstGeom prst="roundRect">
            <a:avLst/>
          </a:prstGeom>
          <a:blipFill>
            <a:blip r:embed="rId20"/>
            <a:stretch>
              <a:fillRect/>
            </a:stretch>
          </a:blipFill>
          <a:ln w="6350">
            <a:solidFill>
              <a:schemeClr val="tx2">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latin typeface="Arial"/>
            </a:endParaRPr>
          </a:p>
        </p:txBody>
      </p:sp>
      <p:sp>
        <p:nvSpPr>
          <p:cNvPr id="78" name="Rectangle: Rounded Corners 77">
            <a:extLst>
              <a:ext uri="{FF2B5EF4-FFF2-40B4-BE49-F238E27FC236}">
                <a16:creationId xmlns:a16="http://schemas.microsoft.com/office/drawing/2014/main" id="{185F1A80-9379-8502-3918-4E4D4DAC2EC3}"/>
              </a:ext>
            </a:extLst>
          </p:cNvPr>
          <p:cNvSpPr/>
          <p:nvPr/>
        </p:nvSpPr>
        <p:spPr>
          <a:xfrm>
            <a:off x="2976180" y="2762863"/>
            <a:ext cx="587987" cy="630837"/>
          </a:xfrm>
          <a:prstGeom prst="roundRect">
            <a:avLst/>
          </a:prstGeom>
          <a:blipFill>
            <a:blip r:embed="rId21"/>
            <a:stretch>
              <a:fillRect/>
            </a:stretch>
          </a:blipFill>
          <a:ln w="6350">
            <a:solidFill>
              <a:schemeClr val="tx2">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3200">
              <a:solidFill>
                <a:srgbClr val="FFFFFF"/>
              </a:solidFill>
              <a:latin typeface="Arial"/>
            </a:endParaRPr>
          </a:p>
        </p:txBody>
      </p:sp>
      <p:sp>
        <p:nvSpPr>
          <p:cNvPr id="81" name="Rectangle: Rounded Corners 80">
            <a:extLst>
              <a:ext uri="{FF2B5EF4-FFF2-40B4-BE49-F238E27FC236}">
                <a16:creationId xmlns:a16="http://schemas.microsoft.com/office/drawing/2014/main" id="{B99D79C6-7713-110E-CE07-78569EEB29DE}"/>
              </a:ext>
            </a:extLst>
          </p:cNvPr>
          <p:cNvSpPr/>
          <p:nvPr/>
        </p:nvSpPr>
        <p:spPr>
          <a:xfrm>
            <a:off x="4395634" y="2780703"/>
            <a:ext cx="603405" cy="607301"/>
          </a:xfrm>
          <a:prstGeom prst="roundRect">
            <a:avLst/>
          </a:prstGeom>
          <a:blipFill>
            <a:blip r:embed="rId22"/>
            <a:stretch>
              <a:fillRect/>
            </a:stretch>
          </a:blipFill>
          <a:ln w="6350">
            <a:solidFill>
              <a:schemeClr val="tx2">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latin typeface="Arial"/>
            </a:endParaRPr>
          </a:p>
        </p:txBody>
      </p:sp>
      <p:sp>
        <p:nvSpPr>
          <p:cNvPr id="84" name="Rectangle: Rounded Corners 83">
            <a:extLst>
              <a:ext uri="{FF2B5EF4-FFF2-40B4-BE49-F238E27FC236}">
                <a16:creationId xmlns:a16="http://schemas.microsoft.com/office/drawing/2014/main" id="{B32EAD3A-593C-99C2-3398-433AF9CBEC3E}"/>
              </a:ext>
            </a:extLst>
          </p:cNvPr>
          <p:cNvSpPr/>
          <p:nvPr/>
        </p:nvSpPr>
        <p:spPr>
          <a:xfrm>
            <a:off x="5863451" y="2757242"/>
            <a:ext cx="669429" cy="630837"/>
          </a:xfrm>
          <a:prstGeom prst="roundRect">
            <a:avLst/>
          </a:prstGeom>
          <a:blipFill>
            <a:blip r:embed="rId23"/>
            <a:stretch>
              <a:fillRect/>
            </a:stretch>
          </a:blipFill>
          <a:ln w="6350">
            <a:solidFill>
              <a:schemeClr val="tx2">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latin typeface="Arial"/>
            </a:endParaRPr>
          </a:p>
        </p:txBody>
      </p:sp>
      <p:sp>
        <p:nvSpPr>
          <p:cNvPr id="87" name="Rectangle: Rounded Corners 86">
            <a:extLst>
              <a:ext uri="{FF2B5EF4-FFF2-40B4-BE49-F238E27FC236}">
                <a16:creationId xmlns:a16="http://schemas.microsoft.com/office/drawing/2014/main" id="{012623DF-9135-B722-C299-EF05300521B3}"/>
              </a:ext>
            </a:extLst>
          </p:cNvPr>
          <p:cNvSpPr/>
          <p:nvPr/>
        </p:nvSpPr>
        <p:spPr>
          <a:xfrm>
            <a:off x="7322235" y="2765840"/>
            <a:ext cx="582245" cy="633211"/>
          </a:xfrm>
          <a:prstGeom prst="roundRect">
            <a:avLst/>
          </a:prstGeom>
          <a:blipFill>
            <a:blip r:embed="rId24"/>
            <a:stretch>
              <a:fillRect/>
            </a:stretch>
          </a:blipFill>
          <a:ln w="6350">
            <a:solidFill>
              <a:schemeClr val="tx2">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3200">
              <a:solidFill>
                <a:srgbClr val="FFFFFF"/>
              </a:solidFill>
              <a:latin typeface="Arial"/>
            </a:endParaRPr>
          </a:p>
        </p:txBody>
      </p:sp>
      <p:sp>
        <p:nvSpPr>
          <p:cNvPr id="90" name="Rectangle: Rounded Corners 89">
            <a:extLst>
              <a:ext uri="{FF2B5EF4-FFF2-40B4-BE49-F238E27FC236}">
                <a16:creationId xmlns:a16="http://schemas.microsoft.com/office/drawing/2014/main" id="{097EABB3-C519-1C35-85A6-5302C3D0248B}"/>
              </a:ext>
            </a:extLst>
          </p:cNvPr>
          <p:cNvSpPr/>
          <p:nvPr/>
        </p:nvSpPr>
        <p:spPr>
          <a:xfrm>
            <a:off x="5863453" y="3531512"/>
            <a:ext cx="669428" cy="615973"/>
          </a:xfrm>
          <a:prstGeom prst="roundRect">
            <a:avLst/>
          </a:prstGeom>
          <a:blipFill>
            <a:blip r:embed="rId25"/>
            <a:stretch>
              <a:fillRect/>
            </a:stretch>
          </a:blipFill>
          <a:ln w="6350">
            <a:solidFill>
              <a:schemeClr val="tx2">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latin typeface="Arial"/>
            </a:endParaRPr>
          </a:p>
        </p:txBody>
      </p:sp>
      <p:pic>
        <p:nvPicPr>
          <p:cNvPr id="102" name="Picture 101">
            <a:extLst>
              <a:ext uri="{FF2B5EF4-FFF2-40B4-BE49-F238E27FC236}">
                <a16:creationId xmlns:a16="http://schemas.microsoft.com/office/drawing/2014/main" id="{508ED76F-108C-4EA2-5951-F8F016AC0C83}"/>
              </a:ext>
            </a:extLst>
          </p:cNvPr>
          <p:cNvPicPr>
            <a:picLocks noChangeAspect="1"/>
          </p:cNvPicPr>
          <p:nvPr/>
        </p:nvPicPr>
        <p:blipFill>
          <a:blip r:embed="rId26" cstate="email">
            <a:extLst>
              <a:ext uri="{BEBA8EAE-BF5A-486C-A8C5-ECC9F3942E4B}">
                <a14:imgProps xmlns:a14="http://schemas.microsoft.com/office/drawing/2010/main">
                  <a14:imgLayer r:embed="rId27">
                    <a14:imgEffect>
                      <a14:backgroundRemoval t="9449" b="89764" l="4811" r="92096">
                        <a14:foregroundMark x1="9622" y1="69291" x2="8247" y2="83465"/>
                        <a14:foregroundMark x1="4811" y1="74016" x2="12371" y2="75591"/>
                        <a14:foregroundMark x1="19588" y1="67717" x2="85911" y2="27559"/>
                        <a14:foregroundMark x1="91409" y1="20472" x2="91409" y2="34646"/>
                        <a14:foregroundMark x1="92096" y1="32283" x2="85223" y2="44882"/>
                        <a14:foregroundMark x1="81787" y1="39370" x2="64605" y2="53543"/>
                        <a14:foregroundMark x1="65636" y1="48031" x2="47079" y2="66142"/>
                        <a14:foregroundMark x1="41581" y1="64567" x2="27491" y2="79528"/>
                        <a14:foregroundMark x1="25773" y1="74016" x2="13746" y2="76378"/>
                        <a14:foregroundMark x1="12371" y1="67717" x2="17526" y2="79528"/>
                        <a14:foregroundMark x1="20962" y1="51181" x2="22680" y2="52756"/>
                        <a14:foregroundMark x1="32990" y1="68504" x2="23368" y2="70079"/>
                      </a14:backgroundRemoval>
                    </a14:imgEffect>
                  </a14:imgLayer>
                </a14:imgProps>
              </a:ext>
              <a:ext uri="{28A0092B-C50C-407E-A947-70E740481C1C}">
                <a14:useLocalDpi xmlns:a14="http://schemas.microsoft.com/office/drawing/2010/main"/>
              </a:ext>
            </a:extLst>
          </a:blip>
          <a:stretch>
            <a:fillRect/>
          </a:stretch>
        </p:blipFill>
        <p:spPr>
          <a:xfrm>
            <a:off x="7308457" y="2048507"/>
            <a:ext cx="1297623" cy="568099"/>
          </a:xfrm>
          <a:prstGeom prst="rect">
            <a:avLst/>
          </a:prstGeom>
        </p:spPr>
      </p:pic>
      <p:pic>
        <p:nvPicPr>
          <p:cNvPr id="103" name="Picture 102">
            <a:extLst>
              <a:ext uri="{FF2B5EF4-FFF2-40B4-BE49-F238E27FC236}">
                <a16:creationId xmlns:a16="http://schemas.microsoft.com/office/drawing/2014/main" id="{E2AA7FCD-8DC8-5DBB-D6C4-510019C96FCA}"/>
              </a:ext>
            </a:extLst>
          </p:cNvPr>
          <p:cNvPicPr>
            <a:picLocks noChangeAspect="1"/>
          </p:cNvPicPr>
          <p:nvPr/>
        </p:nvPicPr>
        <p:blipFill>
          <a:blip r:embed="rId28" cstate="email">
            <a:extLst>
              <a:ext uri="{BEBA8EAE-BF5A-486C-A8C5-ECC9F3942E4B}">
                <a14:imgProps xmlns:a14="http://schemas.microsoft.com/office/drawing/2010/main">
                  <a14:imgLayer r:embed="rId29">
                    <a14:imgEffect>
                      <a14:backgroundRemoval t="0" b="99317" l="0" r="100000"/>
                    </a14:imgEffect>
                  </a14:imgLayer>
                </a14:imgProps>
              </a:ext>
              <a:ext uri="{28A0092B-C50C-407E-A947-70E740481C1C}">
                <a14:useLocalDpi xmlns:a14="http://schemas.microsoft.com/office/drawing/2010/main"/>
              </a:ext>
            </a:extLst>
          </a:blip>
          <a:srcRect/>
          <a:stretch>
            <a:fillRect/>
          </a:stretch>
        </p:blipFill>
        <p:spPr bwMode="auto">
          <a:xfrm>
            <a:off x="1550737" y="2095112"/>
            <a:ext cx="1234771" cy="47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 name="Picture 105">
            <a:extLst>
              <a:ext uri="{FF2B5EF4-FFF2-40B4-BE49-F238E27FC236}">
                <a16:creationId xmlns:a16="http://schemas.microsoft.com/office/drawing/2014/main" id="{6D4B1062-080F-A114-EF27-EA488C29DB83}"/>
              </a:ext>
            </a:extLst>
          </p:cNvPr>
          <p:cNvPicPr>
            <a:picLocks noChangeAspect="1"/>
          </p:cNvPicPr>
          <p:nvPr/>
        </p:nvPicPr>
        <p:blipFill>
          <a:blip r:embed="rId30" cstate="email">
            <a:extLst>
              <a:ext uri="{BEBA8EAE-BF5A-486C-A8C5-ECC9F3942E4B}">
                <a14:imgProps xmlns:a14="http://schemas.microsoft.com/office/drawing/2010/main">
                  <a14:imgLayer r:embed="rId31">
                    <a14:imgEffect>
                      <a14:backgroundRemoval t="9474" b="89474" l="8571" r="93143">
                        <a14:foregroundMark x1="9143" y1="46316" x2="9714" y2="74737"/>
                        <a14:foregroundMark x1="12571" y1="47368" x2="13143" y2="65263"/>
                        <a14:foregroundMark x1="45714" y1="9474" x2="44571" y2="17895"/>
                        <a14:foregroundMark x1="44571" y1="13684" x2="36571" y2="15789"/>
                        <a14:foregroundMark x1="41714" y1="14737" x2="37143" y2="13684"/>
                        <a14:foregroundMark x1="88000" y1="25263" x2="89714" y2="44211"/>
                        <a14:foregroundMark x1="93714" y1="35789" x2="92000" y2="55789"/>
                        <a14:foregroundMark x1="8571" y1="52632" x2="12000" y2="71579"/>
                        <a14:foregroundMark x1="13714" y1="40000" x2="10286" y2="74737"/>
                        <a14:foregroundMark x1="15429" y1="71579" x2="69714" y2="55789"/>
                        <a14:foregroundMark x1="41143" y1="20000" x2="41143" y2="45263"/>
                      </a14:backgroundRemoval>
                    </a14:imgEffect>
                  </a14:imgLayer>
                </a14:imgProps>
              </a:ext>
              <a:ext uri="{28A0092B-C50C-407E-A947-70E740481C1C}">
                <a14:useLocalDpi xmlns:a14="http://schemas.microsoft.com/office/drawing/2010/main"/>
              </a:ext>
            </a:extLst>
          </a:blip>
          <a:stretch>
            <a:fillRect/>
          </a:stretch>
        </p:blipFill>
        <p:spPr>
          <a:xfrm rot="21212585">
            <a:off x="2897214" y="2090227"/>
            <a:ext cx="1333908" cy="617431"/>
          </a:xfrm>
          <a:prstGeom prst="rect">
            <a:avLst/>
          </a:prstGeom>
        </p:spPr>
      </p:pic>
      <mc:AlternateContent xmlns:mc="http://schemas.openxmlformats.org/markup-compatibility/2006" xmlns:a14="http://schemas.microsoft.com/office/drawing/2010/main">
        <mc:Choice Requires="a14">
          <p:sp>
            <p:nvSpPr>
              <p:cNvPr id="113" name="TextBox 112">
                <a:extLst>
                  <a:ext uri="{FF2B5EF4-FFF2-40B4-BE49-F238E27FC236}">
                    <a16:creationId xmlns:a16="http://schemas.microsoft.com/office/drawing/2014/main" id="{9C5CE56D-CDE9-0D40-B3A3-096468A08203}"/>
                  </a:ext>
                </a:extLst>
              </p:cNvPr>
              <p:cNvSpPr txBox="1"/>
              <p:nvPr/>
            </p:nvSpPr>
            <p:spPr>
              <a:xfrm>
                <a:off x="2785509" y="1907021"/>
                <a:ext cx="1566865" cy="256545"/>
              </a:xfrm>
              <a:prstGeom prst="rect">
                <a:avLst/>
              </a:prstGeom>
              <a:noFill/>
            </p:spPr>
            <p:txBody>
              <a:bodyPr wrap="square">
                <a:spAutoFit/>
              </a:bodyPr>
              <a:lstStyle/>
              <a:p>
                <a:pPr algn="ctr" defTabSz="609585" fontAlgn="base">
                  <a:spcBef>
                    <a:spcPct val="0"/>
                  </a:spcBef>
                  <a:spcAft>
                    <a:spcPct val="0"/>
                  </a:spcAft>
                </a:pPr>
                <a14:m>
                  <m:oMath xmlns:m="http://schemas.openxmlformats.org/officeDocument/2006/math">
                    <m:r>
                      <a:rPr lang="en-US" sz="1067" b="1" i="1" dirty="0">
                        <a:solidFill>
                          <a:srgbClr val="003087"/>
                        </a:solidFill>
                        <a:latin typeface="Cambria Math" panose="02040503050406030204" pitchFamily="18" charset="0"/>
                      </a:rPr>
                      <m:t>𝑪𝑹𝒀𝑶𝑴𝑶𝑫𝑼𝑳𝑬</m:t>
                    </m:r>
                    <m:r>
                      <a:rPr lang="en-US" sz="1067" b="1" i="1" dirty="0">
                        <a:solidFill>
                          <a:srgbClr val="003087"/>
                        </a:solidFill>
                        <a:latin typeface="Cambria Math" panose="02040503050406030204" pitchFamily="18" charset="0"/>
                      </a:rPr>
                      <m:t>×</m:t>
                    </m:r>
                  </m:oMath>
                </a14:m>
                <a:r>
                  <a:rPr lang="en-US" sz="1067" b="1" dirty="0">
                    <a:solidFill>
                      <a:srgbClr val="003087"/>
                    </a:solidFill>
                    <a:latin typeface="Calibri" charset="0"/>
                  </a:rPr>
                  <a:t>2</a:t>
                </a:r>
              </a:p>
            </p:txBody>
          </p:sp>
        </mc:Choice>
        <mc:Fallback xmlns="">
          <p:sp>
            <p:nvSpPr>
              <p:cNvPr id="113" name="TextBox 112">
                <a:extLst>
                  <a:ext uri="{FF2B5EF4-FFF2-40B4-BE49-F238E27FC236}">
                    <a16:creationId xmlns:a16="http://schemas.microsoft.com/office/drawing/2014/main" id="{9C5CE56D-CDE9-0D40-B3A3-096468A08203}"/>
                  </a:ext>
                </a:extLst>
              </p:cNvPr>
              <p:cNvSpPr txBox="1">
                <a:spLocks noRot="1" noChangeAspect="1" noMove="1" noResize="1" noEditPoints="1" noAdjustHandles="1" noChangeArrowheads="1" noChangeShapeType="1" noTextEdit="1"/>
              </p:cNvSpPr>
              <p:nvPr/>
            </p:nvSpPr>
            <p:spPr>
              <a:xfrm>
                <a:off x="2785509" y="1907021"/>
                <a:ext cx="1566865" cy="256545"/>
              </a:xfrm>
              <a:prstGeom prst="rect">
                <a:avLst/>
              </a:prstGeom>
              <a:blipFill>
                <a:blip r:embed="rId32"/>
                <a:stretch>
                  <a:fillRect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5" name="Rectangle 114">
                <a:extLst>
                  <a:ext uri="{FF2B5EF4-FFF2-40B4-BE49-F238E27FC236}">
                    <a16:creationId xmlns:a16="http://schemas.microsoft.com/office/drawing/2014/main" id="{CC5005F1-1D45-70FA-A390-3D1C01E9D0B0}"/>
                  </a:ext>
                </a:extLst>
              </p:cNvPr>
              <p:cNvSpPr/>
              <p:nvPr/>
            </p:nvSpPr>
            <p:spPr>
              <a:xfrm>
                <a:off x="2090055" y="2856376"/>
                <a:ext cx="728661" cy="451342"/>
              </a:xfrm>
              <a:prstGeom prst="rect">
                <a:avLst/>
              </a:prstGeom>
              <a:noFill/>
            </p:spPr>
            <p:txBody>
              <a:bodyPr wrap="none" lIns="121920" tIns="60960" rIns="121920" bIns="60960">
                <a:spAutoFit/>
              </a:bodyPr>
              <a:lstStyle/>
              <a:p>
                <a:pPr algn="ctr" defTabSz="609585" fontAlgn="base">
                  <a:spcBef>
                    <a:spcPct val="0"/>
                  </a:spcBef>
                  <a:spcAft>
                    <a:spcPct val="0"/>
                  </a:spcAft>
                </a:pPr>
                <a14:m>
                  <m:oMathPara xmlns:m="http://schemas.openxmlformats.org/officeDocument/2006/math">
                    <m:oMathParaPr>
                      <m:jc m:val="centerGroup"/>
                    </m:oMathParaPr>
                    <m:oMath xmlns:m="http://schemas.openxmlformats.org/officeDocument/2006/math">
                      <m:r>
                        <a:rPr lang="en-US" sz="2133" i="1" dirty="0">
                          <a:ln w="0"/>
                          <a:solidFill>
                            <a:srgbClr val="003087"/>
                          </a:solidFill>
                          <a:effectLst>
                            <a:outerShdw blurRad="38100" dist="19050" dir="2700000" algn="tl" rotWithShape="0">
                              <a:srgbClr val="003087">
                                <a:alpha val="40000"/>
                              </a:srgbClr>
                            </a:outerShdw>
                          </a:effectLst>
                          <a:latin typeface="Cambria Math" panose="02040503050406030204" pitchFamily="18" charset="0"/>
                        </a:rPr>
                        <m:t>×</m:t>
                      </m:r>
                      <m:r>
                        <a:rPr lang="en-US" sz="2133" i="1" dirty="0">
                          <a:ln w="0"/>
                          <a:solidFill>
                            <a:srgbClr val="003087"/>
                          </a:solidFill>
                          <a:effectLst>
                            <a:outerShdw blurRad="38100" dist="19050" dir="2700000" algn="tl" rotWithShape="0">
                              <a:srgbClr val="003087">
                                <a:alpha val="40000"/>
                              </a:srgbClr>
                            </a:outerShdw>
                          </a:effectLst>
                          <a:latin typeface="Cambria Math" panose="02040503050406030204" pitchFamily="18" charset="0"/>
                        </a:rPr>
                        <m:t>𝟖</m:t>
                      </m:r>
                    </m:oMath>
                  </m:oMathPara>
                </a14:m>
                <a:endParaRPr lang="en-US" sz="2133" dirty="0">
                  <a:ln w="0"/>
                  <a:solidFill>
                    <a:srgbClr val="003087"/>
                  </a:solidFill>
                  <a:effectLst>
                    <a:outerShdw blurRad="38100" dist="19050" dir="2700000" algn="tl" rotWithShape="0">
                      <a:srgbClr val="003087">
                        <a:alpha val="40000"/>
                      </a:srgbClr>
                    </a:outerShdw>
                  </a:effectLst>
                  <a:latin typeface="Calibri" charset="0"/>
                </a:endParaRPr>
              </a:p>
            </p:txBody>
          </p:sp>
        </mc:Choice>
        <mc:Fallback xmlns="">
          <p:sp>
            <p:nvSpPr>
              <p:cNvPr id="115" name="Rectangle 114">
                <a:extLst>
                  <a:ext uri="{FF2B5EF4-FFF2-40B4-BE49-F238E27FC236}">
                    <a16:creationId xmlns:a16="http://schemas.microsoft.com/office/drawing/2014/main" id="{CC5005F1-1D45-70FA-A390-3D1C01E9D0B0}"/>
                  </a:ext>
                </a:extLst>
              </p:cNvPr>
              <p:cNvSpPr>
                <a:spLocks noRot="1" noChangeAspect="1" noMove="1" noResize="1" noEditPoints="1" noAdjustHandles="1" noChangeArrowheads="1" noChangeShapeType="1" noTextEdit="1"/>
              </p:cNvSpPr>
              <p:nvPr/>
            </p:nvSpPr>
            <p:spPr>
              <a:xfrm>
                <a:off x="2090055" y="2856376"/>
                <a:ext cx="728661" cy="451342"/>
              </a:xfrm>
              <a:prstGeom prst="rect">
                <a:avLst/>
              </a:prstGeom>
              <a:blipFill>
                <a:blip r:embed="rId3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6" name="Rectangle 115">
                <a:extLst>
                  <a:ext uri="{FF2B5EF4-FFF2-40B4-BE49-F238E27FC236}">
                    <a16:creationId xmlns:a16="http://schemas.microsoft.com/office/drawing/2014/main" id="{0F9B26E4-17E1-1C5A-D1EF-2542ACCE4288}"/>
                  </a:ext>
                </a:extLst>
              </p:cNvPr>
              <p:cNvSpPr/>
              <p:nvPr/>
            </p:nvSpPr>
            <p:spPr>
              <a:xfrm>
                <a:off x="2090055" y="3563375"/>
                <a:ext cx="728661" cy="451342"/>
              </a:xfrm>
              <a:prstGeom prst="rect">
                <a:avLst/>
              </a:prstGeom>
              <a:noFill/>
            </p:spPr>
            <p:txBody>
              <a:bodyPr wrap="none" lIns="121920" tIns="60960" rIns="121920" bIns="60960">
                <a:spAutoFit/>
              </a:bodyPr>
              <a:lstStyle/>
              <a:p>
                <a:pPr algn="ctr" defTabSz="609585" fontAlgn="base">
                  <a:spcBef>
                    <a:spcPct val="0"/>
                  </a:spcBef>
                  <a:spcAft>
                    <a:spcPct val="0"/>
                  </a:spcAft>
                </a:pPr>
                <a14:m>
                  <m:oMathPara xmlns:m="http://schemas.openxmlformats.org/officeDocument/2006/math">
                    <m:oMathParaPr>
                      <m:jc m:val="centerGroup"/>
                    </m:oMathParaPr>
                    <m:oMath xmlns:m="http://schemas.openxmlformats.org/officeDocument/2006/math">
                      <m:r>
                        <a:rPr lang="en-US" sz="2133" i="1" dirty="0">
                          <a:ln w="0"/>
                          <a:solidFill>
                            <a:srgbClr val="003087"/>
                          </a:solidFill>
                          <a:effectLst>
                            <a:outerShdw blurRad="38100" dist="19050" dir="2700000" algn="tl" rotWithShape="0">
                              <a:srgbClr val="003087">
                                <a:alpha val="40000"/>
                              </a:srgbClr>
                            </a:outerShdw>
                          </a:effectLst>
                          <a:latin typeface="Cambria Math" panose="02040503050406030204" pitchFamily="18" charset="0"/>
                        </a:rPr>
                        <m:t>×</m:t>
                      </m:r>
                      <m:r>
                        <a:rPr lang="en-US" sz="2133" i="1" dirty="0">
                          <a:ln w="0"/>
                          <a:solidFill>
                            <a:srgbClr val="003087"/>
                          </a:solidFill>
                          <a:effectLst>
                            <a:outerShdw blurRad="38100" dist="19050" dir="2700000" algn="tl" rotWithShape="0">
                              <a:srgbClr val="003087">
                                <a:alpha val="40000"/>
                              </a:srgbClr>
                            </a:outerShdw>
                          </a:effectLst>
                          <a:latin typeface="Cambria Math" panose="02040503050406030204" pitchFamily="18" charset="0"/>
                        </a:rPr>
                        <m:t>𝟖</m:t>
                      </m:r>
                    </m:oMath>
                  </m:oMathPara>
                </a14:m>
                <a:endParaRPr lang="en-US" sz="2133" dirty="0">
                  <a:ln w="0"/>
                  <a:solidFill>
                    <a:srgbClr val="003087"/>
                  </a:solidFill>
                  <a:effectLst>
                    <a:outerShdw blurRad="38100" dist="19050" dir="2700000" algn="tl" rotWithShape="0">
                      <a:srgbClr val="003087">
                        <a:alpha val="40000"/>
                      </a:srgbClr>
                    </a:outerShdw>
                  </a:effectLst>
                  <a:latin typeface="Calibri" charset="0"/>
                </a:endParaRPr>
              </a:p>
            </p:txBody>
          </p:sp>
        </mc:Choice>
        <mc:Fallback xmlns="">
          <p:sp>
            <p:nvSpPr>
              <p:cNvPr id="116" name="Rectangle 115">
                <a:extLst>
                  <a:ext uri="{FF2B5EF4-FFF2-40B4-BE49-F238E27FC236}">
                    <a16:creationId xmlns:a16="http://schemas.microsoft.com/office/drawing/2014/main" id="{0F9B26E4-17E1-1C5A-D1EF-2542ACCE4288}"/>
                  </a:ext>
                </a:extLst>
              </p:cNvPr>
              <p:cNvSpPr>
                <a:spLocks noRot="1" noChangeAspect="1" noMove="1" noResize="1" noEditPoints="1" noAdjustHandles="1" noChangeArrowheads="1" noChangeShapeType="1" noTextEdit="1"/>
              </p:cNvSpPr>
              <p:nvPr/>
            </p:nvSpPr>
            <p:spPr>
              <a:xfrm>
                <a:off x="2090055" y="3563375"/>
                <a:ext cx="728661" cy="451342"/>
              </a:xfrm>
              <a:prstGeom prst="rect">
                <a:avLst/>
              </a:prstGeom>
              <a:blipFill>
                <a:blip r:embed="rId34"/>
                <a:stretch>
                  <a:fillRect/>
                </a:stretch>
              </a:blipFill>
            </p:spPr>
            <p:txBody>
              <a:bodyPr/>
              <a:lstStyle/>
              <a:p>
                <a:r>
                  <a:rPr lang="en-US">
                    <a:noFill/>
                  </a:rPr>
                  <a:t> </a:t>
                </a:r>
              </a:p>
            </p:txBody>
          </p:sp>
        </mc:Fallback>
      </mc:AlternateContent>
      <p:sp>
        <p:nvSpPr>
          <p:cNvPr id="117" name="Rectangle 116">
            <a:extLst>
              <a:ext uri="{FF2B5EF4-FFF2-40B4-BE49-F238E27FC236}">
                <a16:creationId xmlns:a16="http://schemas.microsoft.com/office/drawing/2014/main" id="{9EEBF77C-3806-6E89-86A5-D2D9D82C6C1C}"/>
              </a:ext>
            </a:extLst>
          </p:cNvPr>
          <p:cNvSpPr/>
          <p:nvPr/>
        </p:nvSpPr>
        <p:spPr>
          <a:xfrm>
            <a:off x="2941181" y="1877796"/>
            <a:ext cx="1311888" cy="2389728"/>
          </a:xfrm>
          <a:prstGeom prst="rect">
            <a:avLst/>
          </a:prstGeom>
          <a:noFill/>
          <a:ln w="6350">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a:solidFill>
                <a:srgbClr val="FFFFFF"/>
              </a:solidFill>
              <a:latin typeface="Arial"/>
            </a:endParaRPr>
          </a:p>
        </p:txBody>
      </p:sp>
      <mc:AlternateContent xmlns:mc="http://schemas.openxmlformats.org/markup-compatibility/2006" xmlns:a14="http://schemas.microsoft.com/office/drawing/2010/main">
        <mc:Choice Requires="a14">
          <p:sp>
            <p:nvSpPr>
              <p:cNvPr id="118" name="Rectangle 117">
                <a:extLst>
                  <a:ext uri="{FF2B5EF4-FFF2-40B4-BE49-F238E27FC236}">
                    <a16:creationId xmlns:a16="http://schemas.microsoft.com/office/drawing/2014/main" id="{48AE2E2D-58AD-BA85-F5E8-F67E43C71A95}"/>
                  </a:ext>
                </a:extLst>
              </p:cNvPr>
              <p:cNvSpPr/>
              <p:nvPr/>
            </p:nvSpPr>
            <p:spPr>
              <a:xfrm>
                <a:off x="3544493" y="2856376"/>
                <a:ext cx="717504" cy="451342"/>
              </a:xfrm>
              <a:prstGeom prst="rect">
                <a:avLst/>
              </a:prstGeom>
              <a:noFill/>
            </p:spPr>
            <p:txBody>
              <a:bodyPr wrap="none" lIns="121920" tIns="60960" rIns="121920" bIns="60960">
                <a:spAutoFit/>
              </a:bodyPr>
              <a:lstStyle/>
              <a:p>
                <a:pPr algn="ctr" defTabSz="609585" fontAlgn="base">
                  <a:spcBef>
                    <a:spcPct val="0"/>
                  </a:spcBef>
                  <a:spcAft>
                    <a:spcPct val="0"/>
                  </a:spcAft>
                </a:pPr>
                <a14:m>
                  <m:oMath xmlns:m="http://schemas.openxmlformats.org/officeDocument/2006/math">
                    <m:r>
                      <a:rPr lang="en-US" sz="2133" i="1" dirty="0">
                        <a:ln w="0"/>
                        <a:solidFill>
                          <a:srgbClr val="003087"/>
                        </a:solidFill>
                        <a:effectLst>
                          <a:outerShdw blurRad="38100" dist="19050" dir="2700000" algn="tl" rotWithShape="0">
                            <a:srgbClr val="003087">
                              <a:alpha val="40000"/>
                            </a:srgbClr>
                          </a:outerShdw>
                        </a:effectLst>
                        <a:latin typeface="Cambria Math" panose="02040503050406030204" pitchFamily="18" charset="0"/>
                      </a:rPr>
                      <m:t>×</m:t>
                    </m:r>
                  </m:oMath>
                </a14:m>
                <a:r>
                  <a:rPr lang="en-US" sz="2133" dirty="0">
                    <a:ln w="0"/>
                    <a:solidFill>
                      <a:srgbClr val="003087"/>
                    </a:solidFill>
                    <a:effectLst>
                      <a:outerShdw blurRad="38100" dist="19050" dir="2700000" algn="tl" rotWithShape="0">
                        <a:srgbClr val="003087">
                          <a:alpha val="40000"/>
                        </a:srgbClr>
                      </a:outerShdw>
                    </a:effectLst>
                    <a:latin typeface="Calibri" charset="0"/>
                  </a:rPr>
                  <a:t>16</a:t>
                </a:r>
              </a:p>
            </p:txBody>
          </p:sp>
        </mc:Choice>
        <mc:Fallback xmlns="">
          <p:sp>
            <p:nvSpPr>
              <p:cNvPr id="118" name="Rectangle 117">
                <a:extLst>
                  <a:ext uri="{FF2B5EF4-FFF2-40B4-BE49-F238E27FC236}">
                    <a16:creationId xmlns:a16="http://schemas.microsoft.com/office/drawing/2014/main" id="{48AE2E2D-58AD-BA85-F5E8-F67E43C71A95}"/>
                  </a:ext>
                </a:extLst>
              </p:cNvPr>
              <p:cNvSpPr>
                <a:spLocks noRot="1" noChangeAspect="1" noMove="1" noResize="1" noEditPoints="1" noAdjustHandles="1" noChangeArrowheads="1" noChangeShapeType="1" noTextEdit="1"/>
              </p:cNvSpPr>
              <p:nvPr/>
            </p:nvSpPr>
            <p:spPr>
              <a:xfrm>
                <a:off x="3544493" y="2856376"/>
                <a:ext cx="717504" cy="451342"/>
              </a:xfrm>
              <a:prstGeom prst="rect">
                <a:avLst/>
              </a:prstGeom>
              <a:blipFill>
                <a:blip r:embed="rId35"/>
                <a:stretch>
                  <a:fillRect t="-6757" r="-8475" b="-270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9" name="Rectangle 118">
                <a:extLst>
                  <a:ext uri="{FF2B5EF4-FFF2-40B4-BE49-F238E27FC236}">
                    <a16:creationId xmlns:a16="http://schemas.microsoft.com/office/drawing/2014/main" id="{DD38BADE-1C2F-36A8-2414-830BFDF913A7}"/>
                  </a:ext>
                </a:extLst>
              </p:cNvPr>
              <p:cNvSpPr/>
              <p:nvPr/>
            </p:nvSpPr>
            <p:spPr>
              <a:xfrm>
                <a:off x="3538915" y="3563375"/>
                <a:ext cx="728661" cy="451342"/>
              </a:xfrm>
              <a:prstGeom prst="rect">
                <a:avLst/>
              </a:prstGeom>
              <a:noFill/>
            </p:spPr>
            <p:txBody>
              <a:bodyPr wrap="none" lIns="121920" tIns="60960" rIns="121920" bIns="60960">
                <a:spAutoFit/>
              </a:bodyPr>
              <a:lstStyle/>
              <a:p>
                <a:pPr algn="ctr" defTabSz="609585" fontAlgn="base">
                  <a:spcBef>
                    <a:spcPct val="0"/>
                  </a:spcBef>
                  <a:spcAft>
                    <a:spcPct val="0"/>
                  </a:spcAft>
                </a:pPr>
                <a14:m>
                  <m:oMathPara xmlns:m="http://schemas.openxmlformats.org/officeDocument/2006/math">
                    <m:oMathParaPr>
                      <m:jc m:val="centerGroup"/>
                    </m:oMathParaPr>
                    <m:oMath xmlns:m="http://schemas.openxmlformats.org/officeDocument/2006/math">
                      <m:r>
                        <a:rPr lang="en-US" sz="2133" i="1" dirty="0">
                          <a:ln w="0"/>
                          <a:solidFill>
                            <a:srgbClr val="003087"/>
                          </a:solidFill>
                          <a:effectLst>
                            <a:outerShdw blurRad="38100" dist="19050" dir="2700000" algn="tl" rotWithShape="0">
                              <a:srgbClr val="003087">
                                <a:alpha val="40000"/>
                              </a:srgbClr>
                            </a:outerShdw>
                          </a:effectLst>
                          <a:latin typeface="Cambria Math" panose="02040503050406030204" pitchFamily="18" charset="0"/>
                        </a:rPr>
                        <m:t>×</m:t>
                      </m:r>
                      <m:r>
                        <a:rPr lang="en-US" sz="2133" i="1" dirty="0">
                          <a:ln w="0"/>
                          <a:solidFill>
                            <a:srgbClr val="003087"/>
                          </a:solidFill>
                          <a:effectLst>
                            <a:outerShdw blurRad="38100" dist="19050" dir="2700000" algn="tl" rotWithShape="0">
                              <a:srgbClr val="003087">
                                <a:alpha val="40000"/>
                              </a:srgbClr>
                            </a:outerShdw>
                          </a:effectLst>
                          <a:latin typeface="Cambria Math" panose="02040503050406030204" pitchFamily="18" charset="0"/>
                        </a:rPr>
                        <m:t>𝟖</m:t>
                      </m:r>
                    </m:oMath>
                  </m:oMathPara>
                </a14:m>
                <a:endParaRPr lang="en-US" sz="2133" dirty="0">
                  <a:ln w="0"/>
                  <a:solidFill>
                    <a:srgbClr val="003087"/>
                  </a:solidFill>
                  <a:effectLst>
                    <a:outerShdw blurRad="38100" dist="19050" dir="2700000" algn="tl" rotWithShape="0">
                      <a:srgbClr val="003087">
                        <a:alpha val="40000"/>
                      </a:srgbClr>
                    </a:outerShdw>
                  </a:effectLst>
                  <a:latin typeface="Calibri" charset="0"/>
                </a:endParaRPr>
              </a:p>
            </p:txBody>
          </p:sp>
        </mc:Choice>
        <mc:Fallback xmlns="">
          <p:sp>
            <p:nvSpPr>
              <p:cNvPr id="119" name="Rectangle 118">
                <a:extLst>
                  <a:ext uri="{FF2B5EF4-FFF2-40B4-BE49-F238E27FC236}">
                    <a16:creationId xmlns:a16="http://schemas.microsoft.com/office/drawing/2014/main" id="{DD38BADE-1C2F-36A8-2414-830BFDF913A7}"/>
                  </a:ext>
                </a:extLst>
              </p:cNvPr>
              <p:cNvSpPr>
                <a:spLocks noRot="1" noChangeAspect="1" noMove="1" noResize="1" noEditPoints="1" noAdjustHandles="1" noChangeArrowheads="1" noChangeShapeType="1" noTextEdit="1"/>
              </p:cNvSpPr>
              <p:nvPr/>
            </p:nvSpPr>
            <p:spPr>
              <a:xfrm>
                <a:off x="3538915" y="3563375"/>
                <a:ext cx="728661" cy="451342"/>
              </a:xfrm>
              <a:prstGeom prst="rect">
                <a:avLst/>
              </a:prstGeom>
              <a:blipFill>
                <a:blip r:embed="rId36"/>
                <a:stretch>
                  <a:fillRect/>
                </a:stretch>
              </a:blipFill>
            </p:spPr>
            <p:txBody>
              <a:bodyPr/>
              <a:lstStyle/>
              <a:p>
                <a:r>
                  <a:rPr lang="en-US">
                    <a:noFill/>
                  </a:rPr>
                  <a:t> </a:t>
                </a:r>
              </a:p>
            </p:txBody>
          </p:sp>
        </mc:Fallback>
      </mc:AlternateContent>
      <p:sp>
        <p:nvSpPr>
          <p:cNvPr id="120" name="Rectangle 119">
            <a:extLst>
              <a:ext uri="{FF2B5EF4-FFF2-40B4-BE49-F238E27FC236}">
                <a16:creationId xmlns:a16="http://schemas.microsoft.com/office/drawing/2014/main" id="{31E16B30-E67F-503F-FEBB-DC3A5A939B3F}"/>
              </a:ext>
            </a:extLst>
          </p:cNvPr>
          <p:cNvSpPr/>
          <p:nvPr/>
        </p:nvSpPr>
        <p:spPr>
          <a:xfrm>
            <a:off x="4390888" y="1877796"/>
            <a:ext cx="1311888" cy="2389728"/>
          </a:xfrm>
          <a:prstGeom prst="rect">
            <a:avLst/>
          </a:prstGeom>
          <a:noFill/>
          <a:ln w="6350">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a:solidFill>
                <a:srgbClr val="FFFFFF"/>
              </a:solidFill>
              <a:latin typeface="Arial"/>
            </a:endParaRPr>
          </a:p>
        </p:txBody>
      </p:sp>
      <mc:AlternateContent xmlns:mc="http://schemas.openxmlformats.org/markup-compatibility/2006" xmlns:a14="http://schemas.microsoft.com/office/drawing/2010/main">
        <mc:Choice Requires="a14">
          <p:sp>
            <p:nvSpPr>
              <p:cNvPr id="121" name="TextBox 120">
                <a:extLst>
                  <a:ext uri="{FF2B5EF4-FFF2-40B4-BE49-F238E27FC236}">
                    <a16:creationId xmlns:a16="http://schemas.microsoft.com/office/drawing/2014/main" id="{1AD668E7-A942-CD18-326D-5DFB19891348}"/>
                  </a:ext>
                </a:extLst>
              </p:cNvPr>
              <p:cNvSpPr txBox="1"/>
              <p:nvPr/>
            </p:nvSpPr>
            <p:spPr>
              <a:xfrm>
                <a:off x="4243077" y="1907021"/>
                <a:ext cx="1566865" cy="256545"/>
              </a:xfrm>
              <a:prstGeom prst="rect">
                <a:avLst/>
              </a:prstGeom>
              <a:noFill/>
            </p:spPr>
            <p:txBody>
              <a:bodyPr wrap="square">
                <a:spAutoFit/>
              </a:bodyPr>
              <a:lstStyle/>
              <a:p>
                <a:pPr algn="ctr" defTabSz="609585" fontAlgn="base">
                  <a:spcBef>
                    <a:spcPct val="0"/>
                  </a:spcBef>
                  <a:spcAft>
                    <a:spcPct val="0"/>
                  </a:spcAft>
                </a:pPr>
                <a14:m>
                  <m:oMathPara xmlns:m="http://schemas.openxmlformats.org/officeDocument/2006/math">
                    <m:oMathParaPr>
                      <m:jc m:val="centerGroup"/>
                    </m:oMathParaPr>
                    <m:oMath xmlns:m="http://schemas.openxmlformats.org/officeDocument/2006/math">
                      <m:r>
                        <a:rPr lang="en-US" sz="1067" b="1" i="1" dirty="0">
                          <a:solidFill>
                            <a:srgbClr val="003087"/>
                          </a:solidFill>
                          <a:latin typeface="Cambria Math" panose="02040503050406030204" pitchFamily="18" charset="0"/>
                        </a:rPr>
                        <m:t>𝑪𝑹𝒀𝑶𝑴𝑶𝑫𝑼𝑳𝑬</m:t>
                      </m:r>
                      <m:r>
                        <a:rPr lang="en-US" sz="1067" b="1" i="1" dirty="0">
                          <a:solidFill>
                            <a:srgbClr val="003087"/>
                          </a:solidFill>
                          <a:latin typeface="Cambria Math" panose="02040503050406030204" pitchFamily="18" charset="0"/>
                        </a:rPr>
                        <m:t>×</m:t>
                      </m:r>
                      <m:r>
                        <a:rPr lang="en-US" sz="1067" b="1" i="1" dirty="0">
                          <a:solidFill>
                            <a:srgbClr val="003087"/>
                          </a:solidFill>
                          <a:latin typeface="Cambria Math" panose="02040503050406030204" pitchFamily="18" charset="0"/>
                        </a:rPr>
                        <m:t>𝟕</m:t>
                      </m:r>
                    </m:oMath>
                  </m:oMathPara>
                </a14:m>
                <a:endParaRPr lang="en-US" sz="1067" b="1" dirty="0">
                  <a:solidFill>
                    <a:srgbClr val="003087"/>
                  </a:solidFill>
                  <a:latin typeface="Calibri" charset="0"/>
                </a:endParaRPr>
              </a:p>
            </p:txBody>
          </p:sp>
        </mc:Choice>
        <mc:Fallback xmlns="">
          <p:sp>
            <p:nvSpPr>
              <p:cNvPr id="121" name="TextBox 120">
                <a:extLst>
                  <a:ext uri="{FF2B5EF4-FFF2-40B4-BE49-F238E27FC236}">
                    <a16:creationId xmlns:a16="http://schemas.microsoft.com/office/drawing/2014/main" id="{1AD668E7-A942-CD18-326D-5DFB19891348}"/>
                  </a:ext>
                </a:extLst>
              </p:cNvPr>
              <p:cNvSpPr txBox="1">
                <a:spLocks noRot="1" noChangeAspect="1" noMove="1" noResize="1" noEditPoints="1" noAdjustHandles="1" noChangeArrowheads="1" noChangeShapeType="1" noTextEdit="1"/>
              </p:cNvSpPr>
              <p:nvPr/>
            </p:nvSpPr>
            <p:spPr>
              <a:xfrm>
                <a:off x="4243077" y="1907021"/>
                <a:ext cx="1566865" cy="256545"/>
              </a:xfrm>
              <a:prstGeom prst="rect">
                <a:avLst/>
              </a:prstGeom>
              <a:blipFill>
                <a:blip r:embed="rId37"/>
                <a:stretch>
                  <a:fillRect/>
                </a:stretch>
              </a:blipFill>
            </p:spPr>
            <p:txBody>
              <a:bodyPr/>
              <a:lstStyle/>
              <a:p>
                <a:r>
                  <a:rPr lang="en-US">
                    <a:noFill/>
                  </a:rPr>
                  <a:t> </a:t>
                </a:r>
              </a:p>
            </p:txBody>
          </p:sp>
        </mc:Fallback>
      </mc:AlternateContent>
      <p:sp>
        <p:nvSpPr>
          <p:cNvPr id="133" name="Rectangle: Rounded Corners 132">
            <a:extLst>
              <a:ext uri="{FF2B5EF4-FFF2-40B4-BE49-F238E27FC236}">
                <a16:creationId xmlns:a16="http://schemas.microsoft.com/office/drawing/2014/main" id="{9139DA77-ECBE-9B3E-65B5-BBBF64E6C454}"/>
              </a:ext>
            </a:extLst>
          </p:cNvPr>
          <p:cNvSpPr/>
          <p:nvPr/>
        </p:nvSpPr>
        <p:spPr>
          <a:xfrm>
            <a:off x="4411051" y="3521627"/>
            <a:ext cx="587987" cy="627860"/>
          </a:xfrm>
          <a:prstGeom prst="roundRect">
            <a:avLst/>
          </a:prstGeom>
          <a:blipFill>
            <a:blip r:embed="rId20"/>
            <a:stretch>
              <a:fillRect/>
            </a:stretch>
          </a:blipFill>
          <a:ln w="6350">
            <a:solidFill>
              <a:schemeClr val="tx2">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latin typeface="Arial"/>
            </a:endParaRPr>
          </a:p>
        </p:txBody>
      </p:sp>
      <mc:AlternateContent xmlns:mc="http://schemas.openxmlformats.org/markup-compatibility/2006" xmlns:a14="http://schemas.microsoft.com/office/drawing/2010/main">
        <mc:Choice Requires="a14">
          <p:sp>
            <p:nvSpPr>
              <p:cNvPr id="134" name="Rectangle 133">
                <a:extLst>
                  <a:ext uri="{FF2B5EF4-FFF2-40B4-BE49-F238E27FC236}">
                    <a16:creationId xmlns:a16="http://schemas.microsoft.com/office/drawing/2014/main" id="{094A8C9A-2140-3542-AA76-5D3EDF81170E}"/>
                  </a:ext>
                </a:extLst>
              </p:cNvPr>
              <p:cNvSpPr/>
              <p:nvPr/>
            </p:nvSpPr>
            <p:spPr>
              <a:xfrm>
                <a:off x="4984737" y="2856376"/>
                <a:ext cx="717504" cy="451342"/>
              </a:xfrm>
              <a:prstGeom prst="rect">
                <a:avLst/>
              </a:prstGeom>
              <a:noFill/>
            </p:spPr>
            <p:txBody>
              <a:bodyPr wrap="none" lIns="121920" tIns="60960" rIns="121920" bIns="60960">
                <a:spAutoFit/>
              </a:bodyPr>
              <a:lstStyle/>
              <a:p>
                <a:pPr algn="ctr" defTabSz="609585" fontAlgn="base">
                  <a:spcBef>
                    <a:spcPct val="0"/>
                  </a:spcBef>
                  <a:spcAft>
                    <a:spcPct val="0"/>
                  </a:spcAft>
                </a:pPr>
                <a14:m>
                  <m:oMath xmlns:m="http://schemas.openxmlformats.org/officeDocument/2006/math">
                    <m:r>
                      <a:rPr lang="en-US" sz="2133" i="1" dirty="0">
                        <a:ln w="0"/>
                        <a:solidFill>
                          <a:srgbClr val="003087"/>
                        </a:solidFill>
                        <a:effectLst>
                          <a:outerShdw blurRad="38100" dist="19050" dir="2700000" algn="tl" rotWithShape="0">
                            <a:srgbClr val="003087">
                              <a:alpha val="40000"/>
                            </a:srgbClr>
                          </a:outerShdw>
                        </a:effectLst>
                        <a:latin typeface="Cambria Math" panose="02040503050406030204" pitchFamily="18" charset="0"/>
                      </a:rPr>
                      <m:t>×</m:t>
                    </m:r>
                  </m:oMath>
                </a14:m>
                <a:r>
                  <a:rPr lang="en-US" sz="2133" dirty="0">
                    <a:ln w="0"/>
                    <a:solidFill>
                      <a:srgbClr val="003087"/>
                    </a:solidFill>
                    <a:effectLst>
                      <a:outerShdw blurRad="38100" dist="19050" dir="2700000" algn="tl" rotWithShape="0">
                        <a:srgbClr val="003087">
                          <a:alpha val="40000"/>
                        </a:srgbClr>
                      </a:outerShdw>
                    </a:effectLst>
                    <a:latin typeface="Calibri" charset="0"/>
                  </a:rPr>
                  <a:t>35</a:t>
                </a:r>
              </a:p>
            </p:txBody>
          </p:sp>
        </mc:Choice>
        <mc:Fallback xmlns="">
          <p:sp>
            <p:nvSpPr>
              <p:cNvPr id="134" name="Rectangle 133">
                <a:extLst>
                  <a:ext uri="{FF2B5EF4-FFF2-40B4-BE49-F238E27FC236}">
                    <a16:creationId xmlns:a16="http://schemas.microsoft.com/office/drawing/2014/main" id="{094A8C9A-2140-3542-AA76-5D3EDF81170E}"/>
                  </a:ext>
                </a:extLst>
              </p:cNvPr>
              <p:cNvSpPr>
                <a:spLocks noRot="1" noChangeAspect="1" noMove="1" noResize="1" noEditPoints="1" noAdjustHandles="1" noChangeArrowheads="1" noChangeShapeType="1" noTextEdit="1"/>
              </p:cNvSpPr>
              <p:nvPr/>
            </p:nvSpPr>
            <p:spPr>
              <a:xfrm>
                <a:off x="4984737" y="2856376"/>
                <a:ext cx="717504" cy="451342"/>
              </a:xfrm>
              <a:prstGeom prst="rect">
                <a:avLst/>
              </a:prstGeom>
              <a:blipFill>
                <a:blip r:embed="rId38"/>
                <a:stretch>
                  <a:fillRect t="-6757" r="-9402" b="-270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5" name="Rectangle 134">
                <a:extLst>
                  <a:ext uri="{FF2B5EF4-FFF2-40B4-BE49-F238E27FC236}">
                    <a16:creationId xmlns:a16="http://schemas.microsoft.com/office/drawing/2014/main" id="{E13C519B-9DCF-D410-3B68-5BF725B0C7D8}"/>
                  </a:ext>
                </a:extLst>
              </p:cNvPr>
              <p:cNvSpPr/>
              <p:nvPr/>
            </p:nvSpPr>
            <p:spPr>
              <a:xfrm>
                <a:off x="4910230" y="3563375"/>
                <a:ext cx="866519" cy="451342"/>
              </a:xfrm>
              <a:prstGeom prst="rect">
                <a:avLst/>
              </a:prstGeom>
              <a:noFill/>
            </p:spPr>
            <p:txBody>
              <a:bodyPr wrap="none" lIns="121920" tIns="60960" rIns="121920" bIns="60960">
                <a:spAutoFit/>
              </a:bodyPr>
              <a:lstStyle/>
              <a:p>
                <a:pPr algn="ctr" defTabSz="609585" fontAlgn="base">
                  <a:spcBef>
                    <a:spcPct val="0"/>
                  </a:spcBef>
                  <a:spcAft>
                    <a:spcPct val="0"/>
                  </a:spcAft>
                </a:pPr>
                <a14:m>
                  <m:oMathPara xmlns:m="http://schemas.openxmlformats.org/officeDocument/2006/math">
                    <m:oMathParaPr>
                      <m:jc m:val="centerGroup"/>
                    </m:oMathParaPr>
                    <m:oMath xmlns:m="http://schemas.openxmlformats.org/officeDocument/2006/math">
                      <m:r>
                        <a:rPr lang="en-US" sz="2133" i="1" dirty="0">
                          <a:ln w="0"/>
                          <a:solidFill>
                            <a:srgbClr val="003087"/>
                          </a:solidFill>
                          <a:effectLst>
                            <a:outerShdw blurRad="38100" dist="19050" dir="2700000" algn="tl" rotWithShape="0">
                              <a:srgbClr val="003087">
                                <a:alpha val="40000"/>
                              </a:srgbClr>
                            </a:outerShdw>
                          </a:effectLst>
                          <a:latin typeface="Cambria Math" panose="02040503050406030204" pitchFamily="18" charset="0"/>
                        </a:rPr>
                        <m:t>×21</m:t>
                      </m:r>
                    </m:oMath>
                  </m:oMathPara>
                </a14:m>
                <a:endParaRPr lang="en-US" sz="2133" dirty="0">
                  <a:ln w="0"/>
                  <a:solidFill>
                    <a:srgbClr val="003087"/>
                  </a:solidFill>
                  <a:effectLst>
                    <a:outerShdw blurRad="38100" dist="19050" dir="2700000" algn="tl" rotWithShape="0">
                      <a:srgbClr val="003087">
                        <a:alpha val="40000"/>
                      </a:srgbClr>
                    </a:outerShdw>
                  </a:effectLst>
                  <a:latin typeface="Calibri" charset="0"/>
                </a:endParaRPr>
              </a:p>
            </p:txBody>
          </p:sp>
        </mc:Choice>
        <mc:Fallback xmlns="">
          <p:sp>
            <p:nvSpPr>
              <p:cNvPr id="135" name="Rectangle 134">
                <a:extLst>
                  <a:ext uri="{FF2B5EF4-FFF2-40B4-BE49-F238E27FC236}">
                    <a16:creationId xmlns:a16="http://schemas.microsoft.com/office/drawing/2014/main" id="{E13C519B-9DCF-D410-3B68-5BF725B0C7D8}"/>
                  </a:ext>
                </a:extLst>
              </p:cNvPr>
              <p:cNvSpPr>
                <a:spLocks noRot="1" noChangeAspect="1" noMove="1" noResize="1" noEditPoints="1" noAdjustHandles="1" noChangeArrowheads="1" noChangeShapeType="1" noTextEdit="1"/>
              </p:cNvSpPr>
              <p:nvPr/>
            </p:nvSpPr>
            <p:spPr>
              <a:xfrm>
                <a:off x="4910230" y="3563375"/>
                <a:ext cx="866519" cy="451342"/>
              </a:xfrm>
              <a:prstGeom prst="rect">
                <a:avLst/>
              </a:prstGeom>
              <a:blipFill>
                <a:blip r:embed="rId39"/>
                <a:stretch>
                  <a:fillRect/>
                </a:stretch>
              </a:blipFill>
            </p:spPr>
            <p:txBody>
              <a:bodyPr/>
              <a:lstStyle/>
              <a:p>
                <a:r>
                  <a:rPr lang="en-US">
                    <a:noFill/>
                  </a:rPr>
                  <a:t> </a:t>
                </a:r>
              </a:p>
            </p:txBody>
          </p:sp>
        </mc:Fallback>
      </mc:AlternateContent>
      <p:sp>
        <p:nvSpPr>
          <p:cNvPr id="136" name="Rectangle 135">
            <a:extLst>
              <a:ext uri="{FF2B5EF4-FFF2-40B4-BE49-F238E27FC236}">
                <a16:creationId xmlns:a16="http://schemas.microsoft.com/office/drawing/2014/main" id="{122946BD-54C8-ED83-442F-E21EA9293DC4}"/>
              </a:ext>
            </a:extLst>
          </p:cNvPr>
          <p:cNvSpPr/>
          <p:nvPr/>
        </p:nvSpPr>
        <p:spPr>
          <a:xfrm>
            <a:off x="5818767" y="1877796"/>
            <a:ext cx="1311888" cy="2389728"/>
          </a:xfrm>
          <a:prstGeom prst="rect">
            <a:avLst/>
          </a:prstGeom>
          <a:noFill/>
          <a:ln w="6350">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a:solidFill>
                <a:srgbClr val="FFFFFF"/>
              </a:solidFill>
              <a:latin typeface="Arial"/>
            </a:endParaRPr>
          </a:p>
        </p:txBody>
      </p:sp>
      <p:sp>
        <p:nvSpPr>
          <p:cNvPr id="137" name="Rectangle 136">
            <a:extLst>
              <a:ext uri="{FF2B5EF4-FFF2-40B4-BE49-F238E27FC236}">
                <a16:creationId xmlns:a16="http://schemas.microsoft.com/office/drawing/2014/main" id="{5116B65E-B223-F545-BA66-3731F28DDD65}"/>
              </a:ext>
            </a:extLst>
          </p:cNvPr>
          <p:cNvSpPr/>
          <p:nvPr/>
        </p:nvSpPr>
        <p:spPr>
          <a:xfrm>
            <a:off x="7268473" y="1877796"/>
            <a:ext cx="1311888" cy="2389728"/>
          </a:xfrm>
          <a:prstGeom prst="rect">
            <a:avLst/>
          </a:prstGeom>
          <a:noFill/>
          <a:ln w="6350">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a:solidFill>
                <a:srgbClr val="FFFFFF"/>
              </a:solidFill>
              <a:latin typeface="Arial"/>
            </a:endParaRPr>
          </a:p>
        </p:txBody>
      </p:sp>
      <mc:AlternateContent xmlns:mc="http://schemas.openxmlformats.org/markup-compatibility/2006" xmlns:a14="http://schemas.microsoft.com/office/drawing/2010/main">
        <mc:Choice Requires="a14">
          <p:sp>
            <p:nvSpPr>
              <p:cNvPr id="138" name="TextBox 137">
                <a:extLst>
                  <a:ext uri="{FF2B5EF4-FFF2-40B4-BE49-F238E27FC236}">
                    <a16:creationId xmlns:a16="http://schemas.microsoft.com/office/drawing/2014/main" id="{644DFA07-5426-4E63-6CE4-25C8607B39B0}"/>
                  </a:ext>
                </a:extLst>
              </p:cNvPr>
              <p:cNvSpPr txBox="1"/>
              <p:nvPr/>
            </p:nvSpPr>
            <p:spPr>
              <a:xfrm>
                <a:off x="5705794" y="1907021"/>
                <a:ext cx="1566865" cy="256545"/>
              </a:xfrm>
              <a:prstGeom prst="rect">
                <a:avLst/>
              </a:prstGeom>
              <a:noFill/>
            </p:spPr>
            <p:txBody>
              <a:bodyPr wrap="square">
                <a:spAutoFit/>
              </a:bodyPr>
              <a:lstStyle/>
              <a:p>
                <a:pPr algn="ctr" defTabSz="609585" fontAlgn="base">
                  <a:spcBef>
                    <a:spcPct val="0"/>
                  </a:spcBef>
                  <a:spcAft>
                    <a:spcPct val="0"/>
                  </a:spcAft>
                </a:pPr>
                <a14:m>
                  <m:oMath xmlns:m="http://schemas.openxmlformats.org/officeDocument/2006/math">
                    <m:r>
                      <a:rPr lang="en-US" sz="1067" b="1" i="1" dirty="0">
                        <a:solidFill>
                          <a:srgbClr val="003087"/>
                        </a:solidFill>
                        <a:latin typeface="Cambria Math" panose="02040503050406030204" pitchFamily="18" charset="0"/>
                      </a:rPr>
                      <m:t>𝑪𝑹𝒀𝑶𝑴𝑶𝑫𝑼𝑳𝑬</m:t>
                    </m:r>
                    <m:r>
                      <a:rPr lang="en-US" sz="1067" b="1" i="1" dirty="0">
                        <a:solidFill>
                          <a:srgbClr val="003087"/>
                        </a:solidFill>
                        <a:latin typeface="Cambria Math" panose="02040503050406030204" pitchFamily="18" charset="0"/>
                      </a:rPr>
                      <m:t>×</m:t>
                    </m:r>
                  </m:oMath>
                </a14:m>
                <a:r>
                  <a:rPr lang="en-US" sz="1067" b="1" dirty="0">
                    <a:solidFill>
                      <a:srgbClr val="003087"/>
                    </a:solidFill>
                    <a:latin typeface="Calibri" charset="0"/>
                  </a:rPr>
                  <a:t>9</a:t>
                </a:r>
              </a:p>
            </p:txBody>
          </p:sp>
        </mc:Choice>
        <mc:Fallback xmlns="">
          <p:sp>
            <p:nvSpPr>
              <p:cNvPr id="138" name="TextBox 137">
                <a:extLst>
                  <a:ext uri="{FF2B5EF4-FFF2-40B4-BE49-F238E27FC236}">
                    <a16:creationId xmlns:a16="http://schemas.microsoft.com/office/drawing/2014/main" id="{644DFA07-5426-4E63-6CE4-25C8607B39B0}"/>
                  </a:ext>
                </a:extLst>
              </p:cNvPr>
              <p:cNvSpPr txBox="1">
                <a:spLocks noRot="1" noChangeAspect="1" noMove="1" noResize="1" noEditPoints="1" noAdjustHandles="1" noChangeArrowheads="1" noChangeShapeType="1" noTextEdit="1"/>
              </p:cNvSpPr>
              <p:nvPr/>
            </p:nvSpPr>
            <p:spPr>
              <a:xfrm>
                <a:off x="5705794" y="1907021"/>
                <a:ext cx="1566865" cy="256545"/>
              </a:xfrm>
              <a:prstGeom prst="rect">
                <a:avLst/>
              </a:prstGeom>
              <a:blipFill>
                <a:blip r:embed="rId40"/>
                <a:stretch>
                  <a:fillRect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9" name="TextBox 138">
                <a:extLst>
                  <a:ext uri="{FF2B5EF4-FFF2-40B4-BE49-F238E27FC236}">
                    <a16:creationId xmlns:a16="http://schemas.microsoft.com/office/drawing/2014/main" id="{A169ED78-FC0D-52E2-6A96-A3E2DF5061B7}"/>
                  </a:ext>
                </a:extLst>
              </p:cNvPr>
              <p:cNvSpPr txBox="1"/>
              <p:nvPr/>
            </p:nvSpPr>
            <p:spPr>
              <a:xfrm>
                <a:off x="7163362" y="1907021"/>
                <a:ext cx="1566865" cy="256545"/>
              </a:xfrm>
              <a:prstGeom prst="rect">
                <a:avLst/>
              </a:prstGeom>
              <a:noFill/>
            </p:spPr>
            <p:txBody>
              <a:bodyPr wrap="square">
                <a:spAutoFit/>
              </a:bodyPr>
              <a:lstStyle/>
              <a:p>
                <a:pPr algn="ctr" defTabSz="609585" fontAlgn="base">
                  <a:spcBef>
                    <a:spcPct val="0"/>
                  </a:spcBef>
                  <a:spcAft>
                    <a:spcPct val="0"/>
                  </a:spcAft>
                </a:pPr>
                <a14:m>
                  <m:oMath xmlns:m="http://schemas.openxmlformats.org/officeDocument/2006/math">
                    <m:r>
                      <a:rPr lang="en-US" sz="1067" b="1" i="1" dirty="0">
                        <a:solidFill>
                          <a:srgbClr val="003087"/>
                        </a:solidFill>
                        <a:latin typeface="Cambria Math" panose="02040503050406030204" pitchFamily="18" charset="0"/>
                      </a:rPr>
                      <m:t>𝑪𝑹𝒀𝑶𝑴𝑶𝑫𝑼𝑳𝑬</m:t>
                    </m:r>
                    <m:r>
                      <a:rPr lang="en-US" sz="1067" b="1" i="1" dirty="0">
                        <a:solidFill>
                          <a:srgbClr val="003087"/>
                        </a:solidFill>
                        <a:latin typeface="Cambria Math" panose="02040503050406030204" pitchFamily="18" charset="0"/>
                      </a:rPr>
                      <m:t>×</m:t>
                    </m:r>
                  </m:oMath>
                </a14:m>
                <a:r>
                  <a:rPr lang="en-US" sz="1067" b="1" dirty="0">
                    <a:solidFill>
                      <a:srgbClr val="003087"/>
                    </a:solidFill>
                    <a:latin typeface="Calibri" charset="0"/>
                  </a:rPr>
                  <a:t>4</a:t>
                </a:r>
              </a:p>
            </p:txBody>
          </p:sp>
        </mc:Choice>
        <mc:Fallback xmlns="">
          <p:sp>
            <p:nvSpPr>
              <p:cNvPr id="139" name="TextBox 138">
                <a:extLst>
                  <a:ext uri="{FF2B5EF4-FFF2-40B4-BE49-F238E27FC236}">
                    <a16:creationId xmlns:a16="http://schemas.microsoft.com/office/drawing/2014/main" id="{A169ED78-FC0D-52E2-6A96-A3E2DF5061B7}"/>
                  </a:ext>
                </a:extLst>
              </p:cNvPr>
              <p:cNvSpPr txBox="1">
                <a:spLocks noRot="1" noChangeAspect="1" noMove="1" noResize="1" noEditPoints="1" noAdjustHandles="1" noChangeArrowheads="1" noChangeShapeType="1" noTextEdit="1"/>
              </p:cNvSpPr>
              <p:nvPr/>
            </p:nvSpPr>
            <p:spPr>
              <a:xfrm>
                <a:off x="7163362" y="1907021"/>
                <a:ext cx="1566865" cy="256545"/>
              </a:xfrm>
              <a:prstGeom prst="rect">
                <a:avLst/>
              </a:prstGeom>
              <a:blipFill>
                <a:blip r:embed="rId41"/>
                <a:stretch>
                  <a:fillRect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0" name="Rectangle 139">
                <a:extLst>
                  <a:ext uri="{FF2B5EF4-FFF2-40B4-BE49-F238E27FC236}">
                    <a16:creationId xmlns:a16="http://schemas.microsoft.com/office/drawing/2014/main" id="{95E958E5-AD44-C39E-DA73-44DCEF4B4531}"/>
                  </a:ext>
                </a:extLst>
              </p:cNvPr>
              <p:cNvSpPr/>
              <p:nvPr/>
            </p:nvSpPr>
            <p:spPr>
              <a:xfrm>
                <a:off x="6465409" y="2856376"/>
                <a:ext cx="717504" cy="451342"/>
              </a:xfrm>
              <a:prstGeom prst="rect">
                <a:avLst/>
              </a:prstGeom>
              <a:noFill/>
            </p:spPr>
            <p:txBody>
              <a:bodyPr wrap="none" lIns="121920" tIns="60960" rIns="121920" bIns="60960">
                <a:spAutoFit/>
              </a:bodyPr>
              <a:lstStyle/>
              <a:p>
                <a:pPr algn="ctr" defTabSz="609585" fontAlgn="base">
                  <a:spcBef>
                    <a:spcPct val="0"/>
                  </a:spcBef>
                  <a:spcAft>
                    <a:spcPct val="0"/>
                  </a:spcAft>
                </a:pPr>
                <a14:m>
                  <m:oMath xmlns:m="http://schemas.openxmlformats.org/officeDocument/2006/math">
                    <m:r>
                      <a:rPr lang="en-US" sz="2133" i="1" dirty="0">
                        <a:ln w="0"/>
                        <a:solidFill>
                          <a:srgbClr val="003087"/>
                        </a:solidFill>
                        <a:effectLst>
                          <a:outerShdw blurRad="38100" dist="19050" dir="2700000" algn="tl" rotWithShape="0">
                            <a:srgbClr val="003087">
                              <a:alpha val="40000"/>
                            </a:srgbClr>
                          </a:outerShdw>
                        </a:effectLst>
                        <a:latin typeface="Cambria Math" panose="02040503050406030204" pitchFamily="18" charset="0"/>
                      </a:rPr>
                      <m:t>×</m:t>
                    </m:r>
                  </m:oMath>
                </a14:m>
                <a:r>
                  <a:rPr lang="en-US" sz="2133" dirty="0">
                    <a:ln w="0"/>
                    <a:solidFill>
                      <a:srgbClr val="003087"/>
                    </a:solidFill>
                    <a:effectLst>
                      <a:outerShdw blurRad="38100" dist="19050" dir="2700000" algn="tl" rotWithShape="0">
                        <a:srgbClr val="003087">
                          <a:alpha val="40000"/>
                        </a:srgbClr>
                      </a:outerShdw>
                    </a:effectLst>
                    <a:latin typeface="Calibri" charset="0"/>
                  </a:rPr>
                  <a:t>36</a:t>
                </a:r>
              </a:p>
            </p:txBody>
          </p:sp>
        </mc:Choice>
        <mc:Fallback xmlns="">
          <p:sp>
            <p:nvSpPr>
              <p:cNvPr id="140" name="Rectangle 139">
                <a:extLst>
                  <a:ext uri="{FF2B5EF4-FFF2-40B4-BE49-F238E27FC236}">
                    <a16:creationId xmlns:a16="http://schemas.microsoft.com/office/drawing/2014/main" id="{95E958E5-AD44-C39E-DA73-44DCEF4B4531}"/>
                  </a:ext>
                </a:extLst>
              </p:cNvPr>
              <p:cNvSpPr>
                <a:spLocks noRot="1" noChangeAspect="1" noMove="1" noResize="1" noEditPoints="1" noAdjustHandles="1" noChangeArrowheads="1" noChangeShapeType="1" noTextEdit="1"/>
              </p:cNvSpPr>
              <p:nvPr/>
            </p:nvSpPr>
            <p:spPr>
              <a:xfrm>
                <a:off x="6465409" y="2856376"/>
                <a:ext cx="717504" cy="451342"/>
              </a:xfrm>
              <a:prstGeom prst="rect">
                <a:avLst/>
              </a:prstGeom>
              <a:blipFill>
                <a:blip r:embed="rId42"/>
                <a:stretch>
                  <a:fillRect t="-6757" r="-8547" b="-270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1" name="Rectangle 140">
                <a:extLst>
                  <a:ext uri="{FF2B5EF4-FFF2-40B4-BE49-F238E27FC236}">
                    <a16:creationId xmlns:a16="http://schemas.microsoft.com/office/drawing/2014/main" id="{500FFC3F-5B73-0663-158B-7CB1B5DDD56A}"/>
                  </a:ext>
                </a:extLst>
              </p:cNvPr>
              <p:cNvSpPr/>
              <p:nvPr/>
            </p:nvSpPr>
            <p:spPr>
              <a:xfrm>
                <a:off x="6431542" y="3563375"/>
                <a:ext cx="866519" cy="451342"/>
              </a:xfrm>
              <a:prstGeom prst="rect">
                <a:avLst/>
              </a:prstGeom>
              <a:noFill/>
            </p:spPr>
            <p:txBody>
              <a:bodyPr wrap="none" lIns="121920" tIns="60960" rIns="121920" bIns="60960">
                <a:spAutoFit/>
              </a:bodyPr>
              <a:lstStyle/>
              <a:p>
                <a:pPr algn="ctr" defTabSz="609585" fontAlgn="base">
                  <a:spcBef>
                    <a:spcPct val="0"/>
                  </a:spcBef>
                  <a:spcAft>
                    <a:spcPct val="0"/>
                  </a:spcAft>
                </a:pPr>
                <a14:m>
                  <m:oMathPara xmlns:m="http://schemas.openxmlformats.org/officeDocument/2006/math">
                    <m:oMathParaPr>
                      <m:jc m:val="centerGroup"/>
                    </m:oMathParaPr>
                    <m:oMath xmlns:m="http://schemas.openxmlformats.org/officeDocument/2006/math">
                      <m:r>
                        <a:rPr lang="en-US" sz="2133" i="1" dirty="0">
                          <a:ln w="0"/>
                          <a:solidFill>
                            <a:srgbClr val="003087"/>
                          </a:solidFill>
                          <a:effectLst>
                            <a:outerShdw blurRad="38100" dist="19050" dir="2700000" algn="tl" rotWithShape="0">
                              <a:srgbClr val="003087">
                                <a:alpha val="40000"/>
                              </a:srgbClr>
                            </a:outerShdw>
                          </a:effectLst>
                          <a:latin typeface="Cambria Math" panose="02040503050406030204" pitchFamily="18" charset="0"/>
                        </a:rPr>
                        <m:t>×20</m:t>
                      </m:r>
                    </m:oMath>
                  </m:oMathPara>
                </a14:m>
                <a:endParaRPr lang="en-US" sz="2133" dirty="0">
                  <a:ln w="0"/>
                  <a:solidFill>
                    <a:srgbClr val="003087"/>
                  </a:solidFill>
                  <a:effectLst>
                    <a:outerShdw blurRad="38100" dist="19050" dir="2700000" algn="tl" rotWithShape="0">
                      <a:srgbClr val="003087">
                        <a:alpha val="40000"/>
                      </a:srgbClr>
                    </a:outerShdw>
                  </a:effectLst>
                  <a:latin typeface="Calibri" charset="0"/>
                </a:endParaRPr>
              </a:p>
            </p:txBody>
          </p:sp>
        </mc:Choice>
        <mc:Fallback xmlns="">
          <p:sp>
            <p:nvSpPr>
              <p:cNvPr id="141" name="Rectangle 140">
                <a:extLst>
                  <a:ext uri="{FF2B5EF4-FFF2-40B4-BE49-F238E27FC236}">
                    <a16:creationId xmlns:a16="http://schemas.microsoft.com/office/drawing/2014/main" id="{500FFC3F-5B73-0663-158B-7CB1B5DDD56A}"/>
                  </a:ext>
                </a:extLst>
              </p:cNvPr>
              <p:cNvSpPr>
                <a:spLocks noRot="1" noChangeAspect="1" noMove="1" noResize="1" noEditPoints="1" noAdjustHandles="1" noChangeArrowheads="1" noChangeShapeType="1" noTextEdit="1"/>
              </p:cNvSpPr>
              <p:nvPr/>
            </p:nvSpPr>
            <p:spPr>
              <a:xfrm>
                <a:off x="6431542" y="3563375"/>
                <a:ext cx="866519" cy="451342"/>
              </a:xfrm>
              <a:prstGeom prst="rect">
                <a:avLst/>
              </a:prstGeom>
              <a:blipFill>
                <a:blip r:embed="rId43"/>
                <a:stretch>
                  <a:fillRect/>
                </a:stretch>
              </a:blipFill>
            </p:spPr>
            <p:txBody>
              <a:bodyPr/>
              <a:lstStyle/>
              <a:p>
                <a:r>
                  <a:rPr lang="en-US">
                    <a:noFill/>
                  </a:rPr>
                  <a:t> </a:t>
                </a:r>
              </a:p>
            </p:txBody>
          </p:sp>
        </mc:Fallback>
      </mc:AlternateContent>
      <p:sp>
        <p:nvSpPr>
          <p:cNvPr id="142" name="Rectangle: Rounded Corners 141">
            <a:extLst>
              <a:ext uri="{FF2B5EF4-FFF2-40B4-BE49-F238E27FC236}">
                <a16:creationId xmlns:a16="http://schemas.microsoft.com/office/drawing/2014/main" id="{F07EF3DA-A702-7E57-E23C-F2931BF60676}"/>
              </a:ext>
            </a:extLst>
          </p:cNvPr>
          <p:cNvSpPr/>
          <p:nvPr/>
        </p:nvSpPr>
        <p:spPr>
          <a:xfrm>
            <a:off x="7316253" y="3531512"/>
            <a:ext cx="669428" cy="615973"/>
          </a:xfrm>
          <a:prstGeom prst="roundRect">
            <a:avLst/>
          </a:prstGeom>
          <a:blipFill>
            <a:blip r:embed="rId25"/>
            <a:stretch>
              <a:fillRect/>
            </a:stretch>
          </a:blipFill>
          <a:ln w="6350">
            <a:solidFill>
              <a:schemeClr val="tx2">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latin typeface="Arial"/>
            </a:endParaRPr>
          </a:p>
        </p:txBody>
      </p:sp>
      <mc:AlternateContent xmlns:mc="http://schemas.openxmlformats.org/markup-compatibility/2006" xmlns:a14="http://schemas.microsoft.com/office/drawing/2010/main">
        <mc:Choice Requires="a14">
          <p:sp>
            <p:nvSpPr>
              <p:cNvPr id="143" name="Rectangle 142">
                <a:extLst>
                  <a:ext uri="{FF2B5EF4-FFF2-40B4-BE49-F238E27FC236}">
                    <a16:creationId xmlns:a16="http://schemas.microsoft.com/office/drawing/2014/main" id="{8FB7BA3E-2393-5E54-8532-4C0B944CC9F9}"/>
                  </a:ext>
                </a:extLst>
              </p:cNvPr>
              <p:cNvSpPr/>
              <p:nvPr/>
            </p:nvSpPr>
            <p:spPr>
              <a:xfrm>
                <a:off x="7918209" y="2856376"/>
                <a:ext cx="717504" cy="451342"/>
              </a:xfrm>
              <a:prstGeom prst="rect">
                <a:avLst/>
              </a:prstGeom>
              <a:noFill/>
            </p:spPr>
            <p:txBody>
              <a:bodyPr wrap="none" lIns="121920" tIns="60960" rIns="121920" bIns="60960">
                <a:spAutoFit/>
              </a:bodyPr>
              <a:lstStyle/>
              <a:p>
                <a:pPr algn="ctr" defTabSz="609585" fontAlgn="base">
                  <a:spcBef>
                    <a:spcPct val="0"/>
                  </a:spcBef>
                  <a:spcAft>
                    <a:spcPct val="0"/>
                  </a:spcAft>
                </a:pPr>
                <a14:m>
                  <m:oMath xmlns:m="http://schemas.openxmlformats.org/officeDocument/2006/math">
                    <m:r>
                      <a:rPr lang="en-US" sz="2133" i="1" dirty="0">
                        <a:ln w="0"/>
                        <a:solidFill>
                          <a:srgbClr val="003087"/>
                        </a:solidFill>
                        <a:effectLst>
                          <a:outerShdw blurRad="38100" dist="19050" dir="2700000" algn="tl" rotWithShape="0">
                            <a:srgbClr val="003087">
                              <a:alpha val="40000"/>
                            </a:srgbClr>
                          </a:outerShdw>
                        </a:effectLst>
                        <a:latin typeface="Cambria Math" panose="02040503050406030204" pitchFamily="18" charset="0"/>
                      </a:rPr>
                      <m:t>×</m:t>
                    </m:r>
                  </m:oMath>
                </a14:m>
                <a:r>
                  <a:rPr lang="en-US" sz="2133" dirty="0">
                    <a:ln w="0"/>
                    <a:solidFill>
                      <a:srgbClr val="003087"/>
                    </a:solidFill>
                    <a:effectLst>
                      <a:outerShdw blurRad="38100" dist="19050" dir="2700000" algn="tl" rotWithShape="0">
                        <a:srgbClr val="003087">
                          <a:alpha val="40000"/>
                        </a:srgbClr>
                      </a:outerShdw>
                    </a:effectLst>
                    <a:latin typeface="Calibri" charset="0"/>
                  </a:rPr>
                  <a:t>24</a:t>
                </a:r>
              </a:p>
            </p:txBody>
          </p:sp>
        </mc:Choice>
        <mc:Fallback xmlns="">
          <p:sp>
            <p:nvSpPr>
              <p:cNvPr id="143" name="Rectangle 142">
                <a:extLst>
                  <a:ext uri="{FF2B5EF4-FFF2-40B4-BE49-F238E27FC236}">
                    <a16:creationId xmlns:a16="http://schemas.microsoft.com/office/drawing/2014/main" id="{8FB7BA3E-2393-5E54-8532-4C0B944CC9F9}"/>
                  </a:ext>
                </a:extLst>
              </p:cNvPr>
              <p:cNvSpPr>
                <a:spLocks noRot="1" noChangeAspect="1" noMove="1" noResize="1" noEditPoints="1" noAdjustHandles="1" noChangeArrowheads="1" noChangeShapeType="1" noTextEdit="1"/>
              </p:cNvSpPr>
              <p:nvPr/>
            </p:nvSpPr>
            <p:spPr>
              <a:xfrm>
                <a:off x="7918209" y="2856376"/>
                <a:ext cx="717504" cy="451342"/>
              </a:xfrm>
              <a:prstGeom prst="rect">
                <a:avLst/>
              </a:prstGeom>
              <a:blipFill>
                <a:blip r:embed="rId44"/>
                <a:stretch>
                  <a:fillRect t="-6757" r="-8475" b="-270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4" name="Rectangle 143">
                <a:extLst>
                  <a:ext uri="{FF2B5EF4-FFF2-40B4-BE49-F238E27FC236}">
                    <a16:creationId xmlns:a16="http://schemas.microsoft.com/office/drawing/2014/main" id="{CCB913C8-766B-ACEC-FC06-50873264D018}"/>
                  </a:ext>
                </a:extLst>
              </p:cNvPr>
              <p:cNvSpPr/>
              <p:nvPr/>
            </p:nvSpPr>
            <p:spPr>
              <a:xfrm>
                <a:off x="7884342" y="3563375"/>
                <a:ext cx="866519" cy="451342"/>
              </a:xfrm>
              <a:prstGeom prst="rect">
                <a:avLst/>
              </a:prstGeom>
              <a:noFill/>
            </p:spPr>
            <p:txBody>
              <a:bodyPr wrap="none" lIns="121920" tIns="60960" rIns="121920" bIns="60960">
                <a:spAutoFit/>
              </a:bodyPr>
              <a:lstStyle/>
              <a:p>
                <a:pPr algn="ctr" defTabSz="609585" fontAlgn="base">
                  <a:spcBef>
                    <a:spcPct val="0"/>
                  </a:spcBef>
                  <a:spcAft>
                    <a:spcPct val="0"/>
                  </a:spcAft>
                </a:pPr>
                <a14:m>
                  <m:oMathPara xmlns:m="http://schemas.openxmlformats.org/officeDocument/2006/math">
                    <m:oMathParaPr>
                      <m:jc m:val="centerGroup"/>
                    </m:oMathParaPr>
                    <m:oMath xmlns:m="http://schemas.openxmlformats.org/officeDocument/2006/math">
                      <m:r>
                        <a:rPr lang="en-US" sz="2133" i="1" dirty="0">
                          <a:ln w="0"/>
                          <a:solidFill>
                            <a:srgbClr val="003087"/>
                          </a:solidFill>
                          <a:effectLst>
                            <a:outerShdw blurRad="38100" dist="19050" dir="2700000" algn="tl" rotWithShape="0">
                              <a:srgbClr val="003087">
                                <a:alpha val="40000"/>
                              </a:srgbClr>
                            </a:outerShdw>
                          </a:effectLst>
                          <a:latin typeface="Cambria Math" panose="02040503050406030204" pitchFamily="18" charset="0"/>
                        </a:rPr>
                        <m:t>×21</m:t>
                      </m:r>
                    </m:oMath>
                  </m:oMathPara>
                </a14:m>
                <a:endParaRPr lang="en-US" sz="2133" dirty="0">
                  <a:ln w="0"/>
                  <a:solidFill>
                    <a:srgbClr val="003087"/>
                  </a:solidFill>
                  <a:effectLst>
                    <a:outerShdw blurRad="38100" dist="19050" dir="2700000" algn="tl" rotWithShape="0">
                      <a:srgbClr val="003087">
                        <a:alpha val="40000"/>
                      </a:srgbClr>
                    </a:outerShdw>
                  </a:effectLst>
                  <a:latin typeface="Calibri" charset="0"/>
                </a:endParaRPr>
              </a:p>
            </p:txBody>
          </p:sp>
        </mc:Choice>
        <mc:Fallback xmlns="">
          <p:sp>
            <p:nvSpPr>
              <p:cNvPr id="144" name="Rectangle 143">
                <a:extLst>
                  <a:ext uri="{FF2B5EF4-FFF2-40B4-BE49-F238E27FC236}">
                    <a16:creationId xmlns:a16="http://schemas.microsoft.com/office/drawing/2014/main" id="{CCB913C8-766B-ACEC-FC06-50873264D018}"/>
                  </a:ext>
                </a:extLst>
              </p:cNvPr>
              <p:cNvSpPr>
                <a:spLocks noRot="1" noChangeAspect="1" noMove="1" noResize="1" noEditPoints="1" noAdjustHandles="1" noChangeArrowheads="1" noChangeShapeType="1" noTextEdit="1"/>
              </p:cNvSpPr>
              <p:nvPr/>
            </p:nvSpPr>
            <p:spPr>
              <a:xfrm>
                <a:off x="7884342" y="3563375"/>
                <a:ext cx="866519" cy="451342"/>
              </a:xfrm>
              <a:prstGeom prst="rect">
                <a:avLst/>
              </a:prstGeom>
              <a:blipFill>
                <a:blip r:embed="rId45"/>
                <a:stretch>
                  <a:fillRect/>
                </a:stretch>
              </a:blipFill>
            </p:spPr>
            <p:txBody>
              <a:bodyPr/>
              <a:lstStyle/>
              <a:p>
                <a:r>
                  <a:rPr lang="en-US">
                    <a:noFill/>
                  </a:rPr>
                  <a:t> </a:t>
                </a:r>
              </a:p>
            </p:txBody>
          </p:sp>
        </mc:Fallback>
      </mc:AlternateContent>
      <p:sp>
        <p:nvSpPr>
          <p:cNvPr id="155" name="Rectangle 154">
            <a:extLst>
              <a:ext uri="{FF2B5EF4-FFF2-40B4-BE49-F238E27FC236}">
                <a16:creationId xmlns:a16="http://schemas.microsoft.com/office/drawing/2014/main" id="{151402CC-FAD6-E3D6-A2A1-A8DACC184673}"/>
              </a:ext>
            </a:extLst>
          </p:cNvPr>
          <p:cNvSpPr/>
          <p:nvPr/>
        </p:nvSpPr>
        <p:spPr>
          <a:xfrm>
            <a:off x="8747795" y="1877796"/>
            <a:ext cx="1311888" cy="2389728"/>
          </a:xfrm>
          <a:prstGeom prst="rect">
            <a:avLst/>
          </a:prstGeom>
          <a:noFill/>
          <a:ln w="6350">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a:solidFill>
                <a:srgbClr val="FFFFFF"/>
              </a:solidFill>
              <a:latin typeface="Arial"/>
            </a:endParaRPr>
          </a:p>
        </p:txBody>
      </p:sp>
      <p:graphicFrame>
        <p:nvGraphicFramePr>
          <p:cNvPr id="157" name="Table 157">
            <a:extLst>
              <a:ext uri="{FF2B5EF4-FFF2-40B4-BE49-F238E27FC236}">
                <a16:creationId xmlns:a16="http://schemas.microsoft.com/office/drawing/2014/main" id="{C405C7D7-E2F0-81F5-00F4-0933DFF97623}"/>
              </a:ext>
            </a:extLst>
          </p:cNvPr>
          <p:cNvGraphicFramePr>
            <a:graphicFrameLocks noGrp="1"/>
          </p:cNvGraphicFramePr>
          <p:nvPr/>
        </p:nvGraphicFramePr>
        <p:xfrm>
          <a:off x="1021432" y="4882546"/>
          <a:ext cx="5658317" cy="1302173"/>
        </p:xfrm>
        <a:graphic>
          <a:graphicData uri="http://schemas.openxmlformats.org/drawingml/2006/table">
            <a:tbl>
              <a:tblPr firstRow="1" bandRow="1">
                <a:tableStyleId>{073A0DAA-6AF3-43AB-8588-CEC1D06C72B9}</a:tableStyleId>
              </a:tblPr>
              <a:tblGrid>
                <a:gridCol w="1871780">
                  <a:extLst>
                    <a:ext uri="{9D8B030D-6E8A-4147-A177-3AD203B41FA5}">
                      <a16:colId xmlns:a16="http://schemas.microsoft.com/office/drawing/2014/main" val="3253440910"/>
                    </a:ext>
                  </a:extLst>
                </a:gridCol>
                <a:gridCol w="1871780">
                  <a:extLst>
                    <a:ext uri="{9D8B030D-6E8A-4147-A177-3AD203B41FA5}">
                      <a16:colId xmlns:a16="http://schemas.microsoft.com/office/drawing/2014/main" val="3542886977"/>
                    </a:ext>
                  </a:extLst>
                </a:gridCol>
                <a:gridCol w="1914757">
                  <a:extLst>
                    <a:ext uri="{9D8B030D-6E8A-4147-A177-3AD203B41FA5}">
                      <a16:colId xmlns:a16="http://schemas.microsoft.com/office/drawing/2014/main" val="3701959119"/>
                    </a:ext>
                  </a:extLst>
                </a:gridCol>
              </a:tblGrid>
              <a:tr h="792480">
                <a:tc>
                  <a:txBody>
                    <a:bodyPr/>
                    <a:lstStyle/>
                    <a:p>
                      <a:pPr algn="ctr"/>
                      <a:r>
                        <a:rPr lang="en-US" sz="1500" dirty="0"/>
                        <a:t>No. of accelerating cavities</a:t>
                      </a:r>
                    </a:p>
                  </a:txBody>
                  <a:tcPr marL="121920" marR="121920" marT="60960" marB="6096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500" dirty="0"/>
                        <a:t>No. of focusing solenoid</a:t>
                      </a:r>
                    </a:p>
                  </a:txBody>
                  <a:tcPr marL="121920" marR="121920" marT="60960" marB="6096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500" dirty="0"/>
                        <a:t>No. of  focusing &amp; skew quadrupoles </a:t>
                      </a:r>
                    </a:p>
                  </a:txBody>
                  <a:tcPr marL="121920" marR="121920" marT="60960" marB="60960"/>
                </a:tc>
                <a:extLst>
                  <a:ext uri="{0D108BD9-81ED-4DB2-BD59-A6C34878D82A}">
                    <a16:rowId xmlns:a16="http://schemas.microsoft.com/office/drawing/2014/main" val="3472259073"/>
                  </a:ext>
                </a:extLst>
              </a:tr>
              <a:tr h="494453">
                <a:tc>
                  <a:txBody>
                    <a:bodyPr/>
                    <a:lstStyle/>
                    <a:p>
                      <a:pPr algn="ctr"/>
                      <a:r>
                        <a:rPr lang="en-US" sz="1500" dirty="0"/>
                        <a:t>119</a:t>
                      </a:r>
                    </a:p>
                  </a:txBody>
                  <a:tcPr marL="121920" marR="121920" marT="60960" marB="60960"/>
                </a:tc>
                <a:tc>
                  <a:txBody>
                    <a:bodyPr/>
                    <a:lstStyle/>
                    <a:p>
                      <a:pPr algn="ctr"/>
                      <a:r>
                        <a:rPr lang="en-US" sz="1500" dirty="0"/>
                        <a:t>37</a:t>
                      </a:r>
                    </a:p>
                  </a:txBody>
                  <a:tcPr marL="121920" marR="121920" marT="60960" marB="60960"/>
                </a:tc>
                <a:tc>
                  <a:txBody>
                    <a:bodyPr/>
                    <a:lstStyle/>
                    <a:p>
                      <a:pPr algn="ctr"/>
                      <a:r>
                        <a:rPr lang="en-US" sz="1500" dirty="0"/>
                        <a:t>41</a:t>
                      </a:r>
                    </a:p>
                  </a:txBody>
                  <a:tcPr marL="121920" marR="121920" marT="60960" marB="60960"/>
                </a:tc>
                <a:extLst>
                  <a:ext uri="{0D108BD9-81ED-4DB2-BD59-A6C34878D82A}">
                    <a16:rowId xmlns:a16="http://schemas.microsoft.com/office/drawing/2014/main" val="152349321"/>
                  </a:ext>
                </a:extLst>
              </a:tr>
            </a:tbl>
          </a:graphicData>
        </a:graphic>
      </p:graphicFrame>
      <p:sp>
        <p:nvSpPr>
          <p:cNvPr id="158" name="TextBox 157">
            <a:extLst>
              <a:ext uri="{FF2B5EF4-FFF2-40B4-BE49-F238E27FC236}">
                <a16:creationId xmlns:a16="http://schemas.microsoft.com/office/drawing/2014/main" id="{510989B6-C44D-C02D-8CBA-D5092F6603DC}"/>
              </a:ext>
            </a:extLst>
          </p:cNvPr>
          <p:cNvSpPr txBox="1"/>
          <p:nvPr/>
        </p:nvSpPr>
        <p:spPr>
          <a:xfrm>
            <a:off x="203988" y="945851"/>
            <a:ext cx="1566865" cy="687432"/>
          </a:xfrm>
          <a:prstGeom prst="rect">
            <a:avLst/>
          </a:prstGeom>
          <a:noFill/>
        </p:spPr>
        <p:txBody>
          <a:bodyPr wrap="square">
            <a:spAutoFit/>
          </a:bodyPr>
          <a:lstStyle/>
          <a:p>
            <a:pPr algn="ctr" defTabSz="609585" fontAlgn="base">
              <a:spcBef>
                <a:spcPct val="0"/>
              </a:spcBef>
              <a:spcAft>
                <a:spcPct val="0"/>
              </a:spcAft>
            </a:pPr>
            <a:r>
              <a:rPr lang="en-US" sz="1467" b="1" dirty="0">
                <a:solidFill>
                  <a:srgbClr val="003087"/>
                </a:solidFill>
                <a:latin typeface="Calibri" charset="0"/>
              </a:rPr>
              <a:t>WARM FRONT END</a:t>
            </a:r>
          </a:p>
          <a:p>
            <a:pPr algn="ctr" defTabSz="609585" fontAlgn="base">
              <a:spcBef>
                <a:spcPct val="0"/>
              </a:spcBef>
              <a:spcAft>
                <a:spcPct val="0"/>
              </a:spcAft>
            </a:pPr>
            <a:r>
              <a:rPr lang="en-US" sz="933" b="1" dirty="0">
                <a:solidFill>
                  <a:srgbClr val="003087"/>
                </a:solidFill>
                <a:latin typeface="Calibri" charset="0"/>
              </a:rPr>
              <a:t>Ion source-&gt;RFQ&gt;MEBT</a:t>
            </a:r>
          </a:p>
        </p:txBody>
      </p:sp>
      <p:sp>
        <p:nvSpPr>
          <p:cNvPr id="160" name="Rectangle: Rounded Corners 159">
            <a:extLst>
              <a:ext uri="{FF2B5EF4-FFF2-40B4-BE49-F238E27FC236}">
                <a16:creationId xmlns:a16="http://schemas.microsoft.com/office/drawing/2014/main" id="{59D5C21A-1C0F-7984-806E-AECA8C2813B7}"/>
              </a:ext>
            </a:extLst>
          </p:cNvPr>
          <p:cNvSpPr/>
          <p:nvPr/>
        </p:nvSpPr>
        <p:spPr>
          <a:xfrm>
            <a:off x="8730227" y="3531512"/>
            <a:ext cx="669428" cy="615973"/>
          </a:xfrm>
          <a:prstGeom prst="roundRect">
            <a:avLst/>
          </a:prstGeom>
          <a:blipFill>
            <a:blip r:embed="rId25"/>
            <a:stretch>
              <a:fillRect/>
            </a:stretch>
          </a:blipFill>
          <a:ln w="6350">
            <a:solidFill>
              <a:schemeClr val="tx2">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latin typeface="Arial"/>
            </a:endParaRPr>
          </a:p>
        </p:txBody>
      </p:sp>
      <mc:AlternateContent xmlns:mc="http://schemas.openxmlformats.org/markup-compatibility/2006" xmlns:a14="http://schemas.microsoft.com/office/drawing/2010/main">
        <mc:Choice Requires="a14">
          <p:sp>
            <p:nvSpPr>
              <p:cNvPr id="161" name="Rectangle 160">
                <a:extLst>
                  <a:ext uri="{FF2B5EF4-FFF2-40B4-BE49-F238E27FC236}">
                    <a16:creationId xmlns:a16="http://schemas.microsoft.com/office/drawing/2014/main" id="{EBA820E3-4612-FEC6-3BD7-8F717BE03A8A}"/>
                  </a:ext>
                </a:extLst>
              </p:cNvPr>
              <p:cNvSpPr/>
              <p:nvPr/>
            </p:nvSpPr>
            <p:spPr>
              <a:xfrm>
                <a:off x="9298317" y="3563375"/>
                <a:ext cx="866519" cy="451342"/>
              </a:xfrm>
              <a:prstGeom prst="rect">
                <a:avLst/>
              </a:prstGeom>
              <a:noFill/>
            </p:spPr>
            <p:txBody>
              <a:bodyPr wrap="none" lIns="121920" tIns="60960" rIns="121920" bIns="60960">
                <a:spAutoFit/>
              </a:bodyPr>
              <a:lstStyle/>
              <a:p>
                <a:pPr algn="ctr" defTabSz="609585" fontAlgn="base">
                  <a:spcBef>
                    <a:spcPct val="0"/>
                  </a:spcBef>
                  <a:spcAft>
                    <a:spcPct val="0"/>
                  </a:spcAft>
                </a:pPr>
                <a14:m>
                  <m:oMathPara xmlns:m="http://schemas.openxmlformats.org/officeDocument/2006/math">
                    <m:oMathParaPr>
                      <m:jc m:val="centerGroup"/>
                    </m:oMathParaPr>
                    <m:oMath xmlns:m="http://schemas.openxmlformats.org/officeDocument/2006/math">
                      <m:r>
                        <a:rPr lang="en-US" sz="2133" i="1" dirty="0">
                          <a:ln w="0"/>
                          <a:solidFill>
                            <a:srgbClr val="003087"/>
                          </a:solidFill>
                          <a:effectLst>
                            <a:outerShdw blurRad="38100" dist="19050" dir="2700000" algn="tl" rotWithShape="0">
                              <a:srgbClr val="003087">
                                <a:alpha val="40000"/>
                              </a:srgbClr>
                            </a:outerShdw>
                          </a:effectLst>
                          <a:latin typeface="Cambria Math" panose="02040503050406030204" pitchFamily="18" charset="0"/>
                        </a:rPr>
                        <m:t>×47</m:t>
                      </m:r>
                    </m:oMath>
                  </m:oMathPara>
                </a14:m>
                <a:endParaRPr lang="en-US" sz="2133" dirty="0">
                  <a:ln w="0"/>
                  <a:solidFill>
                    <a:srgbClr val="003087"/>
                  </a:solidFill>
                  <a:effectLst>
                    <a:outerShdw blurRad="38100" dist="19050" dir="2700000" algn="tl" rotWithShape="0">
                      <a:srgbClr val="003087">
                        <a:alpha val="40000"/>
                      </a:srgbClr>
                    </a:outerShdw>
                  </a:effectLst>
                  <a:latin typeface="Calibri" charset="0"/>
                </a:endParaRPr>
              </a:p>
            </p:txBody>
          </p:sp>
        </mc:Choice>
        <mc:Fallback xmlns="">
          <p:sp>
            <p:nvSpPr>
              <p:cNvPr id="161" name="Rectangle 160">
                <a:extLst>
                  <a:ext uri="{FF2B5EF4-FFF2-40B4-BE49-F238E27FC236}">
                    <a16:creationId xmlns:a16="http://schemas.microsoft.com/office/drawing/2014/main" id="{EBA820E3-4612-FEC6-3BD7-8F717BE03A8A}"/>
                  </a:ext>
                </a:extLst>
              </p:cNvPr>
              <p:cNvSpPr>
                <a:spLocks noRot="1" noChangeAspect="1" noMove="1" noResize="1" noEditPoints="1" noAdjustHandles="1" noChangeArrowheads="1" noChangeShapeType="1" noTextEdit="1"/>
              </p:cNvSpPr>
              <p:nvPr/>
            </p:nvSpPr>
            <p:spPr>
              <a:xfrm>
                <a:off x="9298317" y="3563375"/>
                <a:ext cx="866519" cy="451342"/>
              </a:xfrm>
              <a:prstGeom prst="rect">
                <a:avLst/>
              </a:prstGeom>
              <a:blipFill>
                <a:blip r:embed="rId46"/>
                <a:stretch>
                  <a:fillRect/>
                </a:stretch>
              </a:blipFill>
            </p:spPr>
            <p:txBody>
              <a:bodyPr/>
              <a:lstStyle/>
              <a:p>
                <a:r>
                  <a:rPr lang="en-US">
                    <a:noFill/>
                  </a:rPr>
                  <a:t> </a:t>
                </a:r>
              </a:p>
            </p:txBody>
          </p:sp>
        </mc:Fallback>
      </mc:AlternateContent>
      <p:pic>
        <p:nvPicPr>
          <p:cNvPr id="4098" name="Picture 2" descr="Dipole Magnet | PANDA Website">
            <a:extLst>
              <a:ext uri="{FF2B5EF4-FFF2-40B4-BE49-F238E27FC236}">
                <a16:creationId xmlns:a16="http://schemas.microsoft.com/office/drawing/2014/main" id="{D00A20B1-5A56-61A1-0D21-CE6BBF4AB417}"/>
              </a:ext>
            </a:extLst>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8820556" y="2204462"/>
            <a:ext cx="579137" cy="77025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62" name="Rectangle 161">
                <a:extLst>
                  <a:ext uri="{FF2B5EF4-FFF2-40B4-BE49-F238E27FC236}">
                    <a16:creationId xmlns:a16="http://schemas.microsoft.com/office/drawing/2014/main" id="{9705B54E-3E78-1C3F-8196-48F3E4DB9A6D}"/>
                  </a:ext>
                </a:extLst>
              </p:cNvPr>
              <p:cNvSpPr/>
              <p:nvPr/>
            </p:nvSpPr>
            <p:spPr>
              <a:xfrm>
                <a:off x="9298317" y="2294091"/>
                <a:ext cx="866519" cy="451342"/>
              </a:xfrm>
              <a:prstGeom prst="rect">
                <a:avLst/>
              </a:prstGeom>
              <a:noFill/>
            </p:spPr>
            <p:txBody>
              <a:bodyPr wrap="none" lIns="121920" tIns="60960" rIns="121920" bIns="60960">
                <a:spAutoFit/>
              </a:bodyPr>
              <a:lstStyle/>
              <a:p>
                <a:pPr algn="ctr" defTabSz="609585" fontAlgn="base">
                  <a:spcBef>
                    <a:spcPct val="0"/>
                  </a:spcBef>
                  <a:spcAft>
                    <a:spcPct val="0"/>
                  </a:spcAft>
                </a:pPr>
                <a14:m>
                  <m:oMathPara xmlns:m="http://schemas.openxmlformats.org/officeDocument/2006/math">
                    <m:oMathParaPr>
                      <m:jc m:val="centerGroup"/>
                    </m:oMathParaPr>
                    <m:oMath xmlns:m="http://schemas.openxmlformats.org/officeDocument/2006/math">
                      <m:r>
                        <a:rPr lang="en-US" sz="2133" i="1" dirty="0">
                          <a:ln w="0"/>
                          <a:solidFill>
                            <a:srgbClr val="003087"/>
                          </a:solidFill>
                          <a:effectLst>
                            <a:outerShdw blurRad="38100" dist="19050" dir="2700000" algn="tl" rotWithShape="0">
                              <a:srgbClr val="003087">
                                <a:alpha val="40000"/>
                              </a:srgbClr>
                            </a:outerShdw>
                          </a:effectLst>
                          <a:latin typeface="Cambria Math" panose="02040503050406030204" pitchFamily="18" charset="0"/>
                        </a:rPr>
                        <m:t>×</m:t>
                      </m:r>
                      <m:r>
                        <a:rPr lang="en-US" sz="2133" dirty="0">
                          <a:ln w="0"/>
                          <a:solidFill>
                            <a:srgbClr val="003087"/>
                          </a:solidFill>
                          <a:effectLst>
                            <a:outerShdw blurRad="38100" dist="19050" dir="2700000" algn="tl" rotWithShape="0">
                              <a:srgbClr val="003087">
                                <a:alpha val="40000"/>
                              </a:srgbClr>
                            </a:outerShdw>
                          </a:effectLst>
                          <a:latin typeface="Cambria Math" panose="02040503050406030204" pitchFamily="18" charset="0"/>
                        </a:rPr>
                        <m:t>32</m:t>
                      </m:r>
                    </m:oMath>
                  </m:oMathPara>
                </a14:m>
                <a:endParaRPr lang="en-US" sz="2133" dirty="0">
                  <a:ln w="0"/>
                  <a:solidFill>
                    <a:srgbClr val="003087"/>
                  </a:solidFill>
                  <a:effectLst>
                    <a:outerShdw blurRad="38100" dist="19050" dir="2700000" algn="tl" rotWithShape="0">
                      <a:srgbClr val="003087">
                        <a:alpha val="40000"/>
                      </a:srgbClr>
                    </a:outerShdw>
                  </a:effectLst>
                  <a:latin typeface="Calibri" charset="0"/>
                </a:endParaRPr>
              </a:p>
            </p:txBody>
          </p:sp>
        </mc:Choice>
        <mc:Fallback xmlns="">
          <p:sp>
            <p:nvSpPr>
              <p:cNvPr id="162" name="Rectangle 161">
                <a:extLst>
                  <a:ext uri="{FF2B5EF4-FFF2-40B4-BE49-F238E27FC236}">
                    <a16:creationId xmlns:a16="http://schemas.microsoft.com/office/drawing/2014/main" id="{9705B54E-3E78-1C3F-8196-48F3E4DB9A6D}"/>
                  </a:ext>
                </a:extLst>
              </p:cNvPr>
              <p:cNvSpPr>
                <a:spLocks noRot="1" noChangeAspect="1" noMove="1" noResize="1" noEditPoints="1" noAdjustHandles="1" noChangeArrowheads="1" noChangeShapeType="1" noTextEdit="1"/>
              </p:cNvSpPr>
              <p:nvPr/>
            </p:nvSpPr>
            <p:spPr>
              <a:xfrm>
                <a:off x="9298317" y="2294091"/>
                <a:ext cx="866519" cy="451342"/>
              </a:xfrm>
              <a:prstGeom prst="rect">
                <a:avLst/>
              </a:prstGeom>
              <a:blipFill>
                <a:blip r:embed="rId48"/>
                <a:stretch>
                  <a:fillRect/>
                </a:stretch>
              </a:blipFill>
            </p:spPr>
            <p:txBody>
              <a:bodyPr/>
              <a:lstStyle/>
              <a:p>
                <a:r>
                  <a:rPr lang="en-US">
                    <a:noFill/>
                  </a:rPr>
                  <a:t> </a:t>
                </a:r>
              </a:p>
            </p:txBody>
          </p:sp>
        </mc:Fallback>
      </mc:AlternateContent>
      <p:graphicFrame>
        <p:nvGraphicFramePr>
          <p:cNvPr id="2" name="Table 1">
            <a:extLst>
              <a:ext uri="{FF2B5EF4-FFF2-40B4-BE49-F238E27FC236}">
                <a16:creationId xmlns:a16="http://schemas.microsoft.com/office/drawing/2014/main" id="{DEB96244-5505-8873-21D9-91AB1DAB7C7E}"/>
              </a:ext>
            </a:extLst>
          </p:cNvPr>
          <p:cNvGraphicFramePr>
            <a:graphicFrameLocks noGrp="1"/>
          </p:cNvGraphicFramePr>
          <p:nvPr/>
        </p:nvGraphicFramePr>
        <p:xfrm>
          <a:off x="7214650" y="4861324"/>
          <a:ext cx="3700581" cy="1302173"/>
        </p:xfrm>
        <a:graphic>
          <a:graphicData uri="http://schemas.openxmlformats.org/drawingml/2006/table">
            <a:tbl>
              <a:tblPr firstRow="1" bandRow="1">
                <a:tableStyleId>{073A0DAA-6AF3-43AB-8588-CEC1D06C72B9}</a:tableStyleId>
              </a:tblPr>
              <a:tblGrid>
                <a:gridCol w="1828801">
                  <a:extLst>
                    <a:ext uri="{9D8B030D-6E8A-4147-A177-3AD203B41FA5}">
                      <a16:colId xmlns:a16="http://schemas.microsoft.com/office/drawing/2014/main" val="650748656"/>
                    </a:ext>
                  </a:extLst>
                </a:gridCol>
                <a:gridCol w="1871780">
                  <a:extLst>
                    <a:ext uri="{9D8B030D-6E8A-4147-A177-3AD203B41FA5}">
                      <a16:colId xmlns:a16="http://schemas.microsoft.com/office/drawing/2014/main" val="1513431607"/>
                    </a:ext>
                  </a:extLst>
                </a:gridCol>
              </a:tblGrid>
              <a:tr h="79248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500" dirty="0"/>
                        <a:t>No. of dipole magnets</a:t>
                      </a:r>
                    </a:p>
                  </a:txBody>
                  <a:tcPr marL="121920" marR="121920" marT="60960" marB="6096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500" dirty="0"/>
                        <a:t>No. of quadrupole magnets in BTL</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500" dirty="0"/>
                    </a:p>
                  </a:txBody>
                  <a:tcPr marL="121920" marR="121920" marT="60960" marB="60960"/>
                </a:tc>
                <a:extLst>
                  <a:ext uri="{0D108BD9-81ED-4DB2-BD59-A6C34878D82A}">
                    <a16:rowId xmlns:a16="http://schemas.microsoft.com/office/drawing/2014/main" val="1015519807"/>
                  </a:ext>
                </a:extLst>
              </a:tr>
              <a:tr h="494453">
                <a:tc>
                  <a:txBody>
                    <a:bodyPr/>
                    <a:lstStyle/>
                    <a:p>
                      <a:pPr algn="ctr"/>
                      <a:r>
                        <a:rPr lang="en-US" sz="1500" dirty="0"/>
                        <a:t>32</a:t>
                      </a:r>
                    </a:p>
                  </a:txBody>
                  <a:tcPr marL="121920" marR="121920" marT="60960" marB="60960"/>
                </a:tc>
                <a:tc>
                  <a:txBody>
                    <a:bodyPr/>
                    <a:lstStyle/>
                    <a:p>
                      <a:pPr algn="ctr"/>
                      <a:r>
                        <a:rPr lang="en-US" sz="1500" dirty="0"/>
                        <a:t>47</a:t>
                      </a:r>
                    </a:p>
                  </a:txBody>
                  <a:tcPr marL="121920" marR="121920" marT="60960" marB="60960"/>
                </a:tc>
                <a:extLst>
                  <a:ext uri="{0D108BD9-81ED-4DB2-BD59-A6C34878D82A}">
                    <a16:rowId xmlns:a16="http://schemas.microsoft.com/office/drawing/2014/main" val="1485394067"/>
                  </a:ext>
                </a:extLst>
              </a:tr>
            </a:tbl>
          </a:graphicData>
        </a:graphic>
      </p:graphicFrame>
      <p:sp>
        <p:nvSpPr>
          <p:cNvPr id="11" name="TextBox 10">
            <a:extLst>
              <a:ext uri="{FF2B5EF4-FFF2-40B4-BE49-F238E27FC236}">
                <a16:creationId xmlns:a16="http://schemas.microsoft.com/office/drawing/2014/main" id="{F5B55EFB-96EA-B864-7B02-8F93833F240C}"/>
              </a:ext>
            </a:extLst>
          </p:cNvPr>
          <p:cNvSpPr txBox="1"/>
          <p:nvPr/>
        </p:nvSpPr>
        <p:spPr>
          <a:xfrm>
            <a:off x="1021434" y="4514440"/>
            <a:ext cx="5658317" cy="307777"/>
          </a:xfrm>
          <a:prstGeom prst="rect">
            <a:avLst/>
          </a:prstGeom>
          <a:noFill/>
        </p:spPr>
        <p:txBody>
          <a:bodyPr wrap="square" rtlCol="0">
            <a:spAutoFit/>
          </a:bodyPr>
          <a:lstStyle/>
          <a:p>
            <a:pPr algn="ctr" defTabSz="609585" fontAlgn="base">
              <a:spcBef>
                <a:spcPct val="0"/>
              </a:spcBef>
              <a:spcAft>
                <a:spcPct val="0"/>
              </a:spcAft>
            </a:pPr>
            <a:r>
              <a:rPr lang="en-US" sz="1400" b="1" dirty="0">
                <a:solidFill>
                  <a:srgbClr val="DB720C">
                    <a:lumMod val="75000"/>
                  </a:srgbClr>
                </a:solidFill>
                <a:latin typeface="Times New Roman" panose="02020603050405020304" pitchFamily="18" charset="0"/>
              </a:rPr>
              <a:t>SUPERCONDUCTING LINAC</a:t>
            </a:r>
          </a:p>
        </p:txBody>
      </p:sp>
      <p:sp>
        <p:nvSpPr>
          <p:cNvPr id="20" name="TextBox 19">
            <a:extLst>
              <a:ext uri="{FF2B5EF4-FFF2-40B4-BE49-F238E27FC236}">
                <a16:creationId xmlns:a16="http://schemas.microsoft.com/office/drawing/2014/main" id="{0A316757-F59E-9988-F094-135C409C5553}"/>
              </a:ext>
            </a:extLst>
          </p:cNvPr>
          <p:cNvSpPr txBox="1"/>
          <p:nvPr/>
        </p:nvSpPr>
        <p:spPr>
          <a:xfrm>
            <a:off x="7214650" y="4514440"/>
            <a:ext cx="3700581" cy="307777"/>
          </a:xfrm>
          <a:prstGeom prst="rect">
            <a:avLst/>
          </a:prstGeom>
          <a:noFill/>
        </p:spPr>
        <p:txBody>
          <a:bodyPr wrap="square" rtlCol="0">
            <a:spAutoFit/>
          </a:bodyPr>
          <a:lstStyle/>
          <a:p>
            <a:pPr algn="ctr" defTabSz="609585" fontAlgn="base">
              <a:spcBef>
                <a:spcPct val="0"/>
              </a:spcBef>
              <a:spcAft>
                <a:spcPct val="0"/>
              </a:spcAft>
            </a:pPr>
            <a:r>
              <a:rPr lang="en-US" sz="1400" b="1" dirty="0">
                <a:solidFill>
                  <a:srgbClr val="DB720C">
                    <a:lumMod val="75000"/>
                  </a:srgbClr>
                </a:solidFill>
                <a:latin typeface="Times New Roman" panose="02020603050405020304" pitchFamily="18" charset="0"/>
              </a:rPr>
              <a:t>BEAM TRANSFER LINE</a:t>
            </a:r>
          </a:p>
        </p:txBody>
      </p:sp>
    </p:spTree>
    <p:extLst>
      <p:ext uri="{BB962C8B-B14F-4D97-AF65-F5344CB8AC3E}">
        <p14:creationId xmlns:p14="http://schemas.microsoft.com/office/powerpoint/2010/main" val="9912777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B88C3EB-1D8B-6E5F-682A-DF70EA3F7B2B}"/>
              </a:ext>
            </a:extLst>
          </p:cNvPr>
          <p:cNvGrpSpPr/>
          <p:nvPr/>
        </p:nvGrpSpPr>
        <p:grpSpPr>
          <a:xfrm>
            <a:off x="312420" y="2536521"/>
            <a:ext cx="11567160" cy="1143000"/>
            <a:chOff x="312420" y="2425269"/>
            <a:chExt cx="11567160" cy="1368486"/>
          </a:xfrm>
        </p:grpSpPr>
        <p:sp>
          <p:nvSpPr>
            <p:cNvPr id="5" name="Rounded Rectangle 8">
              <a:extLst>
                <a:ext uri="{FF2B5EF4-FFF2-40B4-BE49-F238E27FC236}">
                  <a16:creationId xmlns:a16="http://schemas.microsoft.com/office/drawing/2014/main" id="{D03E5BBD-07E1-49DA-8FF3-551FF851C1AC}"/>
                </a:ext>
              </a:extLst>
            </p:cNvPr>
            <p:cNvSpPr/>
            <p:nvPr userDrawn="1"/>
          </p:nvSpPr>
          <p:spPr>
            <a:xfrm>
              <a:off x="312420" y="2425269"/>
              <a:ext cx="11567160" cy="1368486"/>
            </a:xfrm>
            <a:prstGeom prst="roundRect">
              <a:avLst/>
            </a:prstGeom>
            <a:solidFill>
              <a:srgbClr val="0F2D62"/>
            </a:solidFill>
            <a:ln w="57150">
              <a:noFill/>
            </a:ln>
            <a:effectLst/>
          </p:spPr>
          <p:style>
            <a:lnRef idx="1">
              <a:schemeClr val="dk1"/>
            </a:lnRef>
            <a:fillRef idx="3">
              <a:schemeClr val="dk1"/>
            </a:fillRef>
            <a:effectRef idx="2">
              <a:schemeClr val="dk1"/>
            </a:effectRef>
            <a:fontRef idx="minor">
              <a:schemeClr val="lt1"/>
            </a:fontRef>
          </p:style>
          <p:txBody>
            <a:bodyPr rtlCol="0" anchor="ctr"/>
            <a:lstStyle/>
            <a:p>
              <a:pPr marL="0" marR="0" algn="ctr" fontAlgn="base">
                <a:lnSpc>
                  <a:spcPct val="107000"/>
                </a:lnSpc>
                <a:spcBef>
                  <a:spcPts val="0"/>
                </a:spcBef>
                <a:spcAft>
                  <a:spcPts val="800"/>
                </a:spcAft>
              </a:pPr>
              <a:endParaRPr lang="en-US" sz="1100" dirty="0">
                <a:solidFill>
                  <a:schemeClr val="bg1"/>
                </a:solidFill>
                <a:effectLst/>
                <a:ea typeface="Calibri" panose="020F0502020204030204" pitchFamily="34" charset="0"/>
                <a:cs typeface="Times New Roman" panose="02020603050405020304" pitchFamily="18" charset="0"/>
              </a:endParaRPr>
            </a:p>
          </p:txBody>
        </p:sp>
        <p:sp>
          <p:nvSpPr>
            <p:cNvPr id="6" name="Rounded Rectangle 8">
              <a:extLst>
                <a:ext uri="{FF2B5EF4-FFF2-40B4-BE49-F238E27FC236}">
                  <a16:creationId xmlns:a16="http://schemas.microsoft.com/office/drawing/2014/main" id="{2C85E237-97E2-9677-6049-A5AE742783F8}"/>
                </a:ext>
              </a:extLst>
            </p:cNvPr>
            <p:cNvSpPr/>
            <p:nvPr userDrawn="1"/>
          </p:nvSpPr>
          <p:spPr>
            <a:xfrm>
              <a:off x="426720" y="2534179"/>
              <a:ext cx="11338560" cy="1143000"/>
            </a:xfrm>
            <a:prstGeom prst="roundRect">
              <a:avLst/>
            </a:prstGeom>
            <a:solidFill>
              <a:srgbClr val="0F2D62"/>
            </a:solidFill>
            <a:ln w="57150">
              <a:solidFill>
                <a:schemeClr val="bg1"/>
              </a:solidFill>
            </a:ln>
            <a:effectLst/>
          </p:spPr>
          <p:style>
            <a:lnRef idx="1">
              <a:schemeClr val="dk1"/>
            </a:lnRef>
            <a:fillRef idx="3">
              <a:schemeClr val="dk1"/>
            </a:fillRef>
            <a:effectRef idx="2">
              <a:schemeClr val="dk1"/>
            </a:effectRef>
            <a:fontRef idx="minor">
              <a:schemeClr val="lt1"/>
            </a:fontRef>
          </p:style>
          <p:txBody>
            <a:bodyPr rtlCol="0" anchor="ctr"/>
            <a:lstStyle/>
            <a:p>
              <a:pPr marL="0" marR="0" algn="ctr" fontAlgn="base">
                <a:lnSpc>
                  <a:spcPct val="107000"/>
                </a:lnSpc>
                <a:spcBef>
                  <a:spcPts val="0"/>
                </a:spcBef>
                <a:spcAft>
                  <a:spcPts val="800"/>
                </a:spcAft>
              </a:pPr>
              <a:endParaRPr lang="en-US" sz="1100" dirty="0">
                <a:solidFill>
                  <a:schemeClr val="bg1"/>
                </a:solidFill>
                <a:effectLst/>
                <a:ea typeface="Calibri" panose="020F0502020204030204" pitchFamily="34" charset="0"/>
                <a:cs typeface="Times New Roman" panose="02020603050405020304" pitchFamily="18" charset="0"/>
              </a:endParaRPr>
            </a:p>
          </p:txBody>
        </p:sp>
      </p:grpSp>
      <p:sp>
        <p:nvSpPr>
          <p:cNvPr id="7" name="Title 4">
            <a:extLst>
              <a:ext uri="{FF2B5EF4-FFF2-40B4-BE49-F238E27FC236}">
                <a16:creationId xmlns:a16="http://schemas.microsoft.com/office/drawing/2014/main" id="{08461E99-350D-2ED5-6FBF-9866228953E4}"/>
              </a:ext>
            </a:extLst>
          </p:cNvPr>
          <p:cNvSpPr txBox="1">
            <a:spLocks/>
          </p:cNvSpPr>
          <p:nvPr/>
        </p:nvSpPr>
        <p:spPr>
          <a:xfrm>
            <a:off x="838200" y="2787041"/>
            <a:ext cx="10515600" cy="641960"/>
          </a:xfrm>
          <a:prstGeom prst="rect">
            <a:avLst/>
          </a:prstGeom>
        </p:spPr>
        <p:txBody>
          <a:bodyPr anchor="ctr"/>
          <a:lstStyle>
            <a:lvl1pPr algn="ctr" defTabSz="609585" rtl="0" eaLnBrk="1" fontAlgn="base" hangingPunct="1">
              <a:spcBef>
                <a:spcPct val="0"/>
              </a:spcBef>
              <a:spcAft>
                <a:spcPct val="0"/>
              </a:spcAft>
              <a:defRPr sz="3600" b="1" kern="1200">
                <a:solidFill>
                  <a:schemeClr val="bg1"/>
                </a:solidFill>
                <a:latin typeface="Helvetica"/>
                <a:ea typeface="Geneva" charset="0"/>
                <a:cs typeface="ＭＳ Ｐゴシック" charset="0"/>
              </a:defRPr>
            </a:lvl1pPr>
            <a:lvl2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2pPr>
            <a:lvl3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3pPr>
            <a:lvl4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4pPr>
            <a:lvl5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5pPr>
            <a:lvl6pPr marL="609585"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6pPr>
            <a:lvl7pPr marL="1219170"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7pPr>
            <a:lvl8pPr marL="1828754"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8pPr>
            <a:lvl9pPr marL="2438339"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9pPr>
          </a:lstStyle>
          <a:p>
            <a:r>
              <a:rPr lang="en-US" sz="2900" cap="small" dirty="0"/>
              <a:t>Digital twin initiative</a:t>
            </a:r>
          </a:p>
        </p:txBody>
      </p:sp>
    </p:spTree>
    <p:extLst>
      <p:ext uri="{BB962C8B-B14F-4D97-AF65-F5344CB8AC3E}">
        <p14:creationId xmlns:p14="http://schemas.microsoft.com/office/powerpoint/2010/main" val="28094227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8C2BCC-B49E-79E9-307A-3C3BBB70B210}"/>
              </a:ext>
            </a:extLst>
          </p:cNvPr>
          <p:cNvSpPr>
            <a:spLocks noGrp="1"/>
          </p:cNvSpPr>
          <p:nvPr>
            <p:ph idx="1"/>
          </p:nvPr>
        </p:nvSpPr>
        <p:spPr>
          <a:xfrm>
            <a:off x="304806" y="971552"/>
            <a:ext cx="11445992" cy="5059363"/>
          </a:xfrm>
        </p:spPr>
        <p:txBody>
          <a:bodyPr/>
          <a:lstStyle/>
          <a:p>
            <a:r>
              <a:rPr lang="en-US" sz="2200" b="1" dirty="0"/>
              <a:t>Initiation of Collaborative Effort</a:t>
            </a:r>
            <a:r>
              <a:rPr lang="en-US" sz="2200" dirty="0"/>
              <a:t>: A collaborative effort with ACORN (Tia Miceli, and </a:t>
            </a:r>
            <a:r>
              <a:rPr lang="en-US" sz="2200" dirty="0" err="1"/>
              <a:t>Pierrick</a:t>
            </a:r>
            <a:r>
              <a:rPr lang="en-US" sz="2200" dirty="0"/>
              <a:t> </a:t>
            </a:r>
            <a:r>
              <a:rPr lang="en-US" sz="2200" dirty="0" err="1"/>
              <a:t>Hanlet</a:t>
            </a:r>
            <a:r>
              <a:rPr lang="en-US" sz="2200" dirty="0"/>
              <a:t>) and controls has been initiated to understand the requirements, applications, resources, and implementation strategies for a Virtual Accelerator for PIP-II.</a:t>
            </a:r>
          </a:p>
          <a:p>
            <a:endParaRPr lang="en-US" sz="2200" dirty="0"/>
          </a:p>
          <a:p>
            <a:r>
              <a:rPr lang="en-US" sz="2200" b="1" dirty="0"/>
              <a:t>Engagement with Different Laboratories</a:t>
            </a:r>
            <a:r>
              <a:rPr lang="en-US" sz="2200" dirty="0"/>
              <a:t>: We have organized several interactions with labs such as Cornell and FRIB, with additional discussions planned to delve into the methodologies used in the implementation of Virtual Accelerators and assess their current status.</a:t>
            </a:r>
          </a:p>
          <a:p>
            <a:endParaRPr lang="en-US" sz="2200" dirty="0"/>
          </a:p>
        </p:txBody>
      </p:sp>
      <p:sp>
        <p:nvSpPr>
          <p:cNvPr id="3" name="Title 2">
            <a:extLst>
              <a:ext uri="{FF2B5EF4-FFF2-40B4-BE49-F238E27FC236}">
                <a16:creationId xmlns:a16="http://schemas.microsoft.com/office/drawing/2014/main" id="{FDBCEFFD-09B6-22DE-5817-FE4CAB05EE60}"/>
              </a:ext>
            </a:extLst>
          </p:cNvPr>
          <p:cNvSpPr>
            <a:spLocks noGrp="1"/>
          </p:cNvSpPr>
          <p:nvPr>
            <p:ph type="title"/>
          </p:nvPr>
        </p:nvSpPr>
        <p:spPr>
          <a:xfrm>
            <a:off x="304805" y="251754"/>
            <a:ext cx="11582400" cy="427877"/>
          </a:xfrm>
        </p:spPr>
        <p:txBody>
          <a:bodyPr/>
          <a:lstStyle/>
          <a:p>
            <a:r>
              <a:rPr lang="en-US" dirty="0"/>
              <a:t>DT INITIATIVE</a:t>
            </a:r>
          </a:p>
        </p:txBody>
      </p:sp>
      <p:sp>
        <p:nvSpPr>
          <p:cNvPr id="4" name="Slide Number Placeholder 3">
            <a:extLst>
              <a:ext uri="{FF2B5EF4-FFF2-40B4-BE49-F238E27FC236}">
                <a16:creationId xmlns:a16="http://schemas.microsoft.com/office/drawing/2014/main" id="{64A0A4E3-A548-F988-0DD2-BA6E70E44120}"/>
              </a:ext>
            </a:extLst>
          </p:cNvPr>
          <p:cNvSpPr>
            <a:spLocks noGrp="1"/>
          </p:cNvSpPr>
          <p:nvPr>
            <p:ph type="sldNum" sz="quarter" idx="1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1200" b="0" i="0" u="none" strike="noStrike" kern="1200" cap="none" spc="0" normalizeH="0" baseline="0" noProof="0" smtClean="0">
                <a:ln>
                  <a:noFill/>
                </a:ln>
                <a:solidFill>
                  <a:srgbClr val="004C97"/>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dirty="0">
              <a:ln>
                <a:noFill/>
              </a:ln>
              <a:solidFill>
                <a:srgbClr val="004C97"/>
              </a:solidFill>
              <a:effectLst/>
              <a:uLnTx/>
              <a:uFillTx/>
              <a:latin typeface="Helvetica" charset="0"/>
            </a:endParaRPr>
          </a:p>
        </p:txBody>
      </p:sp>
      <p:sp>
        <p:nvSpPr>
          <p:cNvPr id="5" name="Rectangle: Rounded Corners 4">
            <a:extLst>
              <a:ext uri="{FF2B5EF4-FFF2-40B4-BE49-F238E27FC236}">
                <a16:creationId xmlns:a16="http://schemas.microsoft.com/office/drawing/2014/main" id="{C4141758-4C5D-E40C-256F-2320204D474D}"/>
              </a:ext>
            </a:extLst>
          </p:cNvPr>
          <p:cNvSpPr/>
          <p:nvPr/>
        </p:nvSpPr>
        <p:spPr>
          <a:xfrm>
            <a:off x="3961242" y="6528700"/>
            <a:ext cx="4355167" cy="32930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5082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B88C3EB-1D8B-6E5F-682A-DF70EA3F7B2B}"/>
              </a:ext>
            </a:extLst>
          </p:cNvPr>
          <p:cNvGrpSpPr/>
          <p:nvPr/>
        </p:nvGrpSpPr>
        <p:grpSpPr>
          <a:xfrm>
            <a:off x="312420" y="2536521"/>
            <a:ext cx="11567160" cy="1143000"/>
            <a:chOff x="312420" y="2425269"/>
            <a:chExt cx="11567160" cy="1368486"/>
          </a:xfrm>
        </p:grpSpPr>
        <p:sp>
          <p:nvSpPr>
            <p:cNvPr id="5" name="Rounded Rectangle 8">
              <a:extLst>
                <a:ext uri="{FF2B5EF4-FFF2-40B4-BE49-F238E27FC236}">
                  <a16:creationId xmlns:a16="http://schemas.microsoft.com/office/drawing/2014/main" id="{D03E5BBD-07E1-49DA-8FF3-551FF851C1AC}"/>
                </a:ext>
              </a:extLst>
            </p:cNvPr>
            <p:cNvSpPr/>
            <p:nvPr userDrawn="1"/>
          </p:nvSpPr>
          <p:spPr>
            <a:xfrm>
              <a:off x="312420" y="2425269"/>
              <a:ext cx="11567160" cy="1368486"/>
            </a:xfrm>
            <a:prstGeom prst="roundRect">
              <a:avLst/>
            </a:prstGeom>
            <a:solidFill>
              <a:srgbClr val="0F2D62"/>
            </a:solidFill>
            <a:ln w="57150">
              <a:noFill/>
            </a:ln>
            <a:effectLst/>
          </p:spPr>
          <p:style>
            <a:lnRef idx="1">
              <a:schemeClr val="dk1"/>
            </a:lnRef>
            <a:fillRef idx="3">
              <a:schemeClr val="dk1"/>
            </a:fillRef>
            <a:effectRef idx="2">
              <a:schemeClr val="dk1"/>
            </a:effectRef>
            <a:fontRef idx="minor">
              <a:schemeClr val="lt1"/>
            </a:fontRef>
          </p:style>
          <p:txBody>
            <a:bodyPr rtlCol="0" anchor="ctr"/>
            <a:lstStyle/>
            <a:p>
              <a:pPr marL="0" marR="0" algn="ctr" fontAlgn="base">
                <a:lnSpc>
                  <a:spcPct val="107000"/>
                </a:lnSpc>
                <a:spcBef>
                  <a:spcPts val="0"/>
                </a:spcBef>
                <a:spcAft>
                  <a:spcPts val="800"/>
                </a:spcAft>
              </a:pPr>
              <a:endParaRPr lang="en-US" sz="1100" dirty="0">
                <a:solidFill>
                  <a:schemeClr val="bg1"/>
                </a:solidFill>
                <a:effectLst/>
                <a:ea typeface="Calibri" panose="020F0502020204030204" pitchFamily="34" charset="0"/>
                <a:cs typeface="Times New Roman" panose="02020603050405020304" pitchFamily="18" charset="0"/>
              </a:endParaRPr>
            </a:p>
          </p:txBody>
        </p:sp>
        <p:sp>
          <p:nvSpPr>
            <p:cNvPr id="6" name="Rounded Rectangle 8">
              <a:extLst>
                <a:ext uri="{FF2B5EF4-FFF2-40B4-BE49-F238E27FC236}">
                  <a16:creationId xmlns:a16="http://schemas.microsoft.com/office/drawing/2014/main" id="{2C85E237-97E2-9677-6049-A5AE742783F8}"/>
                </a:ext>
              </a:extLst>
            </p:cNvPr>
            <p:cNvSpPr/>
            <p:nvPr userDrawn="1"/>
          </p:nvSpPr>
          <p:spPr>
            <a:xfrm>
              <a:off x="426720" y="2534179"/>
              <a:ext cx="11338560" cy="1143000"/>
            </a:xfrm>
            <a:prstGeom prst="roundRect">
              <a:avLst/>
            </a:prstGeom>
            <a:solidFill>
              <a:srgbClr val="0F2D62"/>
            </a:solidFill>
            <a:ln w="57150">
              <a:solidFill>
                <a:schemeClr val="bg1"/>
              </a:solidFill>
            </a:ln>
            <a:effectLst/>
          </p:spPr>
          <p:style>
            <a:lnRef idx="1">
              <a:schemeClr val="dk1"/>
            </a:lnRef>
            <a:fillRef idx="3">
              <a:schemeClr val="dk1"/>
            </a:fillRef>
            <a:effectRef idx="2">
              <a:schemeClr val="dk1"/>
            </a:effectRef>
            <a:fontRef idx="minor">
              <a:schemeClr val="lt1"/>
            </a:fontRef>
          </p:style>
          <p:txBody>
            <a:bodyPr rtlCol="0" anchor="ctr"/>
            <a:lstStyle/>
            <a:p>
              <a:pPr marL="0" marR="0" algn="ctr" fontAlgn="base">
                <a:lnSpc>
                  <a:spcPct val="107000"/>
                </a:lnSpc>
                <a:spcBef>
                  <a:spcPts val="0"/>
                </a:spcBef>
                <a:spcAft>
                  <a:spcPts val="800"/>
                </a:spcAft>
              </a:pPr>
              <a:endParaRPr lang="en-US" sz="1100" dirty="0">
                <a:solidFill>
                  <a:schemeClr val="bg1"/>
                </a:solidFill>
                <a:effectLst/>
                <a:ea typeface="Calibri" panose="020F0502020204030204" pitchFamily="34" charset="0"/>
                <a:cs typeface="Times New Roman" panose="02020603050405020304" pitchFamily="18" charset="0"/>
              </a:endParaRPr>
            </a:p>
          </p:txBody>
        </p:sp>
      </p:grpSp>
      <p:sp>
        <p:nvSpPr>
          <p:cNvPr id="7" name="Title 4">
            <a:extLst>
              <a:ext uri="{FF2B5EF4-FFF2-40B4-BE49-F238E27FC236}">
                <a16:creationId xmlns:a16="http://schemas.microsoft.com/office/drawing/2014/main" id="{08461E99-350D-2ED5-6FBF-9866228953E4}"/>
              </a:ext>
            </a:extLst>
          </p:cNvPr>
          <p:cNvSpPr txBox="1">
            <a:spLocks/>
          </p:cNvSpPr>
          <p:nvPr/>
        </p:nvSpPr>
        <p:spPr>
          <a:xfrm>
            <a:off x="838200" y="2787041"/>
            <a:ext cx="10515600" cy="641960"/>
          </a:xfrm>
          <a:prstGeom prst="rect">
            <a:avLst/>
          </a:prstGeom>
        </p:spPr>
        <p:txBody>
          <a:bodyPr anchor="ctr"/>
          <a:lstStyle>
            <a:lvl1pPr algn="ctr" defTabSz="609585" rtl="0" eaLnBrk="1" fontAlgn="base" hangingPunct="1">
              <a:spcBef>
                <a:spcPct val="0"/>
              </a:spcBef>
              <a:spcAft>
                <a:spcPct val="0"/>
              </a:spcAft>
              <a:defRPr sz="3600" b="1" kern="1200">
                <a:solidFill>
                  <a:schemeClr val="bg1"/>
                </a:solidFill>
                <a:latin typeface="Helvetica"/>
                <a:ea typeface="Geneva" charset="0"/>
                <a:cs typeface="ＭＳ Ｐゴシック" charset="0"/>
              </a:defRPr>
            </a:lvl1pPr>
            <a:lvl2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2pPr>
            <a:lvl3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3pPr>
            <a:lvl4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4pPr>
            <a:lvl5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5pPr>
            <a:lvl6pPr marL="609585"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6pPr>
            <a:lvl7pPr marL="1219170"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7pPr>
            <a:lvl8pPr marL="1828754"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8pPr>
            <a:lvl9pPr marL="2438339"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9pPr>
          </a:lstStyle>
          <a:p>
            <a:r>
              <a:rPr lang="en-US" sz="2900" cap="small" dirty="0"/>
              <a:t>Step-1: Interaction With Different Facilities</a:t>
            </a:r>
          </a:p>
        </p:txBody>
      </p:sp>
    </p:spTree>
    <p:extLst>
      <p:ext uri="{BB962C8B-B14F-4D97-AF65-F5344CB8AC3E}">
        <p14:creationId xmlns:p14="http://schemas.microsoft.com/office/powerpoint/2010/main" val="830019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4A0A4E3-A548-F988-0DD2-BA6E70E44120}"/>
              </a:ext>
            </a:extLst>
          </p:cNvPr>
          <p:cNvSpPr>
            <a:spLocks noGrp="1"/>
          </p:cNvSpPr>
          <p:nvPr>
            <p:ph type="sldNum" sz="quarter" idx="12"/>
          </p:nvPr>
        </p:nvSpPr>
        <p:spPr/>
        <p:txBody>
          <a:bodyPr/>
          <a:lstStyle/>
          <a:p>
            <a:pPr>
              <a:defRPr/>
            </a:pPr>
            <a:fld id="{148C009B-CB69-E04A-B9B3-34B26D69E9CF}" type="slidenum">
              <a:rPr lang="en-US" smtClean="0"/>
              <a:pPr>
                <a:defRPr/>
              </a:pPr>
              <a:t>8</a:t>
            </a:fld>
            <a:endParaRPr lang="en-US" dirty="0"/>
          </a:p>
        </p:txBody>
      </p:sp>
      <p:graphicFrame>
        <p:nvGraphicFramePr>
          <p:cNvPr id="7" name="Table 6">
            <a:extLst>
              <a:ext uri="{FF2B5EF4-FFF2-40B4-BE49-F238E27FC236}">
                <a16:creationId xmlns:a16="http://schemas.microsoft.com/office/drawing/2014/main" id="{F08E9813-F92E-26A4-F320-1D4813A02923}"/>
              </a:ext>
            </a:extLst>
          </p:cNvPr>
          <p:cNvGraphicFramePr>
            <a:graphicFrameLocks noGrp="1"/>
          </p:cNvGraphicFramePr>
          <p:nvPr>
            <p:extLst>
              <p:ext uri="{D42A27DB-BD31-4B8C-83A1-F6EECF244321}">
                <p14:modId xmlns:p14="http://schemas.microsoft.com/office/powerpoint/2010/main" val="3878003909"/>
              </p:ext>
            </p:extLst>
          </p:nvPr>
        </p:nvGraphicFramePr>
        <p:xfrm>
          <a:off x="0" y="15525"/>
          <a:ext cx="12192000" cy="6163892"/>
        </p:xfrm>
        <a:graphic>
          <a:graphicData uri="http://schemas.openxmlformats.org/drawingml/2006/table">
            <a:tbl>
              <a:tblPr firstRow="1" firstCol="1" bandRow="1">
                <a:tableStyleId>{073A0DAA-6AF3-43AB-8588-CEC1D06C72B9}</a:tableStyleId>
              </a:tblPr>
              <a:tblGrid>
                <a:gridCol w="1200957">
                  <a:extLst>
                    <a:ext uri="{9D8B030D-6E8A-4147-A177-3AD203B41FA5}">
                      <a16:colId xmlns:a16="http://schemas.microsoft.com/office/drawing/2014/main" val="1498373062"/>
                    </a:ext>
                  </a:extLst>
                </a:gridCol>
                <a:gridCol w="698086">
                  <a:extLst>
                    <a:ext uri="{9D8B030D-6E8A-4147-A177-3AD203B41FA5}">
                      <a16:colId xmlns:a16="http://schemas.microsoft.com/office/drawing/2014/main" val="190379487"/>
                    </a:ext>
                  </a:extLst>
                </a:gridCol>
                <a:gridCol w="3628783">
                  <a:extLst>
                    <a:ext uri="{9D8B030D-6E8A-4147-A177-3AD203B41FA5}">
                      <a16:colId xmlns:a16="http://schemas.microsoft.com/office/drawing/2014/main" val="1472715774"/>
                    </a:ext>
                  </a:extLst>
                </a:gridCol>
                <a:gridCol w="4779251">
                  <a:extLst>
                    <a:ext uri="{9D8B030D-6E8A-4147-A177-3AD203B41FA5}">
                      <a16:colId xmlns:a16="http://schemas.microsoft.com/office/drawing/2014/main" val="490735201"/>
                    </a:ext>
                  </a:extLst>
                </a:gridCol>
                <a:gridCol w="1884923">
                  <a:extLst>
                    <a:ext uri="{9D8B030D-6E8A-4147-A177-3AD203B41FA5}">
                      <a16:colId xmlns:a16="http://schemas.microsoft.com/office/drawing/2014/main" val="379427931"/>
                    </a:ext>
                  </a:extLst>
                </a:gridCol>
              </a:tblGrid>
              <a:tr h="246527">
                <a:tc>
                  <a:txBody>
                    <a:bodyPr/>
                    <a:lstStyle/>
                    <a:p>
                      <a:pPr marL="0" marR="0" algn="ctr">
                        <a:lnSpc>
                          <a:spcPct val="115000"/>
                        </a:lnSpc>
                        <a:spcBef>
                          <a:spcPts val="0"/>
                        </a:spcBef>
                        <a:spcAft>
                          <a:spcPts val="0"/>
                        </a:spcAft>
                      </a:pPr>
                      <a:r>
                        <a:rPr lang="en-US" sz="1000" dirty="0">
                          <a:effectLst/>
                        </a:rPr>
                        <a:t>Facility</a:t>
                      </a:r>
                      <a:endParaRPr lang="en-US" sz="1000" dirty="0">
                        <a:effectLst/>
                        <a:latin typeface="Cambria" panose="02040503050406030204" pitchFamily="18" charset="0"/>
                        <a:ea typeface="MS Mincho" panose="02020609040205080304" pitchFamily="49" charset="-128"/>
                        <a:cs typeface="Times New Roman" panose="02020603050405020304" pitchFamily="18" charset="0"/>
                      </a:endParaRPr>
                    </a:p>
                  </a:txBody>
                  <a:tcPr marL="22713" marR="22713" marT="0" marB="0"/>
                </a:tc>
                <a:tc>
                  <a:txBody>
                    <a:bodyPr/>
                    <a:lstStyle/>
                    <a:p>
                      <a:pPr marL="0" marR="0" algn="ctr">
                        <a:lnSpc>
                          <a:spcPct val="115000"/>
                        </a:lnSpc>
                        <a:spcBef>
                          <a:spcPts val="0"/>
                        </a:spcBef>
                        <a:spcAft>
                          <a:spcPts val="0"/>
                        </a:spcAft>
                      </a:pPr>
                      <a:r>
                        <a:rPr lang="en-US" sz="1000">
                          <a:effectLst/>
                        </a:rPr>
                        <a:t>Location</a:t>
                      </a:r>
                      <a:endParaRPr lang="en-US" sz="1000">
                        <a:effectLst/>
                        <a:latin typeface="Cambria" panose="02040503050406030204" pitchFamily="18" charset="0"/>
                        <a:ea typeface="MS Mincho" panose="02020609040205080304" pitchFamily="49" charset="-128"/>
                        <a:cs typeface="Times New Roman" panose="02020603050405020304" pitchFamily="18" charset="0"/>
                      </a:endParaRPr>
                    </a:p>
                  </a:txBody>
                  <a:tcPr marL="22713" marR="22713" marT="0" marB="0"/>
                </a:tc>
                <a:tc>
                  <a:txBody>
                    <a:bodyPr/>
                    <a:lstStyle/>
                    <a:p>
                      <a:pPr marL="0" marR="0" algn="ctr">
                        <a:lnSpc>
                          <a:spcPct val="115000"/>
                        </a:lnSpc>
                        <a:spcBef>
                          <a:spcPts val="0"/>
                        </a:spcBef>
                        <a:spcAft>
                          <a:spcPts val="0"/>
                        </a:spcAft>
                      </a:pPr>
                      <a:r>
                        <a:rPr lang="en-US" sz="1000">
                          <a:effectLst/>
                        </a:rPr>
                        <a:t>Use of Virtual Accelerator</a:t>
                      </a:r>
                      <a:endParaRPr lang="en-US" sz="1000">
                        <a:effectLst/>
                        <a:latin typeface="Cambria" panose="02040503050406030204" pitchFamily="18" charset="0"/>
                        <a:ea typeface="MS Mincho" panose="02020609040205080304" pitchFamily="49" charset="-128"/>
                        <a:cs typeface="Times New Roman" panose="02020603050405020304" pitchFamily="18" charset="0"/>
                      </a:endParaRPr>
                    </a:p>
                  </a:txBody>
                  <a:tcPr marL="22713" marR="22713" marT="0" marB="0"/>
                </a:tc>
                <a:tc>
                  <a:txBody>
                    <a:bodyPr/>
                    <a:lstStyle/>
                    <a:p>
                      <a:pPr marL="0" marR="0" algn="ctr">
                        <a:lnSpc>
                          <a:spcPct val="115000"/>
                        </a:lnSpc>
                        <a:spcBef>
                          <a:spcPts val="0"/>
                        </a:spcBef>
                        <a:spcAft>
                          <a:spcPts val="0"/>
                        </a:spcAft>
                      </a:pPr>
                      <a:r>
                        <a:rPr lang="en-US" sz="1000">
                          <a:effectLst/>
                        </a:rPr>
                        <a:t>Key Individuals</a:t>
                      </a:r>
                      <a:endParaRPr lang="en-US" sz="1000">
                        <a:effectLst/>
                        <a:latin typeface="Cambria" panose="02040503050406030204" pitchFamily="18" charset="0"/>
                        <a:ea typeface="MS Mincho" panose="02020609040205080304" pitchFamily="49" charset="-128"/>
                        <a:cs typeface="Times New Roman" panose="02020603050405020304" pitchFamily="18" charset="0"/>
                      </a:endParaRPr>
                    </a:p>
                  </a:txBody>
                  <a:tcPr marL="22713" marR="22713" marT="0" marB="0"/>
                </a:tc>
                <a:tc>
                  <a:txBody>
                    <a:bodyPr/>
                    <a:lstStyle/>
                    <a:p>
                      <a:pPr marL="0" marR="0" algn="ctr">
                        <a:lnSpc>
                          <a:spcPct val="115000"/>
                        </a:lnSpc>
                        <a:spcBef>
                          <a:spcPts val="0"/>
                        </a:spcBef>
                        <a:spcAft>
                          <a:spcPts val="0"/>
                        </a:spcAft>
                      </a:pPr>
                      <a:r>
                        <a:rPr lang="en-US" sz="1000" dirty="0">
                          <a:effectLst/>
                        </a:rPr>
                        <a:t>Codes Used</a:t>
                      </a:r>
                      <a:endParaRPr lang="en-US" sz="1000" dirty="0">
                        <a:effectLst/>
                        <a:latin typeface="Cambria" panose="02040503050406030204" pitchFamily="18" charset="0"/>
                        <a:ea typeface="MS Mincho" panose="02020609040205080304" pitchFamily="49" charset="-128"/>
                        <a:cs typeface="Times New Roman" panose="02020603050405020304" pitchFamily="18" charset="0"/>
                      </a:endParaRPr>
                    </a:p>
                  </a:txBody>
                  <a:tcPr marL="22713" marR="22713" marT="0" marB="0"/>
                </a:tc>
                <a:extLst>
                  <a:ext uri="{0D108BD9-81ED-4DB2-BD59-A6C34878D82A}">
                    <a16:rowId xmlns:a16="http://schemas.microsoft.com/office/drawing/2014/main" val="1642346091"/>
                  </a:ext>
                </a:extLst>
              </a:tr>
              <a:tr h="503847">
                <a:tc>
                  <a:txBody>
                    <a:bodyPr/>
                    <a:lstStyle/>
                    <a:p>
                      <a:pPr marL="0" marR="0">
                        <a:lnSpc>
                          <a:spcPct val="115000"/>
                        </a:lnSpc>
                        <a:spcBef>
                          <a:spcPts val="0"/>
                        </a:spcBef>
                        <a:spcAft>
                          <a:spcPts val="0"/>
                        </a:spcAft>
                      </a:pPr>
                      <a:r>
                        <a:rPr lang="en-US" sz="900" dirty="0">
                          <a:effectLst/>
                        </a:rPr>
                        <a:t>KEK</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22713" marR="22713" marT="0" marB="0"/>
                </a:tc>
                <a:tc>
                  <a:txBody>
                    <a:bodyPr/>
                    <a:lstStyle/>
                    <a:p>
                      <a:pPr marL="0" marR="0">
                        <a:lnSpc>
                          <a:spcPct val="115000"/>
                        </a:lnSpc>
                        <a:spcBef>
                          <a:spcPts val="0"/>
                        </a:spcBef>
                        <a:spcAft>
                          <a:spcPts val="0"/>
                        </a:spcAft>
                      </a:pPr>
                      <a:r>
                        <a:rPr lang="en-US" sz="900" dirty="0">
                          <a:effectLst/>
                        </a:rPr>
                        <a:t>Japan</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22713" marR="22713" marT="0" marB="0"/>
                </a:tc>
                <a:tc>
                  <a:txBody>
                    <a:bodyPr/>
                    <a:lstStyle/>
                    <a:p>
                      <a:pPr marL="171450" marR="0" indent="-171450">
                        <a:lnSpc>
                          <a:spcPct val="115000"/>
                        </a:lnSpc>
                        <a:spcBef>
                          <a:spcPts val="0"/>
                        </a:spcBef>
                        <a:spcAft>
                          <a:spcPts val="0"/>
                        </a:spcAft>
                        <a:buFont typeface="Arial" panose="020B0604020202020204" pitchFamily="34" charset="0"/>
                        <a:buChar char="•"/>
                      </a:pPr>
                      <a:r>
                        <a:rPr lang="en-US" sz="900" dirty="0">
                          <a:effectLst/>
                        </a:rPr>
                        <a:t>Development of beam control application programs in the KEKB accelerator control system,</a:t>
                      </a:r>
                    </a:p>
                    <a:p>
                      <a:pPr marL="171450" marR="0" indent="-171450">
                        <a:lnSpc>
                          <a:spcPct val="115000"/>
                        </a:lnSpc>
                        <a:spcBef>
                          <a:spcPts val="0"/>
                        </a:spcBef>
                        <a:spcAft>
                          <a:spcPts val="0"/>
                        </a:spcAft>
                        <a:buFont typeface="Arial" panose="020B0604020202020204" pitchFamily="34" charset="0"/>
                        <a:buChar char="•"/>
                      </a:pPr>
                      <a:r>
                        <a:rPr lang="en-US" sz="900" dirty="0">
                          <a:effectLst/>
                        </a:rPr>
                        <a:t>Testing control algorithms and user interfaces.</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22713" marR="22713" marT="0" marB="0"/>
                </a:tc>
                <a:tc>
                  <a:txBody>
                    <a:bodyPr/>
                    <a:lstStyle/>
                    <a:p>
                      <a:pPr marL="0" marR="0">
                        <a:lnSpc>
                          <a:spcPct val="115000"/>
                        </a:lnSpc>
                        <a:spcBef>
                          <a:spcPts val="0"/>
                        </a:spcBef>
                        <a:spcAft>
                          <a:spcPts val="0"/>
                        </a:spcAft>
                      </a:pPr>
                      <a:r>
                        <a:rPr lang="en-US" sz="900" dirty="0">
                          <a:effectLst/>
                        </a:rPr>
                        <a:t>Noboru Yamamoto</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22713" marR="22713" marT="0" marB="0"/>
                </a:tc>
                <a:tc>
                  <a:txBody>
                    <a:bodyPr/>
                    <a:lstStyle/>
                    <a:p>
                      <a:pPr marL="0" marR="0">
                        <a:lnSpc>
                          <a:spcPct val="115000"/>
                        </a:lnSpc>
                        <a:spcBef>
                          <a:spcPts val="0"/>
                        </a:spcBef>
                        <a:spcAft>
                          <a:spcPts val="0"/>
                        </a:spcAft>
                      </a:pPr>
                      <a:r>
                        <a:rPr lang="en-US" sz="800" dirty="0">
                          <a:effectLst/>
                        </a:rPr>
                        <a:t>SAD, EPICS</a:t>
                      </a:r>
                      <a:endParaRPr lang="en-US" sz="800" dirty="0">
                        <a:effectLst/>
                        <a:latin typeface="Cambria" panose="02040503050406030204" pitchFamily="18" charset="0"/>
                        <a:ea typeface="MS Mincho" panose="02020609040205080304" pitchFamily="49" charset="-128"/>
                        <a:cs typeface="Times New Roman" panose="02020603050405020304" pitchFamily="18" charset="0"/>
                      </a:endParaRPr>
                    </a:p>
                  </a:txBody>
                  <a:tcPr marL="22713" marR="22713" marT="0" marB="0"/>
                </a:tc>
                <a:extLst>
                  <a:ext uri="{0D108BD9-81ED-4DB2-BD59-A6C34878D82A}">
                    <a16:rowId xmlns:a16="http://schemas.microsoft.com/office/drawing/2014/main" val="4006436524"/>
                  </a:ext>
                </a:extLst>
              </a:tr>
              <a:tr h="376488">
                <a:tc>
                  <a:txBody>
                    <a:bodyPr/>
                    <a:lstStyle/>
                    <a:p>
                      <a:pPr marL="0" marR="0">
                        <a:lnSpc>
                          <a:spcPct val="115000"/>
                        </a:lnSpc>
                        <a:spcBef>
                          <a:spcPts val="0"/>
                        </a:spcBef>
                        <a:spcAft>
                          <a:spcPts val="0"/>
                        </a:spcAft>
                      </a:pPr>
                      <a:r>
                        <a:rPr lang="en-US" sz="900">
                          <a:effectLst/>
                        </a:rPr>
                        <a:t>ORNL</a:t>
                      </a:r>
                      <a:endParaRPr lang="en-US" sz="900">
                        <a:effectLst/>
                        <a:latin typeface="Cambria" panose="02040503050406030204" pitchFamily="18" charset="0"/>
                        <a:ea typeface="MS Mincho" panose="02020609040205080304" pitchFamily="49" charset="-128"/>
                        <a:cs typeface="Times New Roman" panose="02020603050405020304" pitchFamily="18" charset="0"/>
                      </a:endParaRPr>
                    </a:p>
                  </a:txBody>
                  <a:tcPr marL="22713" marR="22713" marT="0" marB="0"/>
                </a:tc>
                <a:tc>
                  <a:txBody>
                    <a:bodyPr/>
                    <a:lstStyle/>
                    <a:p>
                      <a:pPr marL="0" marR="0">
                        <a:lnSpc>
                          <a:spcPct val="115000"/>
                        </a:lnSpc>
                        <a:spcBef>
                          <a:spcPts val="0"/>
                        </a:spcBef>
                        <a:spcAft>
                          <a:spcPts val="0"/>
                        </a:spcAft>
                      </a:pPr>
                      <a:r>
                        <a:rPr lang="en-US" sz="900" dirty="0">
                          <a:effectLst/>
                        </a:rPr>
                        <a:t>USA</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22713" marR="22713" marT="0" marB="0"/>
                </a:tc>
                <a:tc>
                  <a:txBody>
                    <a:bodyPr/>
                    <a:lstStyle/>
                    <a:p>
                      <a:pPr marL="0" marR="0">
                        <a:lnSpc>
                          <a:spcPct val="115000"/>
                        </a:lnSpc>
                        <a:spcBef>
                          <a:spcPts val="0"/>
                        </a:spcBef>
                        <a:spcAft>
                          <a:spcPts val="0"/>
                        </a:spcAft>
                      </a:pPr>
                      <a:r>
                        <a:rPr lang="en-US" sz="900" dirty="0">
                          <a:effectLst/>
                        </a:rPr>
                        <a:t>Development of physics applications based on TRACE3D and PARMILA codes.</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22713" marR="22713" marT="0" marB="0"/>
                </a:tc>
                <a:tc>
                  <a:txBody>
                    <a:bodyPr/>
                    <a:lstStyle/>
                    <a:p>
                      <a:pPr marL="0" marR="0">
                        <a:lnSpc>
                          <a:spcPct val="115000"/>
                        </a:lnSpc>
                        <a:spcBef>
                          <a:spcPts val="0"/>
                        </a:spcBef>
                        <a:spcAft>
                          <a:spcPts val="0"/>
                        </a:spcAft>
                      </a:pPr>
                      <a:r>
                        <a:rPr lang="en-US" sz="900" dirty="0">
                          <a:effectLst/>
                        </a:rPr>
                        <a:t>A. </a:t>
                      </a:r>
                      <a:r>
                        <a:rPr lang="en-US" sz="900" dirty="0" err="1">
                          <a:effectLst/>
                        </a:rPr>
                        <a:t>Shishlo</a:t>
                      </a:r>
                      <a:r>
                        <a:rPr lang="en-US" sz="900" dirty="0">
                          <a:effectLst/>
                        </a:rPr>
                        <a:t>, P. Chu, J. Galambos, T. </a:t>
                      </a:r>
                      <a:r>
                        <a:rPr lang="en-US" sz="900" dirty="0" err="1">
                          <a:effectLst/>
                        </a:rPr>
                        <a:t>Pelaia</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22713" marR="22713" marT="0" marB="0"/>
                </a:tc>
                <a:tc>
                  <a:txBody>
                    <a:bodyPr/>
                    <a:lstStyle/>
                    <a:p>
                      <a:pPr marL="0" marR="0">
                        <a:lnSpc>
                          <a:spcPct val="115000"/>
                        </a:lnSpc>
                        <a:spcBef>
                          <a:spcPts val="0"/>
                        </a:spcBef>
                        <a:spcAft>
                          <a:spcPts val="0"/>
                        </a:spcAft>
                      </a:pPr>
                      <a:r>
                        <a:rPr lang="en-US" sz="800">
                          <a:effectLst/>
                        </a:rPr>
                        <a:t>PARMILA, Trace 3D</a:t>
                      </a:r>
                      <a:endParaRPr lang="en-US" sz="800">
                        <a:effectLst/>
                        <a:latin typeface="Cambria" panose="02040503050406030204" pitchFamily="18" charset="0"/>
                        <a:ea typeface="MS Mincho" panose="02020609040205080304" pitchFamily="49" charset="-128"/>
                        <a:cs typeface="Times New Roman" panose="02020603050405020304" pitchFamily="18" charset="0"/>
                      </a:endParaRPr>
                    </a:p>
                  </a:txBody>
                  <a:tcPr marL="22713" marR="22713" marT="0" marB="0"/>
                </a:tc>
                <a:extLst>
                  <a:ext uri="{0D108BD9-81ED-4DB2-BD59-A6C34878D82A}">
                    <a16:rowId xmlns:a16="http://schemas.microsoft.com/office/drawing/2014/main" val="1016830951"/>
                  </a:ext>
                </a:extLst>
              </a:tr>
              <a:tr h="503847">
                <a:tc>
                  <a:txBody>
                    <a:bodyPr/>
                    <a:lstStyle/>
                    <a:p>
                      <a:pPr marL="0" marR="0">
                        <a:lnSpc>
                          <a:spcPct val="115000"/>
                        </a:lnSpc>
                        <a:spcBef>
                          <a:spcPts val="0"/>
                        </a:spcBef>
                        <a:spcAft>
                          <a:spcPts val="0"/>
                        </a:spcAft>
                      </a:pPr>
                      <a:r>
                        <a:rPr lang="en-US" sz="900">
                          <a:effectLst/>
                        </a:rPr>
                        <a:t>NSRL</a:t>
                      </a:r>
                      <a:endParaRPr lang="en-US" sz="900">
                        <a:effectLst/>
                        <a:latin typeface="Cambria" panose="02040503050406030204" pitchFamily="18" charset="0"/>
                        <a:ea typeface="MS Mincho" panose="02020609040205080304" pitchFamily="49" charset="-128"/>
                        <a:cs typeface="Times New Roman" panose="02020603050405020304" pitchFamily="18" charset="0"/>
                      </a:endParaRPr>
                    </a:p>
                  </a:txBody>
                  <a:tcPr marL="22713" marR="22713" marT="0" marB="0"/>
                </a:tc>
                <a:tc>
                  <a:txBody>
                    <a:bodyPr/>
                    <a:lstStyle/>
                    <a:p>
                      <a:pPr marL="0" marR="0">
                        <a:lnSpc>
                          <a:spcPct val="115000"/>
                        </a:lnSpc>
                        <a:spcBef>
                          <a:spcPts val="0"/>
                        </a:spcBef>
                        <a:spcAft>
                          <a:spcPts val="0"/>
                        </a:spcAft>
                      </a:pPr>
                      <a:r>
                        <a:rPr lang="en-US" sz="900">
                          <a:effectLst/>
                        </a:rPr>
                        <a:t>China</a:t>
                      </a:r>
                      <a:endParaRPr lang="en-US" sz="900">
                        <a:effectLst/>
                        <a:latin typeface="Cambria" panose="02040503050406030204" pitchFamily="18" charset="0"/>
                        <a:ea typeface="MS Mincho" panose="02020609040205080304" pitchFamily="49" charset="-128"/>
                        <a:cs typeface="Times New Roman" panose="02020603050405020304" pitchFamily="18" charset="0"/>
                      </a:endParaRPr>
                    </a:p>
                  </a:txBody>
                  <a:tcPr marL="22713" marR="22713" marT="0" marB="0"/>
                </a:tc>
                <a:tc>
                  <a:txBody>
                    <a:bodyPr/>
                    <a:lstStyle/>
                    <a:p>
                      <a:pPr marL="171450" marR="0" indent="-171450">
                        <a:lnSpc>
                          <a:spcPct val="115000"/>
                        </a:lnSpc>
                        <a:spcBef>
                          <a:spcPts val="0"/>
                        </a:spcBef>
                        <a:spcAft>
                          <a:spcPts val="0"/>
                        </a:spcAft>
                        <a:buFont typeface="Arial" panose="020B0604020202020204" pitchFamily="34" charset="0"/>
                        <a:buChar char="•"/>
                      </a:pPr>
                      <a:r>
                        <a:rPr lang="en-US" sz="900" dirty="0">
                          <a:effectLst/>
                        </a:rPr>
                        <a:t>Testing the integration of subsystems</a:t>
                      </a:r>
                    </a:p>
                    <a:p>
                      <a:pPr marL="171450" marR="0" indent="-171450">
                        <a:lnSpc>
                          <a:spcPct val="115000"/>
                        </a:lnSpc>
                        <a:spcBef>
                          <a:spcPts val="0"/>
                        </a:spcBef>
                        <a:spcAft>
                          <a:spcPts val="0"/>
                        </a:spcAft>
                        <a:buFont typeface="Arial" panose="020B0604020202020204" pitchFamily="34" charset="0"/>
                        <a:buChar char="•"/>
                      </a:pPr>
                      <a:r>
                        <a:rPr lang="en-US" sz="900" dirty="0">
                          <a:effectLst/>
                        </a:rPr>
                        <a:t>Testing the integration of high-level application tools before commissioning the Hefei light source.</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22713" marR="22713" marT="0" marB="0"/>
                </a:tc>
                <a:tc>
                  <a:txBody>
                    <a:bodyPr/>
                    <a:lstStyle/>
                    <a:p>
                      <a:pPr marL="0" marR="0">
                        <a:lnSpc>
                          <a:spcPct val="115000"/>
                        </a:lnSpc>
                        <a:spcBef>
                          <a:spcPts val="0"/>
                        </a:spcBef>
                        <a:spcAft>
                          <a:spcPts val="0"/>
                        </a:spcAft>
                      </a:pPr>
                      <a:r>
                        <a:rPr lang="en-US" sz="900">
                          <a:effectLst/>
                        </a:rPr>
                        <a:t>S.Q. Ma, K. Xuan, W. Xu, C. Li, J.G. Wang, G.F. Liu</a:t>
                      </a:r>
                      <a:endParaRPr lang="en-US" sz="900">
                        <a:effectLst/>
                        <a:latin typeface="Cambria" panose="02040503050406030204" pitchFamily="18" charset="0"/>
                        <a:ea typeface="MS Mincho" panose="02020609040205080304" pitchFamily="49" charset="-128"/>
                        <a:cs typeface="Times New Roman" panose="02020603050405020304" pitchFamily="18" charset="0"/>
                      </a:endParaRPr>
                    </a:p>
                  </a:txBody>
                  <a:tcPr marL="22713" marR="22713" marT="0" marB="0"/>
                </a:tc>
                <a:tc>
                  <a:txBody>
                    <a:bodyPr/>
                    <a:lstStyle/>
                    <a:p>
                      <a:pPr marL="0" marR="0">
                        <a:lnSpc>
                          <a:spcPct val="115000"/>
                        </a:lnSpc>
                        <a:spcBef>
                          <a:spcPts val="0"/>
                        </a:spcBef>
                        <a:spcAft>
                          <a:spcPts val="0"/>
                        </a:spcAft>
                      </a:pPr>
                      <a:r>
                        <a:rPr lang="en-US" sz="800">
                          <a:effectLst/>
                        </a:rPr>
                        <a:t>EPICS, MAD</a:t>
                      </a:r>
                      <a:endParaRPr lang="en-US" sz="800">
                        <a:effectLst/>
                        <a:latin typeface="Cambria" panose="02040503050406030204" pitchFamily="18" charset="0"/>
                        <a:ea typeface="MS Mincho" panose="02020609040205080304" pitchFamily="49" charset="-128"/>
                        <a:cs typeface="Times New Roman" panose="02020603050405020304" pitchFamily="18" charset="0"/>
                      </a:endParaRPr>
                    </a:p>
                  </a:txBody>
                  <a:tcPr marL="22713" marR="22713" marT="0" marB="0"/>
                </a:tc>
                <a:extLst>
                  <a:ext uri="{0D108BD9-81ED-4DB2-BD59-A6C34878D82A}">
                    <a16:rowId xmlns:a16="http://schemas.microsoft.com/office/drawing/2014/main" val="1795692664"/>
                  </a:ext>
                </a:extLst>
              </a:tr>
              <a:tr h="503847">
                <a:tc>
                  <a:txBody>
                    <a:bodyPr/>
                    <a:lstStyle/>
                    <a:p>
                      <a:pPr marL="0" marR="0">
                        <a:lnSpc>
                          <a:spcPct val="115000"/>
                        </a:lnSpc>
                        <a:spcBef>
                          <a:spcPts val="0"/>
                        </a:spcBef>
                        <a:spcAft>
                          <a:spcPts val="0"/>
                        </a:spcAft>
                      </a:pPr>
                      <a:r>
                        <a:rPr lang="en-US" sz="900">
                          <a:effectLst/>
                        </a:rPr>
                        <a:t>Institute of High Energy Physics</a:t>
                      </a:r>
                      <a:endParaRPr lang="en-US" sz="900">
                        <a:effectLst/>
                        <a:latin typeface="Cambria" panose="02040503050406030204" pitchFamily="18" charset="0"/>
                        <a:ea typeface="MS Mincho" panose="02020609040205080304" pitchFamily="49" charset="-128"/>
                        <a:cs typeface="Times New Roman" panose="02020603050405020304" pitchFamily="18" charset="0"/>
                      </a:endParaRPr>
                    </a:p>
                  </a:txBody>
                  <a:tcPr marL="22713" marR="22713" marT="0" marB="0"/>
                </a:tc>
                <a:tc>
                  <a:txBody>
                    <a:bodyPr/>
                    <a:lstStyle/>
                    <a:p>
                      <a:pPr marL="0" marR="0">
                        <a:lnSpc>
                          <a:spcPct val="115000"/>
                        </a:lnSpc>
                        <a:spcBef>
                          <a:spcPts val="0"/>
                        </a:spcBef>
                        <a:spcAft>
                          <a:spcPts val="0"/>
                        </a:spcAft>
                      </a:pPr>
                      <a:r>
                        <a:rPr lang="en-US" sz="900">
                          <a:effectLst/>
                        </a:rPr>
                        <a:t>China</a:t>
                      </a:r>
                      <a:endParaRPr lang="en-US" sz="900">
                        <a:effectLst/>
                        <a:latin typeface="Cambria" panose="02040503050406030204" pitchFamily="18" charset="0"/>
                        <a:ea typeface="MS Mincho" panose="02020609040205080304" pitchFamily="49" charset="-128"/>
                        <a:cs typeface="Times New Roman" panose="02020603050405020304" pitchFamily="18" charset="0"/>
                      </a:endParaRPr>
                    </a:p>
                  </a:txBody>
                  <a:tcPr marL="22713" marR="22713" marT="0" marB="0"/>
                </a:tc>
                <a:tc>
                  <a:txBody>
                    <a:bodyPr/>
                    <a:lstStyle/>
                    <a:p>
                      <a:pPr marL="171450" marR="0" indent="-171450">
                        <a:lnSpc>
                          <a:spcPct val="115000"/>
                        </a:lnSpc>
                        <a:spcBef>
                          <a:spcPts val="0"/>
                        </a:spcBef>
                        <a:spcAft>
                          <a:spcPts val="0"/>
                        </a:spcAft>
                        <a:buFont typeface="Arial" panose="020B0604020202020204" pitchFamily="34" charset="0"/>
                        <a:buChar char="•"/>
                      </a:pPr>
                      <a:r>
                        <a:rPr lang="en-US" sz="900" dirty="0">
                          <a:effectLst/>
                        </a:rPr>
                        <a:t>Modifications to XAL applications for ADS, including database schema adjustments and new device types for online modeling.</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22713" marR="22713" marT="0" marB="0"/>
                </a:tc>
                <a:tc>
                  <a:txBody>
                    <a:bodyPr/>
                    <a:lstStyle/>
                    <a:p>
                      <a:pPr marL="0" marR="0">
                        <a:lnSpc>
                          <a:spcPct val="115000"/>
                        </a:lnSpc>
                        <a:spcBef>
                          <a:spcPts val="0"/>
                        </a:spcBef>
                        <a:spcAft>
                          <a:spcPts val="0"/>
                        </a:spcAft>
                      </a:pPr>
                      <a:r>
                        <a:rPr lang="en-US" sz="900">
                          <a:effectLst/>
                        </a:rPr>
                        <a:t>Wang Peng-Fei, Cao Jian-She, Ye Qiang</a:t>
                      </a:r>
                      <a:endParaRPr lang="en-US" sz="900">
                        <a:effectLst/>
                        <a:latin typeface="Cambria" panose="02040503050406030204" pitchFamily="18" charset="0"/>
                        <a:ea typeface="MS Mincho" panose="02020609040205080304" pitchFamily="49" charset="-128"/>
                        <a:cs typeface="Times New Roman" panose="02020603050405020304" pitchFamily="18" charset="0"/>
                      </a:endParaRPr>
                    </a:p>
                  </a:txBody>
                  <a:tcPr marL="22713" marR="22713" marT="0" marB="0"/>
                </a:tc>
                <a:tc>
                  <a:txBody>
                    <a:bodyPr/>
                    <a:lstStyle/>
                    <a:p>
                      <a:pPr marL="0" marR="0">
                        <a:lnSpc>
                          <a:spcPct val="115000"/>
                        </a:lnSpc>
                        <a:spcBef>
                          <a:spcPts val="0"/>
                        </a:spcBef>
                        <a:spcAft>
                          <a:spcPts val="0"/>
                        </a:spcAft>
                      </a:pPr>
                      <a:r>
                        <a:rPr lang="en-US" sz="800">
                          <a:effectLst/>
                        </a:rPr>
                        <a:t>MATLAB’s AT, MML</a:t>
                      </a:r>
                      <a:endParaRPr lang="en-US" sz="800">
                        <a:effectLst/>
                        <a:latin typeface="Cambria" panose="02040503050406030204" pitchFamily="18" charset="0"/>
                        <a:ea typeface="MS Mincho" panose="02020609040205080304" pitchFamily="49" charset="-128"/>
                        <a:cs typeface="Times New Roman" panose="02020603050405020304" pitchFamily="18" charset="0"/>
                      </a:endParaRPr>
                    </a:p>
                  </a:txBody>
                  <a:tcPr marL="22713" marR="22713" marT="0" marB="0"/>
                </a:tc>
                <a:extLst>
                  <a:ext uri="{0D108BD9-81ED-4DB2-BD59-A6C34878D82A}">
                    <a16:rowId xmlns:a16="http://schemas.microsoft.com/office/drawing/2014/main" val="415838382"/>
                  </a:ext>
                </a:extLst>
              </a:tr>
              <a:tr h="503847">
                <a:tc>
                  <a:txBody>
                    <a:bodyPr/>
                    <a:lstStyle/>
                    <a:p>
                      <a:pPr marL="0" marR="0">
                        <a:lnSpc>
                          <a:spcPct val="115000"/>
                        </a:lnSpc>
                        <a:spcBef>
                          <a:spcPts val="0"/>
                        </a:spcBef>
                        <a:spcAft>
                          <a:spcPts val="0"/>
                        </a:spcAft>
                      </a:pPr>
                      <a:r>
                        <a:rPr lang="en-US" sz="900">
                          <a:effectLst/>
                        </a:rPr>
                        <a:t>Taiwan Photon Source (TPS)</a:t>
                      </a:r>
                      <a:endParaRPr lang="en-US" sz="900">
                        <a:effectLst/>
                        <a:latin typeface="Cambria" panose="02040503050406030204" pitchFamily="18" charset="0"/>
                        <a:ea typeface="MS Mincho" panose="02020609040205080304" pitchFamily="49" charset="-128"/>
                        <a:cs typeface="Times New Roman" panose="02020603050405020304" pitchFamily="18" charset="0"/>
                      </a:endParaRPr>
                    </a:p>
                  </a:txBody>
                  <a:tcPr marL="22713" marR="22713" marT="0" marB="0"/>
                </a:tc>
                <a:tc>
                  <a:txBody>
                    <a:bodyPr/>
                    <a:lstStyle/>
                    <a:p>
                      <a:pPr marL="0" marR="0">
                        <a:lnSpc>
                          <a:spcPct val="115000"/>
                        </a:lnSpc>
                        <a:spcBef>
                          <a:spcPts val="0"/>
                        </a:spcBef>
                        <a:spcAft>
                          <a:spcPts val="0"/>
                        </a:spcAft>
                      </a:pPr>
                      <a:r>
                        <a:rPr lang="en-US" sz="900">
                          <a:effectLst/>
                        </a:rPr>
                        <a:t>Taiwan</a:t>
                      </a:r>
                      <a:endParaRPr lang="en-US" sz="900">
                        <a:effectLst/>
                        <a:latin typeface="Cambria" panose="02040503050406030204" pitchFamily="18" charset="0"/>
                        <a:ea typeface="MS Mincho" panose="02020609040205080304" pitchFamily="49" charset="-128"/>
                        <a:cs typeface="Times New Roman" panose="02020603050405020304" pitchFamily="18" charset="0"/>
                      </a:endParaRPr>
                    </a:p>
                  </a:txBody>
                  <a:tcPr marL="22713" marR="22713" marT="0" marB="0"/>
                </a:tc>
                <a:tc>
                  <a:txBody>
                    <a:bodyPr/>
                    <a:lstStyle/>
                    <a:p>
                      <a:pPr marL="171450" marR="0" indent="-171450">
                        <a:lnSpc>
                          <a:spcPct val="115000"/>
                        </a:lnSpc>
                        <a:spcBef>
                          <a:spcPts val="0"/>
                        </a:spcBef>
                        <a:spcAft>
                          <a:spcPts val="0"/>
                        </a:spcAft>
                        <a:buFont typeface="Arial" panose="020B0604020202020204" pitchFamily="34" charset="0"/>
                        <a:buChar char="•"/>
                      </a:pPr>
                      <a:r>
                        <a:rPr lang="en-US" sz="900" dirty="0">
                          <a:effectLst/>
                        </a:rPr>
                        <a:t>Employed for commissioning</a:t>
                      </a:r>
                    </a:p>
                    <a:p>
                      <a:pPr marL="171450" marR="0" indent="-171450">
                        <a:lnSpc>
                          <a:spcPct val="115000"/>
                        </a:lnSpc>
                        <a:spcBef>
                          <a:spcPts val="0"/>
                        </a:spcBef>
                        <a:spcAft>
                          <a:spcPts val="0"/>
                        </a:spcAft>
                        <a:buFont typeface="Arial" panose="020B0604020202020204" pitchFamily="34" charset="0"/>
                        <a:buChar char="•"/>
                      </a:pPr>
                      <a:r>
                        <a:rPr lang="en-US" sz="900" dirty="0">
                          <a:effectLst/>
                        </a:rPr>
                        <a:t>For developing high-level applications.</a:t>
                      </a:r>
                    </a:p>
                    <a:p>
                      <a:pPr marL="171450" marR="0" indent="-171450">
                        <a:lnSpc>
                          <a:spcPct val="115000"/>
                        </a:lnSpc>
                        <a:spcBef>
                          <a:spcPts val="0"/>
                        </a:spcBef>
                        <a:spcAft>
                          <a:spcPts val="0"/>
                        </a:spcAft>
                        <a:buFont typeface="Arial" panose="020B0604020202020204" pitchFamily="34" charset="0"/>
                        <a:buChar char="•"/>
                      </a:pPr>
                      <a:r>
                        <a:rPr lang="en-US" sz="900" dirty="0">
                          <a:effectLst/>
                        </a:rPr>
                        <a:t>Debugging using VA tools.</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22713" marR="22713" marT="0" marB="0"/>
                </a:tc>
                <a:tc>
                  <a:txBody>
                    <a:bodyPr/>
                    <a:lstStyle/>
                    <a:p>
                      <a:pPr marL="0" marR="0">
                        <a:lnSpc>
                          <a:spcPct val="115000"/>
                        </a:lnSpc>
                        <a:spcBef>
                          <a:spcPts val="0"/>
                        </a:spcBef>
                        <a:spcAft>
                          <a:spcPts val="0"/>
                        </a:spcAft>
                      </a:pPr>
                      <a:r>
                        <a:rPr lang="en-US" sz="900" dirty="0">
                          <a:effectLst/>
                        </a:rPr>
                        <a:t>P.C. Chiu, C.H. Kuo, Jenny Chen, Y.S. Cheng</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22713" marR="22713" marT="0" marB="0"/>
                </a:tc>
                <a:tc>
                  <a:txBody>
                    <a:bodyPr/>
                    <a:lstStyle/>
                    <a:p>
                      <a:pPr marL="0" marR="0">
                        <a:lnSpc>
                          <a:spcPct val="115000"/>
                        </a:lnSpc>
                        <a:spcBef>
                          <a:spcPts val="0"/>
                        </a:spcBef>
                        <a:spcAft>
                          <a:spcPts val="0"/>
                        </a:spcAft>
                      </a:pPr>
                      <a:r>
                        <a:rPr lang="en-US" sz="800">
                          <a:effectLst/>
                        </a:rPr>
                        <a:t>EPICS, Python/Tk</a:t>
                      </a:r>
                      <a:endParaRPr lang="en-US" sz="800">
                        <a:effectLst/>
                        <a:latin typeface="Cambria" panose="02040503050406030204" pitchFamily="18" charset="0"/>
                        <a:ea typeface="MS Mincho" panose="02020609040205080304" pitchFamily="49" charset="-128"/>
                        <a:cs typeface="Times New Roman" panose="02020603050405020304" pitchFamily="18" charset="0"/>
                      </a:endParaRPr>
                    </a:p>
                  </a:txBody>
                  <a:tcPr marL="22713" marR="22713" marT="0" marB="0"/>
                </a:tc>
                <a:extLst>
                  <a:ext uri="{0D108BD9-81ED-4DB2-BD59-A6C34878D82A}">
                    <a16:rowId xmlns:a16="http://schemas.microsoft.com/office/drawing/2014/main" val="1930343242"/>
                  </a:ext>
                </a:extLst>
              </a:tr>
              <a:tr h="567437">
                <a:tc>
                  <a:txBody>
                    <a:bodyPr/>
                    <a:lstStyle/>
                    <a:p>
                      <a:pPr marL="0" marR="0">
                        <a:lnSpc>
                          <a:spcPct val="115000"/>
                        </a:lnSpc>
                        <a:spcBef>
                          <a:spcPts val="0"/>
                        </a:spcBef>
                        <a:spcAft>
                          <a:spcPts val="0"/>
                        </a:spcAft>
                      </a:pPr>
                      <a:r>
                        <a:rPr lang="en-US" sz="900">
                          <a:effectLst/>
                        </a:rPr>
                        <a:t>SLAC</a:t>
                      </a:r>
                      <a:endParaRPr lang="en-US" sz="900">
                        <a:effectLst/>
                        <a:latin typeface="Cambria" panose="02040503050406030204" pitchFamily="18" charset="0"/>
                        <a:ea typeface="MS Mincho" panose="02020609040205080304" pitchFamily="49" charset="-128"/>
                        <a:cs typeface="Times New Roman" panose="02020603050405020304" pitchFamily="18" charset="0"/>
                      </a:endParaRPr>
                    </a:p>
                  </a:txBody>
                  <a:tcPr marL="22713" marR="22713" marT="0" marB="0"/>
                </a:tc>
                <a:tc>
                  <a:txBody>
                    <a:bodyPr/>
                    <a:lstStyle/>
                    <a:p>
                      <a:pPr marL="0" marR="0">
                        <a:lnSpc>
                          <a:spcPct val="115000"/>
                        </a:lnSpc>
                        <a:spcBef>
                          <a:spcPts val="0"/>
                        </a:spcBef>
                        <a:spcAft>
                          <a:spcPts val="0"/>
                        </a:spcAft>
                      </a:pPr>
                      <a:r>
                        <a:rPr lang="en-US" sz="900">
                          <a:effectLst/>
                        </a:rPr>
                        <a:t>USA</a:t>
                      </a:r>
                      <a:endParaRPr lang="en-US" sz="900">
                        <a:effectLst/>
                        <a:latin typeface="Cambria" panose="02040503050406030204" pitchFamily="18" charset="0"/>
                        <a:ea typeface="MS Mincho" panose="02020609040205080304" pitchFamily="49" charset="-128"/>
                        <a:cs typeface="Times New Roman" panose="02020603050405020304" pitchFamily="18" charset="0"/>
                      </a:endParaRPr>
                    </a:p>
                  </a:txBody>
                  <a:tcPr marL="22713" marR="22713" marT="0" marB="0"/>
                </a:tc>
                <a:tc>
                  <a:txBody>
                    <a:bodyPr/>
                    <a:lstStyle/>
                    <a:p>
                      <a:pPr marL="171450" marR="0" indent="-171450">
                        <a:lnSpc>
                          <a:spcPct val="115000"/>
                        </a:lnSpc>
                        <a:spcBef>
                          <a:spcPts val="0"/>
                        </a:spcBef>
                        <a:spcAft>
                          <a:spcPts val="0"/>
                        </a:spcAft>
                        <a:buFont typeface="Arial" panose="020B0604020202020204" pitchFamily="34" charset="0"/>
                        <a:buChar char="•"/>
                      </a:pPr>
                      <a:r>
                        <a:rPr lang="en-US" sz="900" dirty="0">
                          <a:effectLst/>
                        </a:rPr>
                        <a:t>Improvement of accelerator optics through determination of quadrupole strengths and </a:t>
                      </a:r>
                      <a:r>
                        <a:rPr lang="en-US" sz="900" dirty="0" err="1">
                          <a:effectLst/>
                        </a:rPr>
                        <a:t>sextupole</a:t>
                      </a:r>
                      <a:r>
                        <a:rPr lang="en-US" sz="900" dirty="0">
                          <a:effectLst/>
                        </a:rPr>
                        <a:t> feed-downs, using model-independent analysis to fit orbit measurement data.</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22713" marR="22713" marT="0" marB="0"/>
                </a:tc>
                <a:tc>
                  <a:txBody>
                    <a:bodyPr/>
                    <a:lstStyle/>
                    <a:p>
                      <a:pPr marL="0" marR="0">
                        <a:lnSpc>
                          <a:spcPct val="115000"/>
                        </a:lnSpc>
                        <a:spcBef>
                          <a:spcPts val="0"/>
                        </a:spcBef>
                        <a:spcAft>
                          <a:spcPts val="0"/>
                        </a:spcAft>
                      </a:pPr>
                      <a:r>
                        <a:rPr lang="en-US" sz="900" dirty="0" err="1">
                          <a:effectLst/>
                        </a:rPr>
                        <a:t>Yiton</a:t>
                      </a:r>
                      <a:r>
                        <a:rPr lang="en-US" sz="900" dirty="0">
                          <a:effectLst/>
                        </a:rPr>
                        <a:t> Yan, Yue Cai, Michael K. Sullivan, James Turner</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22713" marR="22713" marT="0" marB="0"/>
                </a:tc>
                <a:tc>
                  <a:txBody>
                    <a:bodyPr/>
                    <a:lstStyle/>
                    <a:p>
                      <a:pPr marL="0" marR="0">
                        <a:lnSpc>
                          <a:spcPct val="115000"/>
                        </a:lnSpc>
                        <a:spcBef>
                          <a:spcPts val="0"/>
                        </a:spcBef>
                        <a:spcAft>
                          <a:spcPts val="0"/>
                        </a:spcAft>
                      </a:pPr>
                      <a:r>
                        <a:rPr lang="en-US" sz="800">
                          <a:effectLst/>
                        </a:rPr>
                        <a:t>EPICS, MAD</a:t>
                      </a:r>
                      <a:endParaRPr lang="en-US" sz="800">
                        <a:effectLst/>
                        <a:latin typeface="Cambria" panose="02040503050406030204" pitchFamily="18" charset="0"/>
                        <a:ea typeface="MS Mincho" panose="02020609040205080304" pitchFamily="49" charset="-128"/>
                        <a:cs typeface="Times New Roman" panose="02020603050405020304" pitchFamily="18" charset="0"/>
                      </a:endParaRPr>
                    </a:p>
                  </a:txBody>
                  <a:tcPr marL="22713" marR="22713" marT="0" marB="0"/>
                </a:tc>
                <a:extLst>
                  <a:ext uri="{0D108BD9-81ED-4DB2-BD59-A6C34878D82A}">
                    <a16:rowId xmlns:a16="http://schemas.microsoft.com/office/drawing/2014/main" val="2135895065"/>
                  </a:ext>
                </a:extLst>
              </a:tr>
              <a:tr h="631086">
                <a:tc>
                  <a:txBody>
                    <a:bodyPr/>
                    <a:lstStyle/>
                    <a:p>
                      <a:pPr marL="0" marR="0">
                        <a:lnSpc>
                          <a:spcPct val="115000"/>
                        </a:lnSpc>
                        <a:spcBef>
                          <a:spcPts val="0"/>
                        </a:spcBef>
                        <a:spcAft>
                          <a:spcPts val="0"/>
                        </a:spcAft>
                      </a:pPr>
                      <a:r>
                        <a:rPr lang="en-US" sz="900">
                          <a:effectLst/>
                        </a:rPr>
                        <a:t>Saint Petersburg State University</a:t>
                      </a:r>
                      <a:endParaRPr lang="en-US" sz="900">
                        <a:effectLst/>
                        <a:latin typeface="Cambria" panose="02040503050406030204" pitchFamily="18" charset="0"/>
                        <a:ea typeface="MS Mincho" panose="02020609040205080304" pitchFamily="49" charset="-128"/>
                        <a:cs typeface="Times New Roman" panose="02020603050405020304" pitchFamily="18" charset="0"/>
                      </a:endParaRPr>
                    </a:p>
                  </a:txBody>
                  <a:tcPr marL="22713" marR="22713" marT="0" marB="0"/>
                </a:tc>
                <a:tc>
                  <a:txBody>
                    <a:bodyPr/>
                    <a:lstStyle/>
                    <a:p>
                      <a:pPr marL="0" marR="0">
                        <a:lnSpc>
                          <a:spcPct val="115000"/>
                        </a:lnSpc>
                        <a:spcBef>
                          <a:spcPts val="0"/>
                        </a:spcBef>
                        <a:spcAft>
                          <a:spcPts val="0"/>
                        </a:spcAft>
                      </a:pPr>
                      <a:r>
                        <a:rPr lang="en-US" sz="900">
                          <a:effectLst/>
                        </a:rPr>
                        <a:t>Russia</a:t>
                      </a:r>
                      <a:endParaRPr lang="en-US" sz="900">
                        <a:effectLst/>
                        <a:latin typeface="Cambria" panose="02040503050406030204" pitchFamily="18" charset="0"/>
                        <a:ea typeface="MS Mincho" panose="02020609040205080304" pitchFamily="49" charset="-128"/>
                        <a:cs typeface="Times New Roman" panose="02020603050405020304" pitchFamily="18" charset="0"/>
                      </a:endParaRPr>
                    </a:p>
                  </a:txBody>
                  <a:tcPr marL="22713" marR="22713" marT="0" marB="0"/>
                </a:tc>
                <a:tc>
                  <a:txBody>
                    <a:bodyPr/>
                    <a:lstStyle/>
                    <a:p>
                      <a:pPr marL="171450" marR="0" indent="-171450">
                        <a:lnSpc>
                          <a:spcPct val="115000"/>
                        </a:lnSpc>
                        <a:spcBef>
                          <a:spcPts val="0"/>
                        </a:spcBef>
                        <a:spcAft>
                          <a:spcPts val="0"/>
                        </a:spcAft>
                        <a:buFont typeface="Arial" panose="020B0604020202020204" pitchFamily="34" charset="0"/>
                        <a:buChar char="•"/>
                      </a:pPr>
                      <a:r>
                        <a:rPr lang="en-US" sz="900" dirty="0">
                          <a:effectLst/>
                        </a:rPr>
                        <a:t>Distributed environment for modeling beam dynamics on computational resources, enabling simulations and control of accelerator complexes through a virtual interface.</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22713" marR="22713" marT="0" marB="0"/>
                </a:tc>
                <a:tc>
                  <a:txBody>
                    <a:bodyPr/>
                    <a:lstStyle/>
                    <a:p>
                      <a:pPr marL="0" marR="0">
                        <a:lnSpc>
                          <a:spcPct val="115000"/>
                        </a:lnSpc>
                        <a:spcBef>
                          <a:spcPts val="0"/>
                        </a:spcBef>
                        <a:spcAft>
                          <a:spcPts val="0"/>
                        </a:spcAft>
                      </a:pPr>
                      <a:r>
                        <a:rPr lang="en-US" sz="900" dirty="0">
                          <a:effectLst/>
                        </a:rPr>
                        <a:t>Vladimir </a:t>
                      </a:r>
                      <a:r>
                        <a:rPr lang="en-US" sz="900" dirty="0" err="1">
                          <a:effectLst/>
                        </a:rPr>
                        <a:t>Korkhov</a:t>
                      </a:r>
                      <a:r>
                        <a:rPr lang="en-US" sz="900" dirty="0">
                          <a:effectLst/>
                        </a:rPr>
                        <a:t>, </a:t>
                      </a:r>
                      <a:r>
                        <a:rPr lang="en-US" sz="900" dirty="0" err="1">
                          <a:effectLst/>
                        </a:rPr>
                        <a:t>Nataliia</a:t>
                      </a:r>
                      <a:r>
                        <a:rPr lang="en-US" sz="900" dirty="0">
                          <a:effectLst/>
                        </a:rPr>
                        <a:t> </a:t>
                      </a:r>
                      <a:r>
                        <a:rPr lang="en-US" sz="900" dirty="0" err="1">
                          <a:effectLst/>
                        </a:rPr>
                        <a:t>Kulabukhova</a:t>
                      </a:r>
                      <a:r>
                        <a:rPr lang="en-US" sz="900" dirty="0">
                          <a:effectLst/>
                        </a:rPr>
                        <a:t>, Alexander V. Bogdanov, Serge </a:t>
                      </a:r>
                      <a:r>
                        <a:rPr lang="en-US" sz="900" dirty="0" err="1">
                          <a:effectLst/>
                        </a:rPr>
                        <a:t>Andrianov</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22713" marR="22713" marT="0" marB="0"/>
                </a:tc>
                <a:tc>
                  <a:txBody>
                    <a:bodyPr/>
                    <a:lstStyle/>
                    <a:p>
                      <a:pPr marL="0" marR="0">
                        <a:lnSpc>
                          <a:spcPct val="115000"/>
                        </a:lnSpc>
                        <a:spcBef>
                          <a:spcPts val="0"/>
                        </a:spcBef>
                        <a:spcAft>
                          <a:spcPts val="0"/>
                        </a:spcAft>
                      </a:pPr>
                      <a:r>
                        <a:rPr lang="en-US" sz="800">
                          <a:effectLst/>
                        </a:rPr>
                        <a:t>COSY Infinity, Python/Tk</a:t>
                      </a:r>
                      <a:endParaRPr lang="en-US" sz="800">
                        <a:effectLst/>
                        <a:latin typeface="Cambria" panose="02040503050406030204" pitchFamily="18" charset="0"/>
                        <a:ea typeface="MS Mincho" panose="02020609040205080304" pitchFamily="49" charset="-128"/>
                        <a:cs typeface="Times New Roman" panose="02020603050405020304" pitchFamily="18" charset="0"/>
                      </a:endParaRPr>
                    </a:p>
                  </a:txBody>
                  <a:tcPr marL="22713" marR="22713" marT="0" marB="0"/>
                </a:tc>
                <a:extLst>
                  <a:ext uri="{0D108BD9-81ED-4DB2-BD59-A6C34878D82A}">
                    <a16:rowId xmlns:a16="http://schemas.microsoft.com/office/drawing/2014/main" val="4226691746"/>
                  </a:ext>
                </a:extLst>
              </a:tr>
              <a:tr h="604333">
                <a:tc>
                  <a:txBody>
                    <a:bodyPr/>
                    <a:lstStyle/>
                    <a:p>
                      <a:pPr marL="0" marR="0">
                        <a:lnSpc>
                          <a:spcPct val="115000"/>
                        </a:lnSpc>
                        <a:spcBef>
                          <a:spcPts val="0"/>
                        </a:spcBef>
                        <a:spcAft>
                          <a:spcPts val="0"/>
                        </a:spcAft>
                      </a:pPr>
                      <a:r>
                        <a:rPr lang="en-US" sz="900" dirty="0">
                          <a:effectLst/>
                        </a:rPr>
                        <a:t>Stanford University (PEP-II Example)</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22713" marR="22713" marT="0" marB="0"/>
                </a:tc>
                <a:tc>
                  <a:txBody>
                    <a:bodyPr/>
                    <a:lstStyle/>
                    <a:p>
                      <a:pPr marL="0" marR="0">
                        <a:lnSpc>
                          <a:spcPct val="115000"/>
                        </a:lnSpc>
                        <a:spcBef>
                          <a:spcPts val="0"/>
                        </a:spcBef>
                        <a:spcAft>
                          <a:spcPts val="0"/>
                        </a:spcAft>
                      </a:pPr>
                      <a:r>
                        <a:rPr lang="en-US" sz="900">
                          <a:effectLst/>
                        </a:rPr>
                        <a:t>USA</a:t>
                      </a:r>
                      <a:endParaRPr lang="en-US" sz="900">
                        <a:effectLst/>
                        <a:latin typeface="Cambria" panose="02040503050406030204" pitchFamily="18" charset="0"/>
                        <a:ea typeface="MS Mincho" panose="02020609040205080304" pitchFamily="49" charset="-128"/>
                        <a:cs typeface="Times New Roman" panose="02020603050405020304" pitchFamily="18" charset="0"/>
                      </a:endParaRPr>
                    </a:p>
                  </a:txBody>
                  <a:tcPr marL="22713" marR="22713" marT="0" marB="0"/>
                </a:tc>
                <a:tc>
                  <a:txBody>
                    <a:bodyPr/>
                    <a:lstStyle/>
                    <a:p>
                      <a:pPr marL="0" marR="0">
                        <a:lnSpc>
                          <a:spcPct val="115000"/>
                        </a:lnSpc>
                        <a:spcBef>
                          <a:spcPts val="0"/>
                        </a:spcBef>
                        <a:spcAft>
                          <a:spcPts val="0"/>
                        </a:spcAft>
                      </a:pPr>
                      <a:r>
                        <a:rPr lang="en-US" sz="900" dirty="0">
                          <a:effectLst/>
                        </a:rPr>
                        <a:t>Used MIA to improve PEP-II rings for </a:t>
                      </a:r>
                      <a:r>
                        <a:rPr lang="en-US" sz="900" b="1" u="sng" dirty="0">
                          <a:effectLst/>
                        </a:rPr>
                        <a:t>beta beating fixes, phase</a:t>
                      </a:r>
                      <a:r>
                        <a:rPr lang="en-US" sz="900" dirty="0">
                          <a:effectLst/>
                        </a:rPr>
                        <a:t> and </a:t>
                      </a:r>
                      <a:r>
                        <a:rPr lang="en-US" sz="900" b="1" u="sng" dirty="0">
                          <a:effectLst/>
                        </a:rPr>
                        <a:t>working tune adjustments</a:t>
                      </a:r>
                      <a:r>
                        <a:rPr lang="en-US" sz="900" dirty="0">
                          <a:effectLst/>
                        </a:rPr>
                        <a:t>, and </a:t>
                      </a:r>
                      <a:r>
                        <a:rPr lang="en-US" sz="900" b="1" u="sng" dirty="0">
                          <a:effectLst/>
                        </a:rPr>
                        <a:t>coupling reduction</a:t>
                      </a:r>
                      <a:r>
                        <a:rPr lang="en-US" sz="900" dirty="0">
                          <a:effectLst/>
                        </a:rPr>
                        <a:t>, </a:t>
                      </a:r>
                      <a:r>
                        <a:rPr lang="en-US" sz="900" b="1" u="sng" dirty="0">
                          <a:effectLst/>
                        </a:rPr>
                        <a:t>enhancing luminosity</a:t>
                      </a:r>
                      <a:r>
                        <a:rPr lang="en-US" sz="900" dirty="0">
                          <a:effectLst/>
                        </a:rPr>
                        <a:t>.</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22713" marR="22713" marT="0" marB="0"/>
                </a:tc>
                <a:tc>
                  <a:txBody>
                    <a:bodyPr/>
                    <a:lstStyle/>
                    <a:p>
                      <a:pPr marL="0" marR="0">
                        <a:lnSpc>
                          <a:spcPct val="115000"/>
                        </a:lnSpc>
                        <a:spcBef>
                          <a:spcPts val="0"/>
                        </a:spcBef>
                        <a:spcAft>
                          <a:spcPts val="0"/>
                        </a:spcAft>
                      </a:pPr>
                      <a:r>
                        <a:rPr lang="en-US" sz="900" dirty="0">
                          <a:effectLst/>
                        </a:rPr>
                        <a:t>Y.T. Yan, Y. Cai, F-J. Decker, S. </a:t>
                      </a:r>
                      <a:r>
                        <a:rPr lang="en-US" sz="900" dirty="0" err="1">
                          <a:effectLst/>
                        </a:rPr>
                        <a:t>Ecklund</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22713" marR="22713" marT="0" marB="0"/>
                </a:tc>
                <a:tc>
                  <a:txBody>
                    <a:bodyPr/>
                    <a:lstStyle/>
                    <a:p>
                      <a:pPr marL="0" marR="0">
                        <a:lnSpc>
                          <a:spcPct val="115000"/>
                        </a:lnSpc>
                        <a:spcBef>
                          <a:spcPts val="0"/>
                        </a:spcBef>
                        <a:spcAft>
                          <a:spcPts val="0"/>
                        </a:spcAft>
                      </a:pPr>
                      <a:r>
                        <a:rPr lang="en-US" sz="800">
                          <a:effectLst/>
                        </a:rPr>
                        <a:t>EPICS, MAD</a:t>
                      </a:r>
                      <a:endParaRPr lang="en-US" sz="800">
                        <a:effectLst/>
                        <a:latin typeface="Cambria" panose="02040503050406030204" pitchFamily="18" charset="0"/>
                        <a:ea typeface="MS Mincho" panose="02020609040205080304" pitchFamily="49" charset="-128"/>
                        <a:cs typeface="Times New Roman" panose="02020603050405020304" pitchFamily="18" charset="0"/>
                      </a:endParaRPr>
                    </a:p>
                  </a:txBody>
                  <a:tcPr marL="22713" marR="22713" marT="0" marB="0"/>
                </a:tc>
                <a:extLst>
                  <a:ext uri="{0D108BD9-81ED-4DB2-BD59-A6C34878D82A}">
                    <a16:rowId xmlns:a16="http://schemas.microsoft.com/office/drawing/2014/main" val="863424949"/>
                  </a:ext>
                </a:extLst>
              </a:tr>
              <a:tr h="849581">
                <a:tc>
                  <a:txBody>
                    <a:bodyPr/>
                    <a:lstStyle/>
                    <a:p>
                      <a:pPr marL="0" marR="0">
                        <a:lnSpc>
                          <a:spcPct val="115000"/>
                        </a:lnSpc>
                        <a:spcBef>
                          <a:spcPts val="0"/>
                        </a:spcBef>
                        <a:spcAft>
                          <a:spcPts val="0"/>
                        </a:spcAft>
                      </a:pPr>
                      <a:r>
                        <a:rPr lang="en-US" sz="900" dirty="0">
                          <a:effectLst/>
                        </a:rPr>
                        <a:t>Facility for Rare Isotope Beams (FRIB)</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22713" marR="22713" marT="0" marB="0"/>
                </a:tc>
                <a:tc>
                  <a:txBody>
                    <a:bodyPr/>
                    <a:lstStyle/>
                    <a:p>
                      <a:pPr marL="0" marR="0">
                        <a:lnSpc>
                          <a:spcPct val="115000"/>
                        </a:lnSpc>
                        <a:spcBef>
                          <a:spcPts val="0"/>
                        </a:spcBef>
                        <a:spcAft>
                          <a:spcPts val="0"/>
                        </a:spcAft>
                      </a:pPr>
                      <a:r>
                        <a:rPr lang="en-US" sz="900" dirty="0">
                          <a:effectLst/>
                        </a:rPr>
                        <a:t>USA</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22713" marR="22713" marT="0" marB="0"/>
                </a:tc>
                <a:tc>
                  <a:txBody>
                    <a:bodyPr/>
                    <a:lstStyle/>
                    <a:p>
                      <a:pPr marL="171450" marR="0" indent="-171450">
                        <a:lnSpc>
                          <a:spcPct val="115000"/>
                        </a:lnSpc>
                        <a:spcBef>
                          <a:spcPts val="0"/>
                        </a:spcBef>
                        <a:spcAft>
                          <a:spcPts val="0"/>
                        </a:spcAft>
                        <a:buFont typeface="Arial" panose="020B0604020202020204" pitchFamily="34" charset="0"/>
                        <a:buChar char="•"/>
                      </a:pPr>
                      <a:r>
                        <a:rPr lang="en-US" sz="900" dirty="0">
                          <a:effectLst/>
                        </a:rPr>
                        <a:t>Online beam commissioning,</a:t>
                      </a:r>
                    </a:p>
                    <a:p>
                      <a:pPr marL="171450" marR="0" indent="-171450">
                        <a:lnSpc>
                          <a:spcPct val="115000"/>
                        </a:lnSpc>
                        <a:spcBef>
                          <a:spcPts val="0"/>
                        </a:spcBef>
                        <a:spcAft>
                          <a:spcPts val="0"/>
                        </a:spcAft>
                        <a:buFont typeface="Arial" panose="020B0604020202020204" pitchFamily="34" charset="0"/>
                        <a:buChar char="•"/>
                      </a:pPr>
                      <a:r>
                        <a:rPr lang="en-US" sz="900" dirty="0">
                          <a:effectLst/>
                        </a:rPr>
                        <a:t>Cavity tuning</a:t>
                      </a:r>
                    </a:p>
                    <a:p>
                      <a:pPr marL="171450" marR="0" indent="-171450">
                        <a:lnSpc>
                          <a:spcPct val="115000"/>
                        </a:lnSpc>
                        <a:spcBef>
                          <a:spcPts val="0"/>
                        </a:spcBef>
                        <a:spcAft>
                          <a:spcPts val="0"/>
                        </a:spcAft>
                        <a:buFont typeface="Arial" panose="020B0604020202020204" pitchFamily="34" charset="0"/>
                        <a:buChar char="•"/>
                      </a:pPr>
                      <a:r>
                        <a:rPr lang="en-US" sz="900" dirty="0">
                          <a:effectLst/>
                        </a:rPr>
                        <a:t>Orbit correction</a:t>
                      </a:r>
                    </a:p>
                    <a:p>
                      <a:pPr marL="171450" marR="0" indent="-171450">
                        <a:lnSpc>
                          <a:spcPct val="115000"/>
                        </a:lnSpc>
                        <a:spcBef>
                          <a:spcPts val="0"/>
                        </a:spcBef>
                        <a:spcAft>
                          <a:spcPts val="0"/>
                        </a:spcAft>
                        <a:buFont typeface="Arial" panose="020B0604020202020204" pitchFamily="34" charset="0"/>
                        <a:buChar char="•"/>
                      </a:pPr>
                      <a:r>
                        <a:rPr lang="en-US" sz="900" dirty="0">
                          <a:effectLst/>
                        </a:rPr>
                        <a:t>Transverse matching</a:t>
                      </a:r>
                    </a:p>
                    <a:p>
                      <a:pPr marL="171450" marR="0" indent="-171450">
                        <a:lnSpc>
                          <a:spcPct val="115000"/>
                        </a:lnSpc>
                        <a:spcBef>
                          <a:spcPts val="0"/>
                        </a:spcBef>
                        <a:spcAft>
                          <a:spcPts val="0"/>
                        </a:spcAft>
                        <a:buFont typeface="Arial" panose="020B0604020202020204" pitchFamily="34" charset="0"/>
                        <a:buChar char="•"/>
                      </a:pPr>
                      <a:r>
                        <a:rPr lang="en-US" sz="900" dirty="0">
                          <a:effectLst/>
                        </a:rPr>
                        <a:t>Real-time applications.</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22713" marR="22713" marT="0" marB="0"/>
                </a:tc>
                <a:tc>
                  <a:txBody>
                    <a:bodyPr/>
                    <a:lstStyle/>
                    <a:p>
                      <a:pPr marL="0" marR="0">
                        <a:lnSpc>
                          <a:spcPct val="115000"/>
                        </a:lnSpc>
                        <a:spcBef>
                          <a:spcPts val="0"/>
                        </a:spcBef>
                        <a:spcAft>
                          <a:spcPts val="0"/>
                        </a:spcAft>
                      </a:pPr>
                      <a:r>
                        <a:rPr lang="en-US" sz="900" dirty="0">
                          <a:effectLst/>
                        </a:rPr>
                        <a:t>Tong Zhang</a:t>
                      </a:r>
                    </a:p>
                    <a:p>
                      <a:pPr marL="0" marR="0">
                        <a:lnSpc>
                          <a:spcPct val="115000"/>
                        </a:lnSpc>
                        <a:spcBef>
                          <a:spcPts val="0"/>
                        </a:spcBef>
                        <a:spcAft>
                          <a:spcPts val="0"/>
                        </a:spcAft>
                      </a:pPr>
                      <a:r>
                        <a:rPr lang="en-US" sz="900" dirty="0">
                          <a:effectLst/>
                        </a:rPr>
                        <a:t>Z. He, K. Fukushima, D. Maxwell, M. </a:t>
                      </a:r>
                      <a:r>
                        <a:rPr lang="en-US" sz="900" dirty="0" err="1">
                          <a:effectLst/>
                        </a:rPr>
                        <a:t>Davidsaver</a:t>
                      </a:r>
                      <a:r>
                        <a:rPr lang="en-US" sz="900" dirty="0">
                          <a:effectLst/>
                        </a:rPr>
                        <a:t>, Y. Zhang, G. Shen, Q. Zhao</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22713" marR="22713" marT="0" marB="0"/>
                </a:tc>
                <a:tc>
                  <a:txBody>
                    <a:bodyPr/>
                    <a:lstStyle/>
                    <a:p>
                      <a:pPr marL="0" marR="0">
                        <a:lnSpc>
                          <a:spcPct val="115000"/>
                        </a:lnSpc>
                        <a:spcBef>
                          <a:spcPts val="0"/>
                        </a:spcBef>
                        <a:spcAft>
                          <a:spcPts val="0"/>
                        </a:spcAft>
                      </a:pPr>
                      <a:r>
                        <a:rPr lang="en-US" sz="800" dirty="0">
                          <a:effectLst/>
                        </a:rPr>
                        <a:t>Phantasy, EPICS, Python tools for Archiver Appliance,</a:t>
                      </a:r>
                    </a:p>
                    <a:p>
                      <a:pPr marL="0" marR="0">
                        <a:lnSpc>
                          <a:spcPct val="115000"/>
                        </a:lnSpc>
                        <a:spcBef>
                          <a:spcPts val="0"/>
                        </a:spcBef>
                        <a:spcAft>
                          <a:spcPts val="0"/>
                        </a:spcAft>
                      </a:pPr>
                      <a:r>
                        <a:rPr lang="en-US" sz="800" dirty="0">
                          <a:effectLst/>
                        </a:rPr>
                        <a:t>Impact</a:t>
                      </a:r>
                    </a:p>
                    <a:p>
                      <a:pPr marL="0" marR="0">
                        <a:lnSpc>
                          <a:spcPct val="115000"/>
                        </a:lnSpc>
                        <a:spcBef>
                          <a:spcPts val="0"/>
                        </a:spcBef>
                        <a:spcAft>
                          <a:spcPts val="0"/>
                        </a:spcAft>
                      </a:pPr>
                      <a:r>
                        <a:rPr lang="en-US" sz="800" dirty="0">
                          <a:effectLst/>
                        </a:rPr>
                        <a:t>FLAME, Dakota optimizer, </a:t>
                      </a:r>
                      <a:r>
                        <a:rPr lang="en-US" sz="800" dirty="0" err="1">
                          <a:effectLst/>
                        </a:rPr>
                        <a:t>Scipy</a:t>
                      </a:r>
                      <a:r>
                        <a:rPr lang="en-US" sz="800" dirty="0">
                          <a:effectLst/>
                        </a:rPr>
                        <a:t> optimizer</a:t>
                      </a:r>
                      <a:endParaRPr lang="en-US" sz="800" dirty="0">
                        <a:effectLst/>
                        <a:latin typeface="Cambria" panose="02040503050406030204" pitchFamily="18" charset="0"/>
                        <a:ea typeface="MS Mincho" panose="02020609040205080304" pitchFamily="49" charset="-128"/>
                        <a:cs typeface="Times New Roman" panose="02020603050405020304" pitchFamily="18" charset="0"/>
                      </a:endParaRPr>
                    </a:p>
                  </a:txBody>
                  <a:tcPr marL="22713" marR="22713" marT="0" marB="0"/>
                </a:tc>
                <a:extLst>
                  <a:ext uri="{0D108BD9-81ED-4DB2-BD59-A6C34878D82A}">
                    <a16:rowId xmlns:a16="http://schemas.microsoft.com/office/drawing/2014/main" val="159057376"/>
                  </a:ext>
                </a:extLst>
              </a:tr>
              <a:tr h="503847">
                <a:tc>
                  <a:txBody>
                    <a:bodyPr/>
                    <a:lstStyle/>
                    <a:p>
                      <a:pPr marL="0" marR="0">
                        <a:lnSpc>
                          <a:spcPct val="115000"/>
                        </a:lnSpc>
                        <a:spcBef>
                          <a:spcPts val="0"/>
                        </a:spcBef>
                        <a:spcAft>
                          <a:spcPts val="0"/>
                        </a:spcAft>
                      </a:pPr>
                      <a:r>
                        <a:rPr lang="en-US" sz="900" dirty="0">
                          <a:effectLst/>
                        </a:rPr>
                        <a:t>Cornel (</a:t>
                      </a:r>
                      <a:r>
                        <a:rPr lang="en-US" sz="800" b="0" kern="1200" dirty="0">
                          <a:solidFill>
                            <a:schemeClr val="lt1"/>
                          </a:solidFill>
                          <a:effectLst/>
                        </a:rPr>
                        <a:t>CESR . CBETA-V)</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22713" marR="22713" marT="0" marB="0"/>
                </a:tc>
                <a:tc>
                  <a:txBody>
                    <a:bodyPr/>
                    <a:lstStyle/>
                    <a:p>
                      <a:pPr marL="0" marR="0">
                        <a:lnSpc>
                          <a:spcPct val="115000"/>
                        </a:lnSpc>
                        <a:spcBef>
                          <a:spcPts val="0"/>
                        </a:spcBef>
                        <a:spcAft>
                          <a:spcPts val="0"/>
                        </a:spcAft>
                      </a:pPr>
                      <a:r>
                        <a:rPr lang="en-US" sz="900" dirty="0">
                          <a:effectLst/>
                        </a:rPr>
                        <a:t>USA</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22713" marR="22713" marT="0" marB="0"/>
                </a:tc>
                <a:tc>
                  <a:txBody>
                    <a:bodyPr/>
                    <a:lstStyle/>
                    <a:p>
                      <a:pPr marL="171450" marR="0" indent="-171450">
                        <a:lnSpc>
                          <a:spcPct val="115000"/>
                        </a:lnSpc>
                        <a:spcBef>
                          <a:spcPts val="0"/>
                        </a:spcBef>
                        <a:spcAft>
                          <a:spcPts val="0"/>
                        </a:spcAft>
                        <a:buFont typeface="Arial" panose="020B0604020202020204" pitchFamily="34" charset="0"/>
                        <a:buChar char="•"/>
                      </a:pPr>
                      <a:r>
                        <a:rPr lang="en-US" sz="900" dirty="0">
                          <a:effectLst/>
                        </a:rPr>
                        <a:t>Tuning</a:t>
                      </a:r>
                    </a:p>
                    <a:p>
                      <a:pPr marL="171450" marR="0" indent="-171450">
                        <a:lnSpc>
                          <a:spcPct val="115000"/>
                        </a:lnSpc>
                        <a:spcBef>
                          <a:spcPts val="0"/>
                        </a:spcBef>
                        <a:spcAft>
                          <a:spcPts val="0"/>
                        </a:spcAft>
                        <a:buFont typeface="Arial" panose="020B0604020202020204" pitchFamily="34" charset="0"/>
                        <a:buChar char="•"/>
                      </a:pPr>
                      <a:r>
                        <a:rPr lang="en-US" sz="900" dirty="0">
                          <a:effectLst/>
                        </a:rPr>
                        <a:t>Orbit correction</a:t>
                      </a:r>
                    </a:p>
                    <a:p>
                      <a:pPr marL="171450" marR="0" indent="-171450">
                        <a:lnSpc>
                          <a:spcPct val="115000"/>
                        </a:lnSpc>
                        <a:spcBef>
                          <a:spcPts val="0"/>
                        </a:spcBef>
                        <a:spcAft>
                          <a:spcPts val="0"/>
                        </a:spcAft>
                        <a:buFont typeface="Arial" panose="020B0604020202020204" pitchFamily="34" charset="0"/>
                        <a:buChar char="•"/>
                      </a:pPr>
                      <a:r>
                        <a:rPr lang="en-US" sz="900" dirty="0">
                          <a:effectLst/>
                        </a:rPr>
                        <a:t>Training</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22713" marR="22713" marT="0" marB="0"/>
                </a:tc>
                <a:tc>
                  <a:txBody>
                    <a:bodyPr/>
                    <a:lstStyle/>
                    <a:p>
                      <a:pPr marL="0" marR="0">
                        <a:lnSpc>
                          <a:spcPct val="115000"/>
                        </a:lnSpc>
                        <a:spcBef>
                          <a:spcPts val="0"/>
                        </a:spcBef>
                        <a:spcAft>
                          <a:spcPts val="0"/>
                        </a:spcAft>
                      </a:pPr>
                      <a:r>
                        <a:rPr lang="en-US" sz="1050" b="0" kern="1200" dirty="0">
                          <a:solidFill>
                            <a:schemeClr val="dk1"/>
                          </a:solidFill>
                          <a:effectLst/>
                        </a:rPr>
                        <a:t>Georg H </a:t>
                      </a:r>
                      <a:r>
                        <a:rPr lang="en-US" sz="1050" b="0" kern="1200" dirty="0" err="1">
                          <a:solidFill>
                            <a:schemeClr val="dk1"/>
                          </a:solidFill>
                          <a:effectLst/>
                        </a:rPr>
                        <a:t>Hoffstaetter</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22713" marR="22713" marT="0" marB="0"/>
                </a:tc>
                <a:tc>
                  <a:txBody>
                    <a:bodyPr/>
                    <a:lstStyle/>
                    <a:p>
                      <a:pPr marL="0" marR="0">
                        <a:lnSpc>
                          <a:spcPct val="115000"/>
                        </a:lnSpc>
                        <a:spcBef>
                          <a:spcPts val="0"/>
                        </a:spcBef>
                        <a:spcAft>
                          <a:spcPts val="0"/>
                        </a:spcAft>
                      </a:pPr>
                      <a:r>
                        <a:rPr lang="en-US" sz="1100" b="0" kern="1200" dirty="0">
                          <a:solidFill>
                            <a:schemeClr val="dk1"/>
                          </a:solidFill>
                          <a:effectLst/>
                        </a:rPr>
                        <a:t>Tao, </a:t>
                      </a:r>
                      <a:r>
                        <a:rPr lang="en-US" sz="1100" b="0" kern="1200" dirty="0" err="1">
                          <a:solidFill>
                            <a:schemeClr val="dk1"/>
                          </a:solidFill>
                          <a:effectLst/>
                        </a:rPr>
                        <a:t>Bnad</a:t>
                      </a:r>
                      <a:r>
                        <a:rPr lang="en-US" sz="1100" b="0" kern="1200" dirty="0">
                          <a:solidFill>
                            <a:schemeClr val="dk1"/>
                          </a:solidFill>
                          <a:effectLst/>
                        </a:rPr>
                        <a:t>, </a:t>
                      </a:r>
                      <a:r>
                        <a:rPr lang="en-US" sz="1100" b="0" kern="1200" dirty="0" err="1">
                          <a:solidFill>
                            <a:schemeClr val="dk1"/>
                          </a:solidFill>
                          <a:effectLst/>
                        </a:rPr>
                        <a:t>Bmad</a:t>
                      </a:r>
                      <a:r>
                        <a:rPr lang="en-US" sz="1100" b="0" kern="1200" dirty="0">
                          <a:solidFill>
                            <a:schemeClr val="dk1"/>
                          </a:solidFill>
                          <a:effectLst/>
                        </a:rPr>
                        <a:t> Julia</a:t>
                      </a:r>
                      <a:endParaRPr lang="en-US" sz="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22713" marR="22713" marT="0" marB="0"/>
                </a:tc>
                <a:extLst>
                  <a:ext uri="{0D108BD9-81ED-4DB2-BD59-A6C34878D82A}">
                    <a16:rowId xmlns:a16="http://schemas.microsoft.com/office/drawing/2014/main" val="2963275270"/>
                  </a:ext>
                </a:extLst>
              </a:tr>
              <a:tr h="369205">
                <a:tc>
                  <a:txBody>
                    <a:bodyPr/>
                    <a:lstStyle/>
                    <a:p>
                      <a:pPr marL="0" marR="0">
                        <a:lnSpc>
                          <a:spcPct val="115000"/>
                        </a:lnSpc>
                        <a:spcBef>
                          <a:spcPts val="0"/>
                        </a:spcBef>
                        <a:spcAft>
                          <a:spcPts val="0"/>
                        </a:spcAft>
                      </a:pPr>
                      <a:r>
                        <a:rPr lang="en-US" sz="900" dirty="0">
                          <a:effectLst/>
                        </a:rPr>
                        <a:t>ESS</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22713" marR="22713" marT="0" marB="0"/>
                </a:tc>
                <a:tc>
                  <a:txBody>
                    <a:bodyPr/>
                    <a:lstStyle/>
                    <a:p>
                      <a:pPr marL="0" marR="0">
                        <a:lnSpc>
                          <a:spcPct val="115000"/>
                        </a:lnSpc>
                        <a:spcBef>
                          <a:spcPts val="0"/>
                        </a:spcBef>
                        <a:spcAft>
                          <a:spcPts val="0"/>
                        </a:spcAft>
                      </a:pPr>
                      <a:r>
                        <a:rPr lang="en-US" sz="900" dirty="0">
                          <a:effectLst/>
                        </a:rPr>
                        <a:t>Europe</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22713" marR="22713" marT="0" marB="0"/>
                </a:tc>
                <a:tc>
                  <a:txBody>
                    <a:bodyPr/>
                    <a:lstStyle/>
                    <a:p>
                      <a:pPr marL="171450" marR="0" indent="-171450">
                        <a:lnSpc>
                          <a:spcPct val="115000"/>
                        </a:lnSpc>
                        <a:spcBef>
                          <a:spcPts val="0"/>
                        </a:spcBef>
                        <a:spcAft>
                          <a:spcPts val="0"/>
                        </a:spcAft>
                        <a:buFont typeface="Arial" panose="020B0604020202020204" pitchFamily="34" charset="0"/>
                        <a:buChar char="•"/>
                      </a:pPr>
                      <a:r>
                        <a:rPr lang="en-US" sz="900" dirty="0">
                          <a:effectLst/>
                        </a:rPr>
                        <a:t>online modeling</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22713" marR="22713" marT="0" marB="0"/>
                </a:tc>
                <a:tc>
                  <a:txBody>
                    <a:bodyPr/>
                    <a:lstStyle/>
                    <a:p>
                      <a:pPr marL="0" marR="0">
                        <a:lnSpc>
                          <a:spcPct val="115000"/>
                        </a:lnSpc>
                        <a:spcBef>
                          <a:spcPts val="0"/>
                        </a:spcBef>
                        <a:spcAft>
                          <a:spcPts val="0"/>
                        </a:spcAft>
                      </a:pPr>
                      <a:r>
                        <a:rPr lang="en-US" sz="900" dirty="0" err="1">
                          <a:effectLst/>
                        </a:rPr>
                        <a:t>Mamad</a:t>
                      </a:r>
                      <a:r>
                        <a:rPr lang="en-US" sz="900" dirty="0">
                          <a:effectLst/>
                        </a:rPr>
                        <a:t> </a:t>
                      </a:r>
                      <a:r>
                        <a:rPr lang="en-US" sz="900" dirty="0" err="1">
                          <a:effectLst/>
                        </a:rPr>
                        <a:t>Eshraqi</a:t>
                      </a:r>
                      <a:r>
                        <a:rPr lang="en-US" sz="900" dirty="0">
                          <a:effectLst/>
                        </a:rPr>
                        <a:t> </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22713" marR="22713" marT="0" marB="0"/>
                </a:tc>
                <a:tc>
                  <a:txBody>
                    <a:bodyPr/>
                    <a:lstStyle/>
                    <a:p>
                      <a:pPr marL="0" marR="0">
                        <a:lnSpc>
                          <a:spcPct val="115000"/>
                        </a:lnSpc>
                        <a:spcBef>
                          <a:spcPts val="0"/>
                        </a:spcBef>
                        <a:spcAft>
                          <a:spcPts val="0"/>
                        </a:spcAft>
                      </a:pPr>
                      <a:r>
                        <a:rPr lang="en-US" sz="800" dirty="0" err="1">
                          <a:effectLst/>
                        </a:rPr>
                        <a:t>OpenXAL</a:t>
                      </a:r>
                      <a:r>
                        <a:rPr lang="en-US" sz="800" dirty="0">
                          <a:effectLst/>
                        </a:rPr>
                        <a:t> , </a:t>
                      </a:r>
                      <a:r>
                        <a:rPr lang="en-US" sz="800" dirty="0" err="1">
                          <a:effectLst/>
                        </a:rPr>
                        <a:t>PyOrbit</a:t>
                      </a:r>
                      <a:r>
                        <a:rPr lang="en-US" sz="800" dirty="0">
                          <a:effectLst/>
                        </a:rPr>
                        <a:t> </a:t>
                      </a:r>
                      <a:endParaRPr lang="en-US" sz="800" dirty="0">
                        <a:effectLst/>
                        <a:latin typeface="Cambria" panose="02040503050406030204" pitchFamily="18" charset="0"/>
                        <a:ea typeface="MS Mincho" panose="02020609040205080304" pitchFamily="49" charset="-128"/>
                        <a:cs typeface="Times New Roman" panose="02020603050405020304" pitchFamily="18" charset="0"/>
                      </a:endParaRPr>
                    </a:p>
                  </a:txBody>
                  <a:tcPr marL="22713" marR="22713" marT="0" marB="0"/>
                </a:tc>
                <a:extLst>
                  <a:ext uri="{0D108BD9-81ED-4DB2-BD59-A6C34878D82A}">
                    <a16:rowId xmlns:a16="http://schemas.microsoft.com/office/drawing/2014/main" val="1118981283"/>
                  </a:ext>
                </a:extLst>
              </a:tr>
            </a:tbl>
          </a:graphicData>
        </a:graphic>
      </p:graphicFrame>
    </p:spTree>
    <p:extLst>
      <p:ext uri="{BB962C8B-B14F-4D97-AF65-F5344CB8AC3E}">
        <p14:creationId xmlns:p14="http://schemas.microsoft.com/office/powerpoint/2010/main" val="1464523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8C2BCC-B49E-79E9-307A-3C3BBB70B210}"/>
              </a:ext>
            </a:extLst>
          </p:cNvPr>
          <p:cNvSpPr>
            <a:spLocks noGrp="1"/>
          </p:cNvSpPr>
          <p:nvPr>
            <p:ph idx="1"/>
          </p:nvPr>
        </p:nvSpPr>
        <p:spPr>
          <a:xfrm>
            <a:off x="304806" y="971552"/>
            <a:ext cx="6238037" cy="5127407"/>
          </a:xfrm>
        </p:spPr>
        <p:txBody>
          <a:bodyPr/>
          <a:lstStyle/>
          <a:p>
            <a:r>
              <a:rPr lang="en-US" sz="2200" dirty="0"/>
              <a:t>A virtual accelerator is a computer-based representation of a physical accelerator (and its associated environment and processes) that is updated through the exchange of information between the physical and virtual systems</a:t>
            </a:r>
          </a:p>
          <a:p>
            <a:pPr marL="0" indent="0">
              <a:buNone/>
            </a:pPr>
            <a:r>
              <a:rPr lang="en-US" sz="2200" dirty="0"/>
              <a:t>.</a:t>
            </a:r>
          </a:p>
          <a:p>
            <a:r>
              <a:rPr lang="en-US" sz="2200" dirty="0"/>
              <a:t>It aims to mimic the behavior of the real accelerator.</a:t>
            </a:r>
          </a:p>
          <a:p>
            <a:endParaRPr lang="en-US" sz="2200" dirty="0"/>
          </a:p>
          <a:p>
            <a:r>
              <a:rPr lang="en-US" sz="2200" dirty="0"/>
              <a:t>As it act as an identical twin but is digital in nature it is also known as digital twin. </a:t>
            </a:r>
          </a:p>
        </p:txBody>
      </p:sp>
      <p:sp>
        <p:nvSpPr>
          <p:cNvPr id="3" name="Title 2">
            <a:extLst>
              <a:ext uri="{FF2B5EF4-FFF2-40B4-BE49-F238E27FC236}">
                <a16:creationId xmlns:a16="http://schemas.microsoft.com/office/drawing/2014/main" id="{FDBCEFFD-09B6-22DE-5817-FE4CAB05EE60}"/>
              </a:ext>
            </a:extLst>
          </p:cNvPr>
          <p:cNvSpPr>
            <a:spLocks noGrp="1"/>
          </p:cNvSpPr>
          <p:nvPr>
            <p:ph type="title"/>
          </p:nvPr>
        </p:nvSpPr>
        <p:spPr>
          <a:xfrm>
            <a:off x="304805" y="251754"/>
            <a:ext cx="11582400" cy="427877"/>
          </a:xfrm>
        </p:spPr>
        <p:txBody>
          <a:bodyPr/>
          <a:lstStyle/>
          <a:p>
            <a:r>
              <a:rPr lang="en-US" dirty="0"/>
              <a:t>INTRODUCTION TO DIGITAL TWIN (DT)</a:t>
            </a:r>
          </a:p>
        </p:txBody>
      </p:sp>
      <p:graphicFrame>
        <p:nvGraphicFramePr>
          <p:cNvPr id="13" name="Diagram 12">
            <a:extLst>
              <a:ext uri="{FF2B5EF4-FFF2-40B4-BE49-F238E27FC236}">
                <a16:creationId xmlns:a16="http://schemas.microsoft.com/office/drawing/2014/main" id="{E3E3FA4F-937D-0DDF-80B6-C8D418399E8E}"/>
              </a:ext>
            </a:extLst>
          </p:cNvPr>
          <p:cNvGraphicFramePr/>
          <p:nvPr>
            <p:extLst>
              <p:ext uri="{D42A27DB-BD31-4B8C-83A1-F6EECF244321}">
                <p14:modId xmlns:p14="http://schemas.microsoft.com/office/powerpoint/2010/main" val="4078586955"/>
              </p:ext>
            </p:extLst>
          </p:nvPr>
        </p:nvGraphicFramePr>
        <p:xfrm>
          <a:off x="5025464" y="679631"/>
          <a:ext cx="7936637" cy="52028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86034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2_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NAL_PowerPoint_16x9_073020v2" id="{C3AFBADF-C702-034C-A072-F7CD3BBBBC17}" vid="{C997F739-40B4-5A47-99D3-0EE8AE3DFCDD}"/>
    </a:ext>
  </a:extLst>
</a:theme>
</file>

<file path=ppt/theme/theme2.xml><?xml version="1.0" encoding="utf-8"?>
<a:theme xmlns:a="http://schemas.openxmlformats.org/drawingml/2006/main" name="3_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NAL_PowerPoint_16x9_073020v2" id="{C3AFBADF-C702-034C-A072-F7CD3BBBBC17}" vid="{C997F739-40B4-5A47-99D3-0EE8AE3DFCD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NAL_PowerPoint_16x9_073020v2" id="{C3AFBADF-C702-034C-A072-F7CD3BBBBC17}" vid="{C997F739-40B4-5A47-99D3-0EE8AE3DFCD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CAE48FE3BC64A4EBEF429F9D3F9C76C" ma:contentTypeVersion="2" ma:contentTypeDescription="Create a new document." ma:contentTypeScope="" ma:versionID="e2598185c17d8705bd9b4328fde6e49a">
  <xsd:schema xmlns:xsd="http://www.w3.org/2001/XMLSchema" xmlns:xs="http://www.w3.org/2001/XMLSchema" xmlns:p="http://schemas.microsoft.com/office/2006/metadata/properties" xmlns:ns2="5c9f3ab6-242c-461d-a351-c910a751d111" xmlns:ns3="bd67544a-4fdc-43d0-a9af-82cf53222c38" targetNamespace="http://schemas.microsoft.com/office/2006/metadata/properties" ma:root="true" ma:fieldsID="eb39db0f14a15b2719f29e807ba09100" ns2:_="" ns3:_="">
    <xsd:import namespace="5c9f3ab6-242c-461d-a351-c910a751d111"/>
    <xsd:import namespace="bd67544a-4fdc-43d0-a9af-82cf53222c38"/>
    <xsd:element name="properties">
      <xsd:complexType>
        <xsd:sequence>
          <xsd:element name="documentManagement">
            <xsd:complexType>
              <xsd:all>
                <xsd:element ref="ns2:_dlc_DocId" minOccurs="0"/>
                <xsd:element ref="ns2:_dlc_DocIdUrl" minOccurs="0"/>
                <xsd:element ref="ns2:_dlc_DocIdPersistId"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9f3ab6-242c-461d-a351-c910a751d111"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d67544a-4fdc-43d0-a9af-82cf53222c38"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8DE5076-BEED-4D9E-9537-02763C04A126}">
  <ds:schemaRefs>
    <ds:schemaRef ds:uri="5c9f3ab6-242c-461d-a351-c910a751d111"/>
    <ds:schemaRef ds:uri="bd67544a-4fdc-43d0-a9af-82cf53222c3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173E239-737B-4DF5-B0F4-23AFC3CA1EBB}">
  <ds:schemaRefs>
    <ds:schemaRef ds:uri="http://schemas.microsoft.com/sharepoint/v3/contenttype/forms"/>
  </ds:schemaRefs>
</ds:datastoreItem>
</file>

<file path=customXml/itemProps3.xml><?xml version="1.0" encoding="utf-8"?>
<ds:datastoreItem xmlns:ds="http://schemas.openxmlformats.org/officeDocument/2006/customXml" ds:itemID="{032DC492-B001-4850-9022-C26CA9CE8273}">
  <ds:schemaRefs>
    <ds:schemaRef ds:uri="http://schemas.microsoft.com/sharepoint/events"/>
  </ds:schemaRefs>
</ds:datastoreItem>
</file>

<file path=customXml/itemProps4.xml><?xml version="1.0" encoding="utf-8"?>
<ds:datastoreItem xmlns:ds="http://schemas.openxmlformats.org/officeDocument/2006/customXml" ds:itemID="{BE1F245F-DB62-428D-A566-B113377E9116}">
  <ds:schemaRefs>
    <ds:schemaRef ds:uri="http://purl.org/dc/dcmityp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5c9f3ab6-242c-461d-a351-c910a751d111"/>
    <ds:schemaRef ds:uri="http://purl.org/dc/terms/"/>
    <ds:schemaRef ds:uri="bd67544a-4fdc-43d0-a9af-82cf53222c38"/>
    <ds:schemaRef ds:uri="http://www.w3.org/XML/1998/namespace"/>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Fermilab_PPT_090815</Template>
  <TotalTime>4720</TotalTime>
  <Words>1559</Words>
  <Application>Microsoft Office PowerPoint</Application>
  <PresentationFormat>Widescreen</PresentationFormat>
  <Paragraphs>350</Paragraphs>
  <Slides>20</Slides>
  <Notes>3</Notes>
  <HiddenSlides>0</HiddenSlides>
  <MMClips>3</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20</vt:i4>
      </vt:variant>
    </vt:vector>
  </HeadingPairs>
  <TitlesOfParts>
    <vt:vector size="34" baseType="lpstr">
      <vt:lpstr>Arial</vt:lpstr>
      <vt:lpstr>Calibri</vt:lpstr>
      <vt:lpstr>Calibri Light</vt:lpstr>
      <vt:lpstr>Cambria</vt:lpstr>
      <vt:lpstr>Cambria Math</vt:lpstr>
      <vt:lpstr>Helvetica</vt:lpstr>
      <vt:lpstr>Telegraf UltraBold</vt:lpstr>
      <vt:lpstr>Times New Roman</vt:lpstr>
      <vt:lpstr>Trebuchet MS</vt:lpstr>
      <vt:lpstr>Wingdings</vt:lpstr>
      <vt:lpstr>2_Fermilab_PPT_090915</vt:lpstr>
      <vt:lpstr>3_Fermilab_PPT_090915</vt:lpstr>
      <vt:lpstr>Office Theme</vt:lpstr>
      <vt:lpstr>4_Fermilab_PPT_090915</vt:lpstr>
      <vt:lpstr>PowerPoint Presentation</vt:lpstr>
      <vt:lpstr>Outline</vt:lpstr>
      <vt:lpstr>INTRODUCTION TO PIP-II</vt:lpstr>
      <vt:lpstr>INTRODUCTION TO PIP-II</vt:lpstr>
      <vt:lpstr>PowerPoint Presentation</vt:lpstr>
      <vt:lpstr>DT INITIATIVE</vt:lpstr>
      <vt:lpstr>PowerPoint Presentation</vt:lpstr>
      <vt:lpstr>PowerPoint Presentation</vt:lpstr>
      <vt:lpstr>INTRODUCTION TO DIGITAL TWIN (DT)</vt:lpstr>
      <vt:lpstr>DT: MODES OF OPERATION</vt:lpstr>
      <vt:lpstr>Applications At Multiple Stages: Summary</vt:lpstr>
      <vt:lpstr>Core Components</vt:lpstr>
      <vt:lpstr>PowerPoint Presentation</vt:lpstr>
      <vt:lpstr>ARCHITECTURE</vt:lpstr>
      <vt:lpstr>DT TRANSLATOR</vt:lpstr>
      <vt:lpstr>PowerPoint Presentation</vt:lpstr>
      <vt:lpstr>CURRENT STATUS &amp; ONGOING EFFORTS</vt:lpstr>
      <vt:lpstr>DATA for training</vt:lpstr>
      <vt:lpstr>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Abhishek Pathak</cp:lastModifiedBy>
  <cp:revision>33</cp:revision>
  <cp:lastPrinted>2020-01-24T20:57:46Z</cp:lastPrinted>
  <dcterms:created xsi:type="dcterms:W3CDTF">2019-12-16T19:54:36Z</dcterms:created>
  <dcterms:modified xsi:type="dcterms:W3CDTF">2024-11-19T17:48:31Z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0x010100ACAE48FE3BC64A4EBEF429F9D3F9C76C</vt:lpwstr>
  </property>
</Properties>
</file>