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9"/>
  </p:notesMasterIdLst>
  <p:handoutMasterIdLst>
    <p:handoutMasterId r:id="rId10"/>
  </p:handoutMasterIdLst>
  <p:sldIdLst>
    <p:sldId id="265" r:id="rId3"/>
    <p:sldId id="266" r:id="rId4"/>
    <p:sldId id="272" r:id="rId5"/>
    <p:sldId id="267" r:id="rId6"/>
    <p:sldId id="273" r:id="rId7"/>
    <p:sldId id="275" r:id="rId8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050"/>
    <a:srgbClr val="404040"/>
    <a:srgbClr val="003087"/>
    <a:srgbClr val="004C97"/>
    <a:srgbClr val="63666A"/>
    <a:srgbClr val="A7A8AA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9" autoAdjust="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329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10/28/2024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10/28/2024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2" tIns="46467" rIns="92932" bIns="4646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32" tIns="46467" rIns="92932" bIns="4646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Assembly, Cold Mass Status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A. Vouris</a:t>
            </a:r>
          </a:p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Assy L2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Oct. 28,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73789"/>
            <a:ext cx="8686800" cy="559957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WorkStation Equipment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Status</a:t>
            </a: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End Can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Lead End – Pallet jack cart drawings and note for 2</a:t>
            </a:r>
            <a:r>
              <a:rPr lang="en-US" altLang="en-US" sz="1400" b="1" baseline="300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nd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unit 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Order additional pallet jack w/ extended forks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</a:t>
            </a: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old Mass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drawings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Working through redlines for next batch of drawing mods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dwg for revisions: Magnet Model updated in all drawings</a:t>
            </a:r>
            <a:endParaRPr lang="en-US" altLang="en-US" sz="1600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F10151260 – Released/printed – redlined to clear welding station saddles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F10178090 – Capillary tube install update – Released &amp; submitted revision ticket for missed corrections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F10172809 – Pressure test drawing default updates from lower dwg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Update Drawing tree - as needed after final revisions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Additional tooling:</a:t>
            </a: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  <a:cs typeface="Helvetica" panose="020B0604020202020204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End cover tooling – 1 set complete, need set for opposite end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570626" cy="5669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400" b="1" dirty="0">
                <a:latin typeface="Helvetica" panose="020B0604020202020204" pitchFamily="34" charset="0"/>
                <a:ea typeface="Geneva" pitchFamily="121" charset="-128"/>
              </a:rPr>
              <a:t>Engr Analysis &amp; Note: 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969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4"/>
            <a:ext cx="8796130" cy="554335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400" dirty="0"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CM-02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– CA-02 at test stand (IB1)- See C. Orozco talk</a:t>
            </a:r>
            <a:endParaRPr lang="en-US" altLang="en-US" sz="12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  <a:tabLst>
                <a:tab pos="5311775" algn="l"/>
              </a:tabLst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CM-03</a:t>
            </a:r>
            <a:r>
              <a:rPr lang="en-US" altLang="en-US" sz="1400" b="1" u="sng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– CA-03 – See C. Orozco talk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CM-04 (MQXFA-08b &amp; MQXFA-14b)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tx2"/>
                </a:solidFill>
                <a:latin typeface="Helvetica" panose="020B0604020202020204" pitchFamily="34" charset="0"/>
                <a:ea typeface="Geneva" pitchFamily="121" charset="-128"/>
              </a:rPr>
              <a:t>longitudinal welding complete – repairs needed prior to UT but after end can welding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Circumferential Welding Complete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Survey inspection of welding table and saddles complete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Metrology survey completed post welding and move to Inspection station – result look good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Welding FSI targets today/tomorrow w/ Metrology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Long seam dressing to begin this week after FSI is complete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Welding </a:t>
            </a:r>
            <a:r>
              <a:rPr lang="en-US" altLang="en-US" sz="1400" b="1" dirty="0" err="1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Qa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side tee branches complete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Flare flanges for </a:t>
            </a:r>
            <a:r>
              <a:rPr lang="en-US" altLang="en-US" sz="1400" b="1" dirty="0" err="1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Ht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-X’s – welded on End Cover side only (need to adjust HT-X prior to finishing welds on tube to flare side)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Beam tube Flares – awaiting SSW removal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Alignment Station set up (MQXFA07b &amp; 15)</a:t>
            </a:r>
            <a:endParaRPr lang="en-US" altLang="en-US" sz="18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2</a:t>
            </a:r>
            <a:r>
              <a:rPr lang="en-US" altLang="en-US" sz="1400" b="1" baseline="300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nd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Shell fit up pre-weld survey inspection complete- review survey report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CM-06 (MQXFA13b &amp; MQXFA __)</a:t>
            </a:r>
            <a:endParaRPr lang="en-US" altLang="en-US" sz="18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Shells washing complete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Awaiting shell inspection: thickness &amp; arc length</a:t>
            </a:r>
          </a:p>
          <a:p>
            <a:pPr marL="514350" lvl="1" indent="0">
              <a:buNone/>
            </a:pP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17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Final 2 items for procurement: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Tack Blocks – in QCR reviewed and dispositioned – Reviewed rework of first few and passed. Vendor will proceed to repair the balance including second batch returned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Lower Saddles, cold mass – reviewing QCRs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N-lines - leak test 100% complete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Formed Plates in stock at FNAL for CM-07, -08, -09 and -10 (ready for machining)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– CM-10 &amp; Spare Tack blocks – received and in stock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CM-06 thru CM-10 &amp; Spare Shell Plate Machining PO (REQ #355609)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CM-07 Shells – both shells rough machined &amp; moving to final machining stage this week waiting for status report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Shell Plate Forming: CM-10 Picked up &amp; back in storage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Next 4 plates for forming waiting for plates from CERN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CM-05 – CM-10 Lower plates – Received all 30 pcs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First 5 units: received and in stock (3 in use for CM-04)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Final 25 units rec’d and inspected – will review QCR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All threads being chased/checked for fit &amp; reamed holes checked for fit up with pin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319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Magnet 16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In temp storage (ICB)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tx1"/>
                </a:solidFill>
                <a:latin typeface="Helvetica" panose="020B0604020202020204" pitchFamily="34" charset="0"/>
                <a:ea typeface="Geneva" pitchFamily="121" charset="-128"/>
              </a:rPr>
              <a:t>Q1-Q3 Bus production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Units up to CM-10 plus 1 spare are complete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1 Spare Buss – housing parts received and inspected – waiting QCR review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6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006407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78173</TotalTime>
  <Words>618</Words>
  <Application>Microsoft Office PowerPoint</Application>
  <PresentationFormat>On-screen Show (4:3)</PresentationFormat>
  <Paragraphs>81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</vt:lpstr>
      <vt:lpstr>Wingdings</vt:lpstr>
      <vt:lpstr>FNAL_TemplateMac_060514</vt:lpstr>
      <vt:lpstr>Fermilab: Footer Only</vt:lpstr>
      <vt:lpstr>Cryo Assembly, Cold Mass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 and Cryo Meeting</dc:title>
  <dc:creator>Antonios Vouris x 30819N</dc:creator>
  <cp:lastModifiedBy>Antonios Vouris x 30819N</cp:lastModifiedBy>
  <cp:revision>1368</cp:revision>
  <cp:lastPrinted>2024-02-12T15:21:54Z</cp:lastPrinted>
  <dcterms:created xsi:type="dcterms:W3CDTF">2017-09-11T13:28:24Z</dcterms:created>
  <dcterms:modified xsi:type="dcterms:W3CDTF">2024-10-28T16:46:55Z</dcterms:modified>
</cp:coreProperties>
</file>