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443" r:id="rId6"/>
    <p:sldId id="2073" r:id="rId7"/>
    <p:sldId id="307" r:id="rId8"/>
    <p:sldId id="446" r:id="rId9"/>
    <p:sldId id="1050" r:id="rId10"/>
    <p:sldId id="1051" r:id="rId11"/>
    <p:sldId id="2071" r:id="rId12"/>
    <p:sldId id="1053" r:id="rId13"/>
    <p:sldId id="104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7" autoAdjust="0"/>
    <p:restoredTop sz="96395" autoAdjust="0"/>
  </p:normalViewPr>
  <p:slideViewPr>
    <p:cSldViewPr snapToObjects="1" showGuides="1">
      <p:cViewPr varScale="1">
        <p:scale>
          <a:sx n="100" d="100"/>
          <a:sy n="100" d="100"/>
        </p:scale>
        <p:origin x="786" y="78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7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9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690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MQXFA19 Structure &amp; Shim Review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MQXFA19 Structure &amp; Shim Review</a:t>
            </a:r>
            <a:endParaRPr lang="en-US" dirty="0"/>
          </a:p>
          <a:p>
            <a:r>
              <a:rPr lang="en-GB" sz="1400" dirty="0"/>
              <a:t>November 20,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20688"/>
            <a:ext cx="813048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en-US" dirty="0"/>
              <a:t>Peter Wanderer, chairperson (BNL)</a:t>
            </a:r>
          </a:p>
          <a:p>
            <a:r>
              <a:rPr lang="en-US" dirty="0"/>
              <a:t>Rodger Bossert (FNAL)</a:t>
            </a:r>
          </a:p>
          <a:p>
            <a:r>
              <a:rPr lang="en-US" dirty="0"/>
              <a:t>Helene Felice (CEA-</a:t>
            </a:r>
            <a:r>
              <a:rPr lang="en-US" dirty="0" err="1"/>
              <a:t>Saclay</a:t>
            </a:r>
            <a:r>
              <a:rPr lang="en-US" dirty="0"/>
              <a:t>)</a:t>
            </a:r>
          </a:p>
          <a:p>
            <a:r>
              <a:rPr lang="en-US" dirty="0"/>
              <a:t>Susana Izquierdo Bermudez (CERN)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November 20, 2024. Start time is 7/9/10/16 (LBNL/FNAL/BNL/CERN,CEA)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</a:p>
          <a:p>
            <a:r>
              <a:rPr lang="en-US" dirty="0">
                <a:hlinkClick r:id="rId2"/>
              </a:rPr>
              <a:t>MQXFA19 Structure &amp; Shims Review (November 20, 2024) · INDICO-FNAL (Indico)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-63962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614" y="548680"/>
            <a:ext cx="8424937" cy="4104456"/>
          </a:xfrm>
        </p:spPr>
        <p:txBody>
          <a:bodyPr>
            <a:normAutofit/>
          </a:bodyPr>
          <a:lstStyle/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The HL-LHC AUP project is starting the assembly of MQXFA19 quadrupole magnet. If MQXFA19 meets MQXFA requirements [1] it will be used in a Q1/Q3 cryo-assembly to be installed in the HL-LHC.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MQXFA19 coils were presented and approved at the MQXFA19 Coil Acceptance Review [2]. 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Discrepancy or Non-Conformity Reports are generated whenever a component does not meet specifications [3-4].  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The goal of this review is to evaluate MQXFA19 structure and the proposed shim plan including tapered load shims.</a:t>
            </a:r>
          </a:p>
          <a:p>
            <a:endParaRPr lang="en-US" sz="24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441122"/>
            <a:ext cx="6627000" cy="360000"/>
          </a:xfrm>
        </p:spPr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3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56" y="836712"/>
            <a:ext cx="8450616" cy="540028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The committee is requested to answer the following questions:</a:t>
            </a:r>
          </a:p>
          <a:p>
            <a:pPr marL="342900" marR="0" lvl="0" indent="-342900">
              <a:spcBef>
                <a:spcPts val="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all recommendations from previous reviews [5] been adequately addressed?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discrepancies and non-conformities been adequately documented and processed?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there are major/critical non-conformities, have they been adequately documented and processed?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 proposed shims adequate for allowing MQXFA19 to meet MQXFA requirements [1]? 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have any other comment or recommendation to assure MQXFA19 is going to meet requirements?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20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Major/Critical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</a:t>
            </a:r>
            <a:r>
              <a:rPr lang="en-US" u="sng" dirty="0"/>
              <a:t>damage, or suspected damage, to the coil conductor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4664"/>
            <a:ext cx="1434505" cy="6718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94841E-CB70-31A0-EEF9-DF8E4D37C29A}"/>
              </a:ext>
            </a:extLst>
          </p:cNvPr>
          <p:cNvSpPr txBox="1"/>
          <p:nvPr/>
        </p:nvSpPr>
        <p:spPr>
          <a:xfrm>
            <a:off x="467764" y="1844824"/>
            <a:ext cx="82084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 Functional Requirements Specification,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US-HiLumi-doc-36.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MQXFA19 Coils Acceptance Review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US-HiLumi-doc-5354.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 Series Magnet Production Specification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US-HiLumi-doc-4009.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Handling of Discrepancies and Nonconformances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US-HiLumi-doc-2484.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MQXFA17b Structure and Shims Review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US-HiLumi-doc-5349.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0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A727-32B2-4170-8C6A-7EC4F263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 Upload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25D2-F3B3-4B9D-9578-BE99CAB71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52736"/>
            <a:ext cx="82084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Update by Jamie.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FE19A-1DF6-4FA8-97F1-4DD81281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EF448-8F6D-423D-8D7A-CC1957C6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75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BC02-D818-E03C-CF6D-9745E104E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720000"/>
          </a:xfrm>
        </p:spPr>
        <p:txBody>
          <a:bodyPr/>
          <a:lstStyle/>
          <a:p>
            <a:r>
              <a:rPr lang="en-US" dirty="0"/>
              <a:t>MQXFA17b Review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9038-10F7-FB70-F3CE-01CCFC68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0000"/>
            <a:ext cx="8111085" cy="5265304"/>
          </a:xfrm>
        </p:spPr>
        <p:txBody>
          <a:bodyPr>
            <a:norm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Proceed with the assembly of MQXFA17b.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/>
              <a:t>MQXFA17b assembly is in progress and preloading will be done soon.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44004-95DD-7FE8-E31D-E271713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8358-D25C-5308-4FC9-3D01BBF2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0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BC02-D818-E03C-CF6D-9745E104E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720000"/>
          </a:xfrm>
        </p:spPr>
        <p:txBody>
          <a:bodyPr/>
          <a:lstStyle/>
          <a:p>
            <a:r>
              <a:rPr lang="en-US" dirty="0"/>
              <a:t>MQXFA17b Review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9038-10F7-FB70-F3CE-01CCFC68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112568"/>
          </a:xfrm>
        </p:spPr>
        <p:txBody>
          <a:bodyPr>
            <a:norm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Consider starting with 0.050 mm shims instead of 0.100 mm shims.</a:t>
            </a:r>
          </a:p>
          <a:p>
            <a:pPr lvl="2"/>
            <a:endParaRPr lang="en-US" dirty="0"/>
          </a:p>
          <a:p>
            <a:r>
              <a:rPr lang="en-US" sz="2400" dirty="0"/>
              <a:t>We try to minimize the number of loading steps at high pressure, to minimize risk of bladder failures at bladder high pressure.</a:t>
            </a:r>
          </a:p>
          <a:p>
            <a:r>
              <a:rPr lang="en-US" sz="2400" dirty="0"/>
              <a:t>0.050 mm shims were installed in MQXFA12b and MQXFA16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44004-95DD-7FE8-E31D-E271713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MQXFA19 Structure &amp; Shim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8358-D25C-5308-4FC9-3D01BBF2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4F17E8-06FF-ACF3-FEF4-2E0B8CE02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0532"/>
            <a:ext cx="2609314" cy="19874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41525D-C1FC-4C47-06EB-8A5E9FE3AF50}"/>
              </a:ext>
            </a:extLst>
          </p:cNvPr>
          <p:cNvSpPr txBox="1"/>
          <p:nvPr/>
        </p:nvSpPr>
        <p:spPr>
          <a:xfrm>
            <a:off x="3192541" y="6001543"/>
            <a:ext cx="296158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Tapered load shims in Lead End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81891A-7050-F3C2-11FD-7D84D1F39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860" y="4940195"/>
            <a:ext cx="3221955" cy="10446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51F3B5-A28C-3B86-AE22-65907E6375A6}"/>
              </a:ext>
            </a:extLst>
          </p:cNvPr>
          <p:cNvSpPr txBox="1"/>
          <p:nvPr/>
        </p:nvSpPr>
        <p:spPr>
          <a:xfrm>
            <a:off x="3276977" y="5192763"/>
            <a:ext cx="277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+ 100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m  </a:t>
            </a:r>
            <a:r>
              <a:rPr lang="en-US" dirty="0">
                <a:solidFill>
                  <a:schemeClr val="accent3"/>
                </a:solidFill>
              </a:rPr>
              <a:t>           </a:t>
            </a:r>
            <a:r>
              <a:rPr lang="en-US" dirty="0">
                <a:solidFill>
                  <a:srgbClr val="002060"/>
                </a:solidFill>
              </a:rPr>
              <a:t>+ 0 </a:t>
            </a:r>
            <a:r>
              <a:rPr lang="en-US" dirty="0">
                <a:solidFill>
                  <a:srgbClr val="002060"/>
                </a:solidFill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rgbClr val="00206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051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11769</TotalTime>
  <Words>588</Words>
  <Application>Microsoft Office PowerPoint</Application>
  <PresentationFormat>On-screen Show (4:3)</PresentationFormat>
  <Paragraphs>91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Thème Office</vt:lpstr>
      <vt:lpstr>MQXFA19 Structure &amp; Shim Review Introduction &amp; Charge</vt:lpstr>
      <vt:lpstr>PowerPoint Presentation</vt:lpstr>
      <vt:lpstr>Review Goals</vt:lpstr>
      <vt:lpstr>CHARGE Questions</vt:lpstr>
      <vt:lpstr>Major/Critical DR/NCR:</vt:lpstr>
      <vt:lpstr>References</vt:lpstr>
      <vt:lpstr>Traveler Upload Status</vt:lpstr>
      <vt:lpstr>MQXFA17b Review Recommendations</vt:lpstr>
      <vt:lpstr>MQXFA17b Review Comment</vt:lpstr>
      <vt:lpstr>Schedule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582</cp:revision>
  <cp:lastPrinted>2016-09-22T19:01:15Z</cp:lastPrinted>
  <dcterms:created xsi:type="dcterms:W3CDTF">2016-03-23T12:58:39Z</dcterms:created>
  <dcterms:modified xsi:type="dcterms:W3CDTF">2024-11-18T21:25:31Z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