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D698C-9B37-4804-B847-DC7C544B14E6}" v="27" dt="2024-10-31T17:17:28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5" d="100"/>
          <a:sy n="75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B66D698C-9B37-4804-B847-DC7C544B14E6}"/>
    <pc:docChg chg="undo custSel modSld">
      <pc:chgData name="Jerry N. Makara" userId="336db413-2475-4489-92f2-557bb2c40f7b" providerId="ADAL" clId="{B66D698C-9B37-4804-B847-DC7C544B14E6}" dt="2024-11-01T12:53:01.442" v="150" actId="20577"/>
      <pc:docMkLst>
        <pc:docMk/>
      </pc:docMkLst>
      <pc:sldChg chg="addSp delSp modSp mod">
        <pc:chgData name="Jerry N. Makara" userId="336db413-2475-4489-92f2-557bb2c40f7b" providerId="ADAL" clId="{B66D698C-9B37-4804-B847-DC7C544B14E6}" dt="2024-11-01T12:53:01.442" v="150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B66D698C-9B37-4804-B847-DC7C544B14E6}" dt="2024-10-31T17:17:17.121" v="138" actId="20577"/>
          <ac:spMkLst>
            <pc:docMk/>
            <pc:sldMk cId="3368589570" sldId="256"/>
            <ac:spMk id="6" creationId="{00000000-0000-0000-0000-000000000000}"/>
          </ac:spMkLst>
        </pc:spChg>
        <pc:spChg chg="add del mod">
          <ac:chgData name="Jerry N. Makara" userId="336db413-2475-4489-92f2-557bb2c40f7b" providerId="ADAL" clId="{B66D698C-9B37-4804-B847-DC7C544B14E6}" dt="2024-10-31T17:14:02.391" v="38" actId="478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B66D698C-9B37-4804-B847-DC7C544B14E6}" dt="2024-11-01T12:53:01.442" v="150" actId="20577"/>
          <ac:spMkLst>
            <pc:docMk/>
            <pc:sldMk cId="3368589570" sldId="256"/>
            <ac:spMk id="42" creationId="{B9BC3B8F-CADD-466B-B020-C18B639C554B}"/>
          </ac:spMkLst>
        </pc:spChg>
        <pc:spChg chg="mod">
          <ac:chgData name="Jerry N. Makara" userId="336db413-2475-4489-92f2-557bb2c40f7b" providerId="ADAL" clId="{B66D698C-9B37-4804-B847-DC7C544B14E6}" dt="2024-10-31T17:15:36.460" v="126" actId="6549"/>
          <ac:spMkLst>
            <pc:docMk/>
            <pc:sldMk cId="3368589570" sldId="256"/>
            <ac:spMk id="45" creationId="{86B7BBD6-C464-40F8-A5D7-192D27F0635F}"/>
          </ac:spMkLst>
        </pc:spChg>
        <pc:graphicFrameChg chg="mod">
          <ac:chgData name="Jerry N. Makara" userId="336db413-2475-4489-92f2-557bb2c40f7b" providerId="ADAL" clId="{B66D698C-9B37-4804-B847-DC7C544B14E6}" dt="2024-10-31T17:13:17.518" v="4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del">
          <ac:chgData name="Jerry N. Makara" userId="336db413-2475-4489-92f2-557bb2c40f7b" providerId="ADAL" clId="{B66D698C-9B37-4804-B847-DC7C544B14E6}" dt="2024-10-31T17:14:06.851" v="39" actId="478"/>
          <ac:picMkLst>
            <pc:docMk/>
            <pc:sldMk cId="3368589570" sldId="256"/>
            <ac:picMk id="7" creationId="{F1A19474-CC41-9A32-BC2F-79445AA6B996}"/>
          </ac:picMkLst>
        </pc:picChg>
        <pc:picChg chg="mod">
          <ac:chgData name="Jerry N. Makara" userId="336db413-2475-4489-92f2-557bb2c40f7b" providerId="ADAL" clId="{B66D698C-9B37-4804-B847-DC7C544B14E6}" dt="2024-10-31T17:16:33.599" v="131" actId="1035"/>
          <ac:picMkLst>
            <pc:docMk/>
            <pc:sldMk cId="3368589570" sldId="256"/>
            <ac:picMk id="9" creationId="{1AF5D8A5-1E87-CDBD-864C-AB55F5FA8CDC}"/>
          </ac:picMkLst>
        </pc:picChg>
        <pc:picChg chg="mod">
          <ac:chgData name="Jerry N. Makara" userId="336db413-2475-4489-92f2-557bb2c40f7b" providerId="ADAL" clId="{B66D698C-9B37-4804-B847-DC7C544B14E6}" dt="2024-10-31T17:17:24.545" v="141" actId="1038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B66D698C-9B37-4804-B847-DC7C544B14E6}" dt="2024-10-31T17:15:26.437" v="125" actId="1037"/>
          <ac:picMkLst>
            <pc:docMk/>
            <pc:sldMk cId="3368589570" sldId="256"/>
            <ac:picMk id="17" creationId="{2456392E-B870-9DBA-9721-66B6242967D6}"/>
          </ac:picMkLst>
        </pc:picChg>
        <pc:picChg chg="mod">
          <ac:chgData name="Jerry N. Makara" userId="336db413-2475-4489-92f2-557bb2c40f7b" providerId="ADAL" clId="{B66D698C-9B37-4804-B847-DC7C544B14E6}" dt="2024-10-31T17:17:28.711" v="145" actId="1037"/>
          <ac:picMkLst>
            <pc:docMk/>
            <pc:sldMk cId="3368589570" sldId="256"/>
            <ac:picMk id="21" creationId="{BCBA459A-D8B6-8E78-6582-E3FC69554E49}"/>
          </ac:picMkLst>
        </pc:picChg>
        <pc:picChg chg="del">
          <ac:chgData name="Jerry N. Makara" userId="336db413-2475-4489-92f2-557bb2c40f7b" providerId="ADAL" clId="{B66D698C-9B37-4804-B847-DC7C544B14E6}" dt="2024-10-31T17:14:16.739" v="42" actId="478"/>
          <ac:picMkLst>
            <pc:docMk/>
            <pc:sldMk cId="3368589570" sldId="256"/>
            <ac:picMk id="23" creationId="{0BCE94B6-1CF4-EC7D-1E00-98CB83DA2CDD}"/>
          </ac:picMkLst>
        </pc:picChg>
        <pc:picChg chg="add mod">
          <ac:chgData name="Jerry N. Makara" userId="336db413-2475-4489-92f2-557bb2c40f7b" providerId="ADAL" clId="{B66D698C-9B37-4804-B847-DC7C544B14E6}" dt="2024-10-31T17:16:33.599" v="131" actId="1035"/>
          <ac:picMkLst>
            <pc:docMk/>
            <pc:sldMk cId="3368589570" sldId="256"/>
            <ac:picMk id="25" creationId="{CF49593E-BC7F-78E5-4857-408096448AB4}"/>
          </ac:picMkLst>
        </pc:picChg>
        <pc:picChg chg="add mod">
          <ac:chgData name="Jerry N. Makara" userId="336db413-2475-4489-92f2-557bb2c40f7b" providerId="ADAL" clId="{B66D698C-9B37-4804-B847-DC7C544B14E6}" dt="2024-10-31T17:14:28.357" v="44" actId="1076"/>
          <ac:picMkLst>
            <pc:docMk/>
            <pc:sldMk cId="3368589570" sldId="256"/>
            <ac:picMk id="33" creationId="{81568B3E-5AA1-6D79-BA7D-3DFCE582C8B6}"/>
          </ac:picMkLst>
        </pc:picChg>
        <pc:picChg chg="mod">
          <ac:chgData name="Jerry N. Makara" userId="336db413-2475-4489-92f2-557bb2c40f7b" providerId="ADAL" clId="{B66D698C-9B37-4804-B847-DC7C544B14E6}" dt="2024-10-31T17:16:44.270" v="132" actId="1038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11/1/2024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11/1/2024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638739105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fine;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HECM26 installation complete thus cooldown to commence next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thus warming up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25570" y="2981312"/>
            <a:ext cx="399711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shut down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and warm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for planned multi-week maintenance period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" y="191128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556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0" y="95501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2456392E-B870-9DBA-9721-66B62429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873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F5C9F4B3-139D-ED33-983B-989D75FF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4" y="3103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D9AFAA-FC6F-335E-5DE6-B06D450C657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0000"/>
          </a:blip>
          <a:stretch>
            <a:fillRect/>
          </a:stretch>
        </p:blipFill>
        <p:spPr>
          <a:xfrm>
            <a:off x="2852157" y="3957521"/>
            <a:ext cx="2100843" cy="1275512"/>
          </a:xfrm>
          <a:prstGeom prst="rect">
            <a:avLst/>
          </a:prstGeom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" y="167641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kara\Desktop\thermometer hot.JPG">
            <a:extLst>
              <a:ext uri="{FF2B5EF4-FFF2-40B4-BE49-F238E27FC236}">
                <a16:creationId xmlns:a16="http://schemas.microsoft.com/office/drawing/2014/main" id="{81568B3E-5AA1-6D79-BA7D-3DFCE582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41" y="2219913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27870</TotalTime>
  <Words>145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1052</cp:revision>
  <dcterms:created xsi:type="dcterms:W3CDTF">2013-09-14T14:02:30Z</dcterms:created>
  <dcterms:modified xsi:type="dcterms:W3CDTF">2024-11-01T12:53:09Z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