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294" r:id="rId2"/>
    <p:sldId id="630" r:id="rId3"/>
    <p:sldId id="628" r:id="rId4"/>
  </p:sldIdLst>
  <p:sldSz cx="9144000" cy="6858000" type="screen4x3"/>
  <p:notesSz cx="6946900" cy="9220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solato Gattuso" initials="CG" lastIdx="1" clrIdx="0">
    <p:extLst>
      <p:ext uri="{19B8F6BF-5375-455C-9EA6-DF929625EA0E}">
        <p15:presenceInfo xmlns:p15="http://schemas.microsoft.com/office/powerpoint/2012/main" userId="S::gattuso@services.fnal.gov::e16b36fd-af99-4a23-a2b7-c93a9c63dd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B8B18"/>
    <a:srgbClr val="000000"/>
    <a:srgbClr val="004C97"/>
    <a:srgbClr val="4E4E4E"/>
    <a:srgbClr val="A25E20"/>
    <a:srgbClr val="C7C7C7"/>
    <a:srgbClr val="A7A8AA"/>
    <a:srgbClr val="50504E"/>
    <a:srgbClr val="404040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94" autoAdjust="0"/>
    <p:restoredTop sz="94660"/>
  </p:normalViewPr>
  <p:slideViewPr>
    <p:cSldViewPr snapToGrid="0" snapToObjects="1" showGuides="1">
      <p:cViewPr varScale="1">
        <p:scale>
          <a:sx n="160" d="100"/>
          <a:sy n="160" d="100"/>
        </p:scale>
        <p:origin x="4410" y="16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467781"/>
            <a:ext cx="8499231" cy="1176859"/>
          </a:xfrm>
        </p:spPr>
        <p:txBody>
          <a:bodyPr/>
          <a:lstStyle/>
          <a:p>
            <a:r>
              <a:rPr lang="en-US" dirty="0"/>
              <a:t>Tony Busch</a:t>
            </a:r>
          </a:p>
          <a:p>
            <a:r>
              <a:rPr lang="en-US" dirty="0"/>
              <a:t>AD Shutdown Coordinator</a:t>
            </a:r>
          </a:p>
          <a:p>
            <a:r>
              <a:rPr lang="en-US" dirty="0"/>
              <a:t>Planning &amp; Integration Department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3886785"/>
            <a:ext cx="8499232" cy="1580995"/>
          </a:xfrm>
        </p:spPr>
        <p:txBody>
          <a:bodyPr>
            <a:noAutofit/>
          </a:bodyPr>
          <a:lstStyle/>
          <a:p>
            <a:r>
              <a:rPr lang="en-US" dirty="0"/>
              <a:t>Accelerator </a:t>
            </a:r>
          </a:p>
          <a:p>
            <a:r>
              <a:rPr lang="en-US" dirty="0"/>
              <a:t>Summer Shutdown 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7C1BCC3-3470-10BA-2804-35D4D149E5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250" y="336133"/>
            <a:ext cx="8336056" cy="59153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C00E1-1E9F-124D-7A49-55DB8C6891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1C7D6E-577C-8BF1-B069-4627CE0BFF03}"/>
              </a:ext>
            </a:extLst>
          </p:cNvPr>
          <p:cNvSpPr txBox="1"/>
          <p:nvPr/>
        </p:nvSpPr>
        <p:spPr>
          <a:xfrm rot="18664908">
            <a:off x="4309035" y="860612"/>
            <a:ext cx="3478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936878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DAF85E-52B1-7372-E3D6-6257B7B68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979714"/>
            <a:ext cx="8672513" cy="5059363"/>
          </a:xfrm>
        </p:spPr>
        <p:txBody>
          <a:bodyPr/>
          <a:lstStyle/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Current </a:t>
            </a:r>
            <a:r>
              <a:rPr lang="en-US" sz="1800" b="1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US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lan is to provide beam to BNB </a:t>
            </a:r>
            <a:r>
              <a:rPr lang="en-US" sz="1800" b="1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once the work is safely completed and we will be assessing the program moving forward. Our draft schedule shows ~11/22 as the current estimation of the start of operations to BNB.</a:t>
            </a:r>
            <a:br>
              <a:rPr lang="en-US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If you are still working on jobs they should be wrapping up and cleaning up</a:t>
            </a:r>
            <a:r>
              <a:rPr lang="en-US" sz="1800" b="1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br>
              <a:rPr lang="en-US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sz="1800" b="1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No new jobs will be added to the worklist without prior approvals.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Final power outage for KRS is scheduled for </a:t>
            </a:r>
            <a:r>
              <a:rPr lang="en-US" sz="1800" b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next week 11/5</a:t>
            </a:r>
            <a:r>
              <a:rPr lang="en-US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are working with Radiation Safety to try and get waste shipments completed.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end of next week 11/8 the Runco will be taking over.  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22222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1308D4-1AE5-B6F9-BE4D-91FF30CC5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forward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6CFCCB-2A6F-0AA5-382F-C91B78340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94640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25611</TotalTime>
  <Words>137</Words>
  <Application>Microsoft Office PowerPoint</Application>
  <PresentationFormat>On-screen Show (4:3)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Helvetica</vt:lpstr>
      <vt:lpstr>Fermilab_PPT_090815</vt:lpstr>
      <vt:lpstr>PowerPoint Presentation</vt:lpstr>
      <vt:lpstr>PowerPoint Presentation</vt:lpstr>
      <vt:lpstr>Moving forward  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Consolato Gattuso x6331 08022N</dc:creator>
  <cp:lastModifiedBy>Tony W Busch</cp:lastModifiedBy>
  <cp:revision>385</cp:revision>
  <cp:lastPrinted>2016-04-05T12:58:00Z</cp:lastPrinted>
  <dcterms:created xsi:type="dcterms:W3CDTF">2016-03-03T19:44:14Z</dcterms:created>
  <dcterms:modified xsi:type="dcterms:W3CDTF">2024-11-01T13:11:24Z</dcterms:modified>
</cp:coreProperties>
</file>