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59" r:id="rId15"/>
    <p:sldId id="258" r:id="rId16"/>
    <p:sldId id="257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06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Objects="1" showGuides="1">
      <p:cViewPr varScale="1">
        <p:scale>
          <a:sx n="260" d="100"/>
          <a:sy n="260" d="100"/>
        </p:scale>
        <p:origin x="293" y="173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06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unno, Marco" userId="69df8db0-265f-4fd6-bb20-17fd41beea08" providerId="ADAL" clId="{6E3E0926-5AA1-41A6-8B2E-D050CFFEDE29}"/>
    <pc:docChg chg="undo redo custSel addSld delSld modSld sldOrd">
      <pc:chgData name="Oriunno, Marco" userId="69df8db0-265f-4fd6-bb20-17fd41beea08" providerId="ADAL" clId="{6E3E0926-5AA1-41A6-8B2E-D050CFFEDE29}" dt="2024-11-08T17:39:45.247" v="505" actId="1076"/>
      <pc:docMkLst>
        <pc:docMk/>
      </pc:docMkLst>
      <pc:sldChg chg="delSp modSp mod">
        <pc:chgData name="Oriunno, Marco" userId="69df8db0-265f-4fd6-bb20-17fd41beea08" providerId="ADAL" clId="{6E3E0926-5AA1-41A6-8B2E-D050CFFEDE29}" dt="2024-11-08T16:50:52.288" v="473" actId="20577"/>
        <pc:sldMkLst>
          <pc:docMk/>
          <pc:sldMk cId="1706138721" sldId="256"/>
        </pc:sldMkLst>
        <pc:spChg chg="del">
          <ac:chgData name="Oriunno, Marco" userId="69df8db0-265f-4fd6-bb20-17fd41beea08" providerId="ADAL" clId="{6E3E0926-5AA1-41A6-8B2E-D050CFFEDE29}" dt="2024-11-08T00:58:49.451" v="333" actId="478"/>
          <ac:spMkLst>
            <pc:docMk/>
            <pc:sldMk cId="1706138721" sldId="256"/>
            <ac:spMk id="4" creationId="{3A3932EB-6330-4771-9E9A-A2CDB6B84BA9}"/>
          </ac:spMkLst>
        </pc:spChg>
        <pc:spChg chg="mod">
          <ac:chgData name="Oriunno, Marco" userId="69df8db0-265f-4fd6-bb20-17fd41beea08" providerId="ADAL" clId="{6E3E0926-5AA1-41A6-8B2E-D050CFFEDE29}" dt="2024-11-08T01:00:06.581" v="435" actId="20577"/>
          <ac:spMkLst>
            <pc:docMk/>
            <pc:sldMk cId="1706138721" sldId="256"/>
            <ac:spMk id="5" creationId="{5579D682-FF9F-44DD-94D6-5D3A25E4C67D}"/>
          </ac:spMkLst>
        </pc:spChg>
        <pc:spChg chg="mod">
          <ac:chgData name="Oriunno, Marco" userId="69df8db0-265f-4fd6-bb20-17fd41beea08" providerId="ADAL" clId="{6E3E0926-5AA1-41A6-8B2E-D050CFFEDE29}" dt="2024-11-08T16:50:52.288" v="473" actId="20577"/>
          <ac:spMkLst>
            <pc:docMk/>
            <pc:sldMk cId="1706138721" sldId="256"/>
            <ac:spMk id="6" creationId="{9A646307-A9F7-4078-869D-9CE55956F66E}"/>
          </ac:spMkLst>
        </pc:spChg>
      </pc:sldChg>
      <pc:sldChg chg="modSp del mod">
        <pc:chgData name="Oriunno, Marco" userId="69df8db0-265f-4fd6-bb20-17fd41beea08" providerId="ADAL" clId="{6E3E0926-5AA1-41A6-8B2E-D050CFFEDE29}" dt="2024-11-08T16:50:58.468" v="474" actId="2696"/>
        <pc:sldMkLst>
          <pc:docMk/>
          <pc:sldMk cId="1530584567" sldId="257"/>
        </pc:sldMkLst>
        <pc:spChg chg="mod">
          <ac:chgData name="Oriunno, Marco" userId="69df8db0-265f-4fd6-bb20-17fd41beea08" providerId="ADAL" clId="{6E3E0926-5AA1-41A6-8B2E-D050CFFEDE29}" dt="2024-11-08T01:00:47.445" v="453" actId="20577"/>
          <ac:spMkLst>
            <pc:docMk/>
            <pc:sldMk cId="1530584567" sldId="257"/>
            <ac:spMk id="6" creationId="{AE02AC40-9BB8-46F5-849C-A215E7D2049F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8" creationId="{31C02385-FE40-A5D4-C40B-644A428B50A0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9" creationId="{2D1714D3-BF63-CEF4-B55B-4B31C08E0A6E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10" creationId="{659B3A80-1377-9A24-EF74-7B64FB61D6D8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11" creationId="{1163AF36-3E92-8D15-D8BD-76725C0D1FA4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12" creationId="{887F651F-9DA6-E6D3-50BF-6FC73F1ECC51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13" creationId="{B5E36D06-5230-EF4F-2E14-85B5B67A2CD6}"/>
          </ac:spMkLst>
        </pc:spChg>
        <pc:spChg chg="mod">
          <ac:chgData name="Oriunno, Marco" userId="69df8db0-265f-4fd6-bb20-17fd41beea08" providerId="ADAL" clId="{6E3E0926-5AA1-41A6-8B2E-D050CFFEDE29}" dt="2024-11-07T05:28:51.219" v="1" actId="1076"/>
          <ac:spMkLst>
            <pc:docMk/>
            <pc:sldMk cId="1530584567" sldId="257"/>
            <ac:spMk id="14" creationId="{FA47546C-0907-5CE3-1D6D-2869EF456F1D}"/>
          </ac:spMkLst>
        </pc:spChg>
        <pc:picChg chg="mod">
          <ac:chgData name="Oriunno, Marco" userId="69df8db0-265f-4fd6-bb20-17fd41beea08" providerId="ADAL" clId="{6E3E0926-5AA1-41A6-8B2E-D050CFFEDE29}" dt="2024-11-07T05:28:51.219" v="1" actId="1076"/>
          <ac:picMkLst>
            <pc:docMk/>
            <pc:sldMk cId="1530584567" sldId="257"/>
            <ac:picMk id="3" creationId="{B6A73DBF-A386-9AEF-D5CB-7285C7E336B9}"/>
          </ac:picMkLst>
        </pc:picChg>
        <pc:picChg chg="mod">
          <ac:chgData name="Oriunno, Marco" userId="69df8db0-265f-4fd6-bb20-17fd41beea08" providerId="ADAL" clId="{6E3E0926-5AA1-41A6-8B2E-D050CFFEDE29}" dt="2024-11-07T05:29:10.225" v="6" actId="1076"/>
          <ac:picMkLst>
            <pc:docMk/>
            <pc:sldMk cId="1530584567" sldId="257"/>
            <ac:picMk id="16" creationId="{76BE59CA-7D4E-C383-E0B3-09964CD09F65}"/>
          </ac:picMkLst>
        </pc:picChg>
        <pc:picChg chg="mod">
          <ac:chgData name="Oriunno, Marco" userId="69df8db0-265f-4fd6-bb20-17fd41beea08" providerId="ADAL" clId="{6E3E0926-5AA1-41A6-8B2E-D050CFFEDE29}" dt="2024-11-07T05:29:11.802" v="7" actId="1076"/>
          <ac:picMkLst>
            <pc:docMk/>
            <pc:sldMk cId="1530584567" sldId="257"/>
            <ac:picMk id="18" creationId="{283B775C-D045-796A-FB8B-75FC35CA96A3}"/>
          </ac:picMkLst>
        </pc:picChg>
      </pc:sldChg>
      <pc:sldChg chg="add">
        <pc:chgData name="Oriunno, Marco" userId="69df8db0-265f-4fd6-bb20-17fd41beea08" providerId="ADAL" clId="{6E3E0926-5AA1-41A6-8B2E-D050CFFEDE29}" dt="2024-11-08T16:51:04.549" v="475"/>
        <pc:sldMkLst>
          <pc:docMk/>
          <pc:sldMk cId="3255891283" sldId="257"/>
        </pc:sldMkLst>
      </pc:sldChg>
      <pc:sldChg chg="modSp del mod ord">
        <pc:chgData name="Oriunno, Marco" userId="69df8db0-265f-4fd6-bb20-17fd41beea08" providerId="ADAL" clId="{6E3E0926-5AA1-41A6-8B2E-D050CFFEDE29}" dt="2024-11-08T16:50:58.468" v="474" actId="2696"/>
        <pc:sldMkLst>
          <pc:docMk/>
          <pc:sldMk cId="1858908243" sldId="258"/>
        </pc:sldMkLst>
        <pc:spChg chg="mod">
          <ac:chgData name="Oriunno, Marco" userId="69df8db0-265f-4fd6-bb20-17fd41beea08" providerId="ADAL" clId="{6E3E0926-5AA1-41A6-8B2E-D050CFFEDE29}" dt="2024-11-08T01:00:41.056" v="448"/>
          <ac:spMkLst>
            <pc:docMk/>
            <pc:sldMk cId="1858908243" sldId="258"/>
            <ac:spMk id="2" creationId="{42FCB9CB-CC97-E69F-3F4B-B4184EF245A3}"/>
          </ac:spMkLst>
        </pc:spChg>
      </pc:sldChg>
      <pc:sldChg chg="add">
        <pc:chgData name="Oriunno, Marco" userId="69df8db0-265f-4fd6-bb20-17fd41beea08" providerId="ADAL" clId="{6E3E0926-5AA1-41A6-8B2E-D050CFFEDE29}" dt="2024-11-08T16:51:04.549" v="475"/>
        <pc:sldMkLst>
          <pc:docMk/>
          <pc:sldMk cId="2631344733" sldId="258"/>
        </pc:sldMkLst>
      </pc:sldChg>
      <pc:sldChg chg="add">
        <pc:chgData name="Oriunno, Marco" userId="69df8db0-265f-4fd6-bb20-17fd41beea08" providerId="ADAL" clId="{6E3E0926-5AA1-41A6-8B2E-D050CFFEDE29}" dt="2024-11-08T16:51:04.549" v="475"/>
        <pc:sldMkLst>
          <pc:docMk/>
          <pc:sldMk cId="1561249257" sldId="259"/>
        </pc:sldMkLst>
      </pc:sldChg>
      <pc:sldChg chg="modSp del mod ord">
        <pc:chgData name="Oriunno, Marco" userId="69df8db0-265f-4fd6-bb20-17fd41beea08" providerId="ADAL" clId="{6E3E0926-5AA1-41A6-8B2E-D050CFFEDE29}" dt="2024-11-08T16:50:58.468" v="474" actId="2696"/>
        <pc:sldMkLst>
          <pc:docMk/>
          <pc:sldMk cId="1795853828" sldId="259"/>
        </pc:sldMkLst>
        <pc:spChg chg="mod">
          <ac:chgData name="Oriunno, Marco" userId="69df8db0-265f-4fd6-bb20-17fd41beea08" providerId="ADAL" clId="{6E3E0926-5AA1-41A6-8B2E-D050CFFEDE29}" dt="2024-11-08T01:00:27.141" v="447" actId="20577"/>
          <ac:spMkLst>
            <pc:docMk/>
            <pc:sldMk cId="1795853828" sldId="259"/>
            <ac:spMk id="2" creationId="{7B85300E-76B2-2990-3B05-A46739D1E84D}"/>
          </ac:spMkLst>
        </pc:spChg>
        <pc:picChg chg="mod">
          <ac:chgData name="Oriunno, Marco" userId="69df8db0-265f-4fd6-bb20-17fd41beea08" providerId="ADAL" clId="{6E3E0926-5AA1-41A6-8B2E-D050CFFEDE29}" dt="2024-11-08T01:00:18.283" v="436" actId="1076"/>
          <ac:picMkLst>
            <pc:docMk/>
            <pc:sldMk cId="1795853828" sldId="259"/>
            <ac:picMk id="6" creationId="{1888A23B-96B7-333A-95B1-C97FC0E34D8B}"/>
          </ac:picMkLst>
        </pc:picChg>
      </pc:sldChg>
      <pc:sldChg chg="addSp delSp modSp new mod ord modClrScheme chgLayout">
        <pc:chgData name="Oriunno, Marco" userId="69df8db0-265f-4fd6-bb20-17fd41beea08" providerId="ADAL" clId="{6E3E0926-5AA1-41A6-8B2E-D050CFFEDE29}" dt="2024-11-08T00:50:49.557" v="212"/>
        <pc:sldMkLst>
          <pc:docMk/>
          <pc:sldMk cId="721880651" sldId="260"/>
        </pc:sldMkLst>
        <pc:spChg chg="del mod ord">
          <ac:chgData name="Oriunno, Marco" userId="69df8db0-265f-4fd6-bb20-17fd41beea08" providerId="ADAL" clId="{6E3E0926-5AA1-41A6-8B2E-D050CFFEDE29}" dt="2024-11-08T00:08:29.473" v="9" actId="700"/>
          <ac:spMkLst>
            <pc:docMk/>
            <pc:sldMk cId="721880651" sldId="260"/>
            <ac:spMk id="2" creationId="{DEBDE461-A3EE-73B0-D32B-9820A4935F0B}"/>
          </ac:spMkLst>
        </pc:spChg>
        <pc:spChg chg="del mod ord">
          <ac:chgData name="Oriunno, Marco" userId="69df8db0-265f-4fd6-bb20-17fd41beea08" providerId="ADAL" clId="{6E3E0926-5AA1-41A6-8B2E-D050CFFEDE29}" dt="2024-11-08T00:08:29.473" v="9" actId="700"/>
          <ac:spMkLst>
            <pc:docMk/>
            <pc:sldMk cId="721880651" sldId="260"/>
            <ac:spMk id="3" creationId="{76B21668-114F-8C8C-74A1-09AE1AB88125}"/>
          </ac:spMkLst>
        </pc:spChg>
        <pc:spChg chg="del">
          <ac:chgData name="Oriunno, Marco" userId="69df8db0-265f-4fd6-bb20-17fd41beea08" providerId="ADAL" clId="{6E3E0926-5AA1-41A6-8B2E-D050CFFEDE29}" dt="2024-11-08T00:08:29.473" v="9" actId="700"/>
          <ac:spMkLst>
            <pc:docMk/>
            <pc:sldMk cId="721880651" sldId="260"/>
            <ac:spMk id="4" creationId="{879E1B97-CDD5-7BE5-2AB9-7DB205DCB695}"/>
          </ac:spMkLst>
        </pc:spChg>
        <pc:spChg chg="add mod ord">
          <ac:chgData name="Oriunno, Marco" userId="69df8db0-265f-4fd6-bb20-17fd41beea08" providerId="ADAL" clId="{6E3E0926-5AA1-41A6-8B2E-D050CFFEDE29}" dt="2024-11-08T00:08:29.473" v="9" actId="700"/>
          <ac:spMkLst>
            <pc:docMk/>
            <pc:sldMk cId="721880651" sldId="260"/>
            <ac:spMk id="5" creationId="{807D8E58-F649-3842-63C2-6D9A7AF427CB}"/>
          </ac:spMkLst>
        </pc:spChg>
        <pc:spChg chg="add del mod ord">
          <ac:chgData name="Oriunno, Marco" userId="69df8db0-265f-4fd6-bb20-17fd41beea08" providerId="ADAL" clId="{6E3E0926-5AA1-41A6-8B2E-D050CFFEDE29}" dt="2024-11-08T00:09:09.771" v="11"/>
          <ac:spMkLst>
            <pc:docMk/>
            <pc:sldMk cId="721880651" sldId="260"/>
            <ac:spMk id="6" creationId="{94F284B6-4B92-6B18-4F7A-176BE0ADEFA7}"/>
          </ac:spMkLst>
        </pc:spChg>
        <pc:spChg chg="add del mod">
          <ac:chgData name="Oriunno, Marco" userId="69df8db0-265f-4fd6-bb20-17fd41beea08" providerId="ADAL" clId="{6E3E0926-5AA1-41A6-8B2E-D050CFFEDE29}" dt="2024-11-08T00:09:31.565" v="12"/>
          <ac:spMkLst>
            <pc:docMk/>
            <pc:sldMk cId="721880651" sldId="260"/>
            <ac:spMk id="7" creationId="{C045FC3B-D231-F16C-E67C-76C84DD3EDF8}"/>
          </ac:spMkLst>
        </pc:spChg>
        <pc:picChg chg="add mod">
          <ac:chgData name="Oriunno, Marco" userId="69df8db0-265f-4fd6-bb20-17fd41beea08" providerId="ADAL" clId="{6E3E0926-5AA1-41A6-8B2E-D050CFFEDE29}" dt="2024-11-08T00:09:39.228" v="16" actId="1076"/>
          <ac:picMkLst>
            <pc:docMk/>
            <pc:sldMk cId="721880651" sldId="260"/>
            <ac:picMk id="9" creationId="{C1686D3F-2946-C0A6-5A96-24C2543EE97F}"/>
          </ac:picMkLst>
        </pc:picChg>
      </pc:sldChg>
      <pc:sldChg chg="addSp delSp modSp new mod">
        <pc:chgData name="Oriunno, Marco" userId="69df8db0-265f-4fd6-bb20-17fd41beea08" providerId="ADAL" clId="{6E3E0926-5AA1-41A6-8B2E-D050CFFEDE29}" dt="2024-11-08T17:07:12.154" v="503" actId="1076"/>
        <pc:sldMkLst>
          <pc:docMk/>
          <pc:sldMk cId="4192829051" sldId="261"/>
        </pc:sldMkLst>
        <pc:spChg chg="mod">
          <ac:chgData name="Oriunno, Marco" userId="69df8db0-265f-4fd6-bb20-17fd41beea08" providerId="ADAL" clId="{6E3E0926-5AA1-41A6-8B2E-D050CFFEDE29}" dt="2024-11-08T00:20:14.440" v="46" actId="20577"/>
          <ac:spMkLst>
            <pc:docMk/>
            <pc:sldMk cId="4192829051" sldId="261"/>
            <ac:spMk id="2" creationId="{7D4653A2-B587-A32E-33F7-57C625710F67}"/>
          </ac:spMkLst>
        </pc:spChg>
        <pc:spChg chg="del mod">
          <ac:chgData name="Oriunno, Marco" userId="69df8db0-265f-4fd6-bb20-17fd41beea08" providerId="ADAL" clId="{6E3E0926-5AA1-41A6-8B2E-D050CFFEDE29}" dt="2024-11-08T00:16:48.432" v="19" actId="22"/>
          <ac:spMkLst>
            <pc:docMk/>
            <pc:sldMk cId="4192829051" sldId="261"/>
            <ac:spMk id="3" creationId="{5880FDEC-CF42-38F9-8181-02FB06C6A5F6}"/>
          </ac:spMkLst>
        </pc:spChg>
        <pc:spChg chg="add del mod">
          <ac:chgData name="Oriunno, Marco" userId="69df8db0-265f-4fd6-bb20-17fd41beea08" providerId="ADAL" clId="{6E3E0926-5AA1-41A6-8B2E-D050CFFEDE29}" dt="2024-11-08T00:18:23.589" v="22" actId="22"/>
          <ac:spMkLst>
            <pc:docMk/>
            <pc:sldMk cId="4192829051" sldId="261"/>
            <ac:spMk id="8" creationId="{C76129AB-4C99-FE57-6F50-90E75EA4FA2C}"/>
          </ac:spMkLst>
        </pc:spChg>
        <pc:spChg chg="add mod">
          <ac:chgData name="Oriunno, Marco" userId="69df8db0-265f-4fd6-bb20-17fd41beea08" providerId="ADAL" clId="{6E3E0926-5AA1-41A6-8B2E-D050CFFEDE29}" dt="2024-11-08T17:07:12.154" v="503" actId="1076"/>
          <ac:spMkLst>
            <pc:docMk/>
            <pc:sldMk cId="4192829051" sldId="261"/>
            <ac:spMk id="11" creationId="{BEEB2B7D-D1A8-311D-3F7E-E28624DC6159}"/>
          </ac:spMkLst>
        </pc:spChg>
        <pc:picChg chg="add del mod ord">
          <ac:chgData name="Oriunno, Marco" userId="69df8db0-265f-4fd6-bb20-17fd41beea08" providerId="ADAL" clId="{6E3E0926-5AA1-41A6-8B2E-D050CFFEDE29}" dt="2024-11-08T00:16:51.197" v="20" actId="478"/>
          <ac:picMkLst>
            <pc:docMk/>
            <pc:sldMk cId="4192829051" sldId="261"/>
            <ac:picMk id="6" creationId="{38DAC637-3BB8-EF18-618E-0A8AD9070D80}"/>
          </ac:picMkLst>
        </pc:picChg>
        <pc:picChg chg="add mod ord">
          <ac:chgData name="Oriunno, Marco" userId="69df8db0-265f-4fd6-bb20-17fd41beea08" providerId="ADAL" clId="{6E3E0926-5AA1-41A6-8B2E-D050CFFEDE29}" dt="2024-11-08T00:48:24.296" v="117" actId="1076"/>
          <ac:picMkLst>
            <pc:docMk/>
            <pc:sldMk cId="4192829051" sldId="261"/>
            <ac:picMk id="10" creationId="{9F336E73-E46B-D894-BE4D-5DAA94D6E282}"/>
          </ac:picMkLst>
        </pc:picChg>
        <pc:picChg chg="add mod">
          <ac:chgData name="Oriunno, Marco" userId="69df8db0-265f-4fd6-bb20-17fd41beea08" providerId="ADAL" clId="{6E3E0926-5AA1-41A6-8B2E-D050CFFEDE29}" dt="2024-11-08T00:48:26.481" v="118" actId="1076"/>
          <ac:picMkLst>
            <pc:docMk/>
            <pc:sldMk cId="4192829051" sldId="261"/>
            <ac:picMk id="13" creationId="{8C742A43-0093-40A2-4E5D-04DF64FE6425}"/>
          </ac:picMkLst>
        </pc:picChg>
      </pc:sldChg>
      <pc:sldChg chg="addSp delSp modSp new mod">
        <pc:chgData name="Oriunno, Marco" userId="69df8db0-265f-4fd6-bb20-17fd41beea08" providerId="ADAL" clId="{6E3E0926-5AA1-41A6-8B2E-D050CFFEDE29}" dt="2024-11-08T00:48:10.233" v="112" actId="1076"/>
        <pc:sldMkLst>
          <pc:docMk/>
          <pc:sldMk cId="2390910678" sldId="262"/>
        </pc:sldMkLst>
        <pc:spChg chg="mod">
          <ac:chgData name="Oriunno, Marco" userId="69df8db0-265f-4fd6-bb20-17fd41beea08" providerId="ADAL" clId="{6E3E0926-5AA1-41A6-8B2E-D050CFFEDE29}" dt="2024-11-08T00:20:20.889" v="52" actId="20577"/>
          <ac:spMkLst>
            <pc:docMk/>
            <pc:sldMk cId="2390910678" sldId="262"/>
            <ac:spMk id="2" creationId="{3FDF1A50-3291-23C3-67EC-F81F8D3958E7}"/>
          </ac:spMkLst>
        </pc:spChg>
        <pc:spChg chg="del mod">
          <ac:chgData name="Oriunno, Marco" userId="69df8db0-265f-4fd6-bb20-17fd41beea08" providerId="ADAL" clId="{6E3E0926-5AA1-41A6-8B2E-D050CFFEDE29}" dt="2024-11-08T00:19:28.747" v="38" actId="22"/>
          <ac:spMkLst>
            <pc:docMk/>
            <pc:sldMk cId="2390910678" sldId="262"/>
            <ac:spMk id="3" creationId="{3BAAC65F-C1DF-A599-AB47-48D9EB1B7F02}"/>
          </ac:spMkLst>
        </pc:spChg>
        <pc:spChg chg="add mod">
          <ac:chgData name="Oriunno, Marco" userId="69df8db0-265f-4fd6-bb20-17fd41beea08" providerId="ADAL" clId="{6E3E0926-5AA1-41A6-8B2E-D050CFFEDE29}" dt="2024-11-08T00:21:22.698" v="60"/>
          <ac:spMkLst>
            <pc:docMk/>
            <pc:sldMk cId="2390910678" sldId="262"/>
            <ac:spMk id="7" creationId="{B866F7D1-3980-F452-65BB-6FA80FB128E4}"/>
          </ac:spMkLst>
        </pc:spChg>
        <pc:picChg chg="add mod ord">
          <ac:chgData name="Oriunno, Marco" userId="69df8db0-265f-4fd6-bb20-17fd41beea08" providerId="ADAL" clId="{6E3E0926-5AA1-41A6-8B2E-D050CFFEDE29}" dt="2024-11-08T00:19:28.747" v="38" actId="22"/>
          <ac:picMkLst>
            <pc:docMk/>
            <pc:sldMk cId="2390910678" sldId="262"/>
            <ac:picMk id="6" creationId="{94D211B2-B2CF-4D8E-9EA8-0B235131D04E}"/>
          </ac:picMkLst>
        </pc:picChg>
        <pc:picChg chg="add mod">
          <ac:chgData name="Oriunno, Marco" userId="69df8db0-265f-4fd6-bb20-17fd41beea08" providerId="ADAL" clId="{6E3E0926-5AA1-41A6-8B2E-D050CFFEDE29}" dt="2024-11-08T00:48:10.233" v="112" actId="1076"/>
          <ac:picMkLst>
            <pc:docMk/>
            <pc:sldMk cId="2390910678" sldId="262"/>
            <ac:picMk id="9" creationId="{7F26BB9F-250C-3B8A-7338-9BB8393782B7}"/>
          </ac:picMkLst>
        </pc:picChg>
      </pc:sldChg>
      <pc:sldChg chg="addSp delSp modSp new mod">
        <pc:chgData name="Oriunno, Marco" userId="69df8db0-265f-4fd6-bb20-17fd41beea08" providerId="ADAL" clId="{6E3E0926-5AA1-41A6-8B2E-D050CFFEDE29}" dt="2024-11-08T17:39:45.247" v="505" actId="1076"/>
        <pc:sldMkLst>
          <pc:docMk/>
          <pc:sldMk cId="445574556" sldId="263"/>
        </pc:sldMkLst>
        <pc:spChg chg="mod">
          <ac:chgData name="Oriunno, Marco" userId="69df8db0-265f-4fd6-bb20-17fd41beea08" providerId="ADAL" clId="{6E3E0926-5AA1-41A6-8B2E-D050CFFEDE29}" dt="2024-11-08T00:20:27.857" v="58" actId="20577"/>
          <ac:spMkLst>
            <pc:docMk/>
            <pc:sldMk cId="445574556" sldId="263"/>
            <ac:spMk id="2" creationId="{8C814C19-4427-2857-BFB8-91C766137F9C}"/>
          </ac:spMkLst>
        </pc:spChg>
        <pc:spChg chg="del mod">
          <ac:chgData name="Oriunno, Marco" userId="69df8db0-265f-4fd6-bb20-17fd41beea08" providerId="ADAL" clId="{6E3E0926-5AA1-41A6-8B2E-D050CFFEDE29}" dt="2024-11-08T00:20:01.618" v="40" actId="22"/>
          <ac:spMkLst>
            <pc:docMk/>
            <pc:sldMk cId="445574556" sldId="263"/>
            <ac:spMk id="3" creationId="{09B4BDCA-21D2-3241-344F-1B9E1FBC8F3A}"/>
          </ac:spMkLst>
        </pc:spChg>
        <pc:spChg chg="add mod">
          <ac:chgData name="Oriunno, Marco" userId="69df8db0-265f-4fd6-bb20-17fd41beea08" providerId="ADAL" clId="{6E3E0926-5AA1-41A6-8B2E-D050CFFEDE29}" dt="2024-11-08T17:39:45.247" v="505" actId="1076"/>
          <ac:spMkLst>
            <pc:docMk/>
            <pc:sldMk cId="445574556" sldId="263"/>
            <ac:spMk id="7" creationId="{56EE0408-CDD0-509F-5A0A-1A421B85A8F6}"/>
          </ac:spMkLst>
        </pc:spChg>
        <pc:picChg chg="add mod ord">
          <ac:chgData name="Oriunno, Marco" userId="69df8db0-265f-4fd6-bb20-17fd41beea08" providerId="ADAL" clId="{6E3E0926-5AA1-41A6-8B2E-D050CFFEDE29}" dt="2024-11-08T17:39:41.662" v="504" actId="1076"/>
          <ac:picMkLst>
            <pc:docMk/>
            <pc:sldMk cId="445574556" sldId="263"/>
            <ac:picMk id="6" creationId="{BCA8253C-3AA5-97EF-5AB2-94AA5A9093FC}"/>
          </ac:picMkLst>
        </pc:picChg>
        <pc:picChg chg="add mod">
          <ac:chgData name="Oriunno, Marco" userId="69df8db0-265f-4fd6-bb20-17fd41beea08" providerId="ADAL" clId="{6E3E0926-5AA1-41A6-8B2E-D050CFFEDE29}" dt="2024-11-08T00:48:39.657" v="122" actId="1076"/>
          <ac:picMkLst>
            <pc:docMk/>
            <pc:sldMk cId="445574556" sldId="263"/>
            <ac:picMk id="9" creationId="{C71A2000-8718-325B-FC7F-27314B903872}"/>
          </ac:picMkLst>
        </pc:picChg>
      </pc:sldChg>
      <pc:sldChg chg="addSp delSp modSp new mod">
        <pc:chgData name="Oriunno, Marco" userId="69df8db0-265f-4fd6-bb20-17fd41beea08" providerId="ADAL" clId="{6E3E0926-5AA1-41A6-8B2E-D050CFFEDE29}" dt="2024-11-08T00:50:23.219" v="203" actId="20577"/>
        <pc:sldMkLst>
          <pc:docMk/>
          <pc:sldMk cId="2439722228" sldId="264"/>
        </pc:sldMkLst>
        <pc:spChg chg="mod">
          <ac:chgData name="Oriunno, Marco" userId="69df8db0-265f-4fd6-bb20-17fd41beea08" providerId="ADAL" clId="{6E3E0926-5AA1-41A6-8B2E-D050CFFEDE29}" dt="2024-11-08T00:50:23.219" v="203" actId="20577"/>
          <ac:spMkLst>
            <pc:docMk/>
            <pc:sldMk cId="2439722228" sldId="264"/>
            <ac:spMk id="2" creationId="{557F85EF-3072-E786-2706-DD83E542E19D}"/>
          </ac:spMkLst>
        </pc:spChg>
        <pc:spChg chg="del mod">
          <ac:chgData name="Oriunno, Marco" userId="69df8db0-265f-4fd6-bb20-17fd41beea08" providerId="ADAL" clId="{6E3E0926-5AA1-41A6-8B2E-D050CFFEDE29}" dt="2024-11-08T00:24:18.863" v="63" actId="22"/>
          <ac:spMkLst>
            <pc:docMk/>
            <pc:sldMk cId="2439722228" sldId="264"/>
            <ac:spMk id="3" creationId="{D89A55CB-6475-847E-2D45-ED9C875A6017}"/>
          </ac:spMkLst>
        </pc:spChg>
        <pc:spChg chg="add mod">
          <ac:chgData name="Oriunno, Marco" userId="69df8db0-265f-4fd6-bb20-17fd41beea08" providerId="ADAL" clId="{6E3E0926-5AA1-41A6-8B2E-D050CFFEDE29}" dt="2024-11-08T00:48:59.771" v="126" actId="20577"/>
          <ac:spMkLst>
            <pc:docMk/>
            <pc:sldMk cId="2439722228" sldId="264"/>
            <ac:spMk id="9" creationId="{B317A38E-1453-0378-AB90-F59909BD0B42}"/>
          </ac:spMkLst>
        </pc:spChg>
        <pc:picChg chg="add mod ord modCrop">
          <ac:chgData name="Oriunno, Marco" userId="69df8db0-265f-4fd6-bb20-17fd41beea08" providerId="ADAL" clId="{6E3E0926-5AA1-41A6-8B2E-D050CFFEDE29}" dt="2024-11-08T00:25:57.082" v="87" actId="1038"/>
          <ac:picMkLst>
            <pc:docMk/>
            <pc:sldMk cId="2439722228" sldId="264"/>
            <ac:picMk id="6" creationId="{80077345-23CB-C52F-3C9D-92556DC54902}"/>
          </ac:picMkLst>
        </pc:picChg>
        <pc:picChg chg="add mod modCrop">
          <ac:chgData name="Oriunno, Marco" userId="69df8db0-265f-4fd6-bb20-17fd41beea08" providerId="ADAL" clId="{6E3E0926-5AA1-41A6-8B2E-D050CFFEDE29}" dt="2024-11-08T00:25:54.265" v="85" actId="1038"/>
          <ac:picMkLst>
            <pc:docMk/>
            <pc:sldMk cId="2439722228" sldId="264"/>
            <ac:picMk id="8" creationId="{22543818-10A3-0943-D3AE-1D5BAE89ABA8}"/>
          </ac:picMkLst>
        </pc:picChg>
        <pc:picChg chg="add mod">
          <ac:chgData name="Oriunno, Marco" userId="69df8db0-265f-4fd6-bb20-17fd41beea08" providerId="ADAL" clId="{6E3E0926-5AA1-41A6-8B2E-D050CFFEDE29}" dt="2024-11-08T00:49:56.625" v="152" actId="1076"/>
          <ac:picMkLst>
            <pc:docMk/>
            <pc:sldMk cId="2439722228" sldId="264"/>
            <ac:picMk id="10" creationId="{44B486DE-4914-7D2B-DEE8-B0E8780EDAF0}"/>
          </ac:picMkLst>
        </pc:picChg>
      </pc:sldChg>
      <pc:sldChg chg="addSp delSp modSp new mod ord">
        <pc:chgData name="Oriunno, Marco" userId="69df8db0-265f-4fd6-bb20-17fd41beea08" providerId="ADAL" clId="{6E3E0926-5AA1-41A6-8B2E-D050CFFEDE29}" dt="2024-11-08T00:50:40.948" v="210"/>
        <pc:sldMkLst>
          <pc:docMk/>
          <pc:sldMk cId="933650275" sldId="265"/>
        </pc:sldMkLst>
        <pc:spChg chg="mod">
          <ac:chgData name="Oriunno, Marco" userId="69df8db0-265f-4fd6-bb20-17fd41beea08" providerId="ADAL" clId="{6E3E0926-5AA1-41A6-8B2E-D050CFFEDE29}" dt="2024-11-08T00:50:34.282" v="207" actId="20577"/>
          <ac:spMkLst>
            <pc:docMk/>
            <pc:sldMk cId="933650275" sldId="265"/>
            <ac:spMk id="2" creationId="{40887008-8FF4-579A-B2D5-C681F4180277}"/>
          </ac:spMkLst>
        </pc:spChg>
        <pc:spChg chg="del mod">
          <ac:chgData name="Oriunno, Marco" userId="69df8db0-265f-4fd6-bb20-17fd41beea08" providerId="ADAL" clId="{6E3E0926-5AA1-41A6-8B2E-D050CFFEDE29}" dt="2024-11-08T00:38:38.243" v="90" actId="22"/>
          <ac:spMkLst>
            <pc:docMk/>
            <pc:sldMk cId="933650275" sldId="265"/>
            <ac:spMk id="3" creationId="{60DA35A1-85D9-647F-9F53-17B63BE5F78A}"/>
          </ac:spMkLst>
        </pc:spChg>
        <pc:spChg chg="add del mod">
          <ac:chgData name="Oriunno, Marco" userId="69df8db0-265f-4fd6-bb20-17fd41beea08" providerId="ADAL" clId="{6E3E0926-5AA1-41A6-8B2E-D050CFFEDE29}" dt="2024-11-08T00:41:03.248" v="97"/>
          <ac:spMkLst>
            <pc:docMk/>
            <pc:sldMk cId="933650275" sldId="265"/>
            <ac:spMk id="8" creationId="{6B3BAD16-0FA2-865C-B9B8-FDB007259A13}"/>
          </ac:spMkLst>
        </pc:spChg>
        <pc:spChg chg="add mod">
          <ac:chgData name="Oriunno, Marco" userId="69df8db0-265f-4fd6-bb20-17fd41beea08" providerId="ADAL" clId="{6E3E0926-5AA1-41A6-8B2E-D050CFFEDE29}" dt="2024-11-08T00:49:15.449" v="131" actId="1076"/>
          <ac:spMkLst>
            <pc:docMk/>
            <pc:sldMk cId="933650275" sldId="265"/>
            <ac:spMk id="14" creationId="{98E89167-F059-288C-B9D9-6DB5960278EC}"/>
          </ac:spMkLst>
        </pc:spChg>
        <pc:picChg chg="add del mod ord">
          <ac:chgData name="Oriunno, Marco" userId="69df8db0-265f-4fd6-bb20-17fd41beea08" providerId="ADAL" clId="{6E3E0926-5AA1-41A6-8B2E-D050CFFEDE29}" dt="2024-11-08T00:40:59.333" v="93" actId="478"/>
          <ac:picMkLst>
            <pc:docMk/>
            <pc:sldMk cId="933650275" sldId="265"/>
            <ac:picMk id="6" creationId="{D1F163EF-64A9-99FB-0AB1-9EBD8A0D438F}"/>
          </ac:picMkLst>
        </pc:picChg>
        <pc:picChg chg="add del">
          <ac:chgData name="Oriunno, Marco" userId="69df8db0-265f-4fd6-bb20-17fd41beea08" providerId="ADAL" clId="{6E3E0926-5AA1-41A6-8B2E-D050CFFEDE29}" dt="2024-11-08T00:41:01.494" v="95" actId="21"/>
          <ac:picMkLst>
            <pc:docMk/>
            <pc:sldMk cId="933650275" sldId="265"/>
            <ac:picMk id="10" creationId="{A9900EDB-FDC4-69BB-9F49-6643291F9E0B}"/>
          </ac:picMkLst>
        </pc:picChg>
        <pc:picChg chg="add mod">
          <ac:chgData name="Oriunno, Marco" userId="69df8db0-265f-4fd6-bb20-17fd41beea08" providerId="ADAL" clId="{6E3E0926-5AA1-41A6-8B2E-D050CFFEDE29}" dt="2024-11-08T00:41:03.248" v="97"/>
          <ac:picMkLst>
            <pc:docMk/>
            <pc:sldMk cId="933650275" sldId="265"/>
            <ac:picMk id="11" creationId="{A9900EDB-FDC4-69BB-9F49-6643291F9E0B}"/>
          </ac:picMkLst>
        </pc:picChg>
        <pc:picChg chg="add mod">
          <ac:chgData name="Oriunno, Marco" userId="69df8db0-265f-4fd6-bb20-17fd41beea08" providerId="ADAL" clId="{6E3E0926-5AA1-41A6-8B2E-D050CFFEDE29}" dt="2024-11-08T00:41:58.310" v="100" actId="1076"/>
          <ac:picMkLst>
            <pc:docMk/>
            <pc:sldMk cId="933650275" sldId="265"/>
            <ac:picMk id="13" creationId="{77DB1FAD-625C-5E39-0C46-7130A7DC70AD}"/>
          </ac:picMkLst>
        </pc:picChg>
      </pc:sldChg>
      <pc:sldChg chg="addSp delSp modSp new mod">
        <pc:chgData name="Oriunno, Marco" userId="69df8db0-265f-4fd6-bb20-17fd41beea08" providerId="ADAL" clId="{6E3E0926-5AA1-41A6-8B2E-D050CFFEDE29}" dt="2024-11-08T00:50:37.843" v="208"/>
        <pc:sldMkLst>
          <pc:docMk/>
          <pc:sldMk cId="1347491730" sldId="266"/>
        </pc:sldMkLst>
        <pc:spChg chg="mod">
          <ac:chgData name="Oriunno, Marco" userId="69df8db0-265f-4fd6-bb20-17fd41beea08" providerId="ADAL" clId="{6E3E0926-5AA1-41A6-8B2E-D050CFFEDE29}" dt="2024-11-08T00:50:37.843" v="208"/>
          <ac:spMkLst>
            <pc:docMk/>
            <pc:sldMk cId="1347491730" sldId="266"/>
            <ac:spMk id="2" creationId="{74AE8066-331D-48FC-B53C-E210D7272490}"/>
          </ac:spMkLst>
        </pc:spChg>
        <pc:spChg chg="del mod">
          <ac:chgData name="Oriunno, Marco" userId="69df8db0-265f-4fd6-bb20-17fd41beea08" providerId="ADAL" clId="{6E3E0926-5AA1-41A6-8B2E-D050CFFEDE29}" dt="2024-11-08T00:45:58.734" v="103" actId="22"/>
          <ac:spMkLst>
            <pc:docMk/>
            <pc:sldMk cId="1347491730" sldId="266"/>
            <ac:spMk id="3" creationId="{407BB59D-10DA-664C-8E03-7EF7F545278D}"/>
          </ac:spMkLst>
        </pc:spChg>
        <pc:spChg chg="add mod">
          <ac:chgData name="Oriunno, Marco" userId="69df8db0-265f-4fd6-bb20-17fd41beea08" providerId="ADAL" clId="{6E3E0926-5AA1-41A6-8B2E-D050CFFEDE29}" dt="2024-11-08T00:49:23.722" v="133" actId="1076"/>
          <ac:spMkLst>
            <pc:docMk/>
            <pc:sldMk cId="1347491730" sldId="266"/>
            <ac:spMk id="9" creationId="{689FED82-BE85-DBD3-F978-0153D61710CA}"/>
          </ac:spMkLst>
        </pc:spChg>
        <pc:picChg chg="add mod ord modCrop">
          <ac:chgData name="Oriunno, Marco" userId="69df8db0-265f-4fd6-bb20-17fd41beea08" providerId="ADAL" clId="{6E3E0926-5AA1-41A6-8B2E-D050CFFEDE29}" dt="2024-11-08T00:46:10.576" v="106" actId="732"/>
          <ac:picMkLst>
            <pc:docMk/>
            <pc:sldMk cId="1347491730" sldId="266"/>
            <ac:picMk id="6" creationId="{F48DA54A-8B93-48CA-B605-F4D7842E3083}"/>
          </ac:picMkLst>
        </pc:picChg>
        <pc:picChg chg="add mod">
          <ac:chgData name="Oriunno, Marco" userId="69df8db0-265f-4fd6-bb20-17fd41beea08" providerId="ADAL" clId="{6E3E0926-5AA1-41A6-8B2E-D050CFFEDE29}" dt="2024-11-08T00:47:10.528" v="109" actId="1076"/>
          <ac:picMkLst>
            <pc:docMk/>
            <pc:sldMk cId="1347491730" sldId="266"/>
            <ac:picMk id="8" creationId="{3BC8351D-02C7-FBDD-95F7-D39FF9A94853}"/>
          </ac:picMkLst>
        </pc:picChg>
      </pc:sldChg>
      <pc:sldChg chg="add">
        <pc:chgData name="Oriunno, Marco" userId="69df8db0-265f-4fd6-bb20-17fd41beea08" providerId="ADAL" clId="{6E3E0926-5AA1-41A6-8B2E-D050CFFEDE29}" dt="2024-11-08T16:51:04.549" v="475"/>
        <pc:sldMkLst>
          <pc:docMk/>
          <pc:sldMk cId="922118213" sldId="267"/>
        </pc:sldMkLst>
      </pc:sldChg>
      <pc:sldChg chg="addSp delSp modSp new del mod modClrScheme chgLayout">
        <pc:chgData name="Oriunno, Marco" userId="69df8db0-265f-4fd6-bb20-17fd41beea08" providerId="ADAL" clId="{6E3E0926-5AA1-41A6-8B2E-D050CFFEDE29}" dt="2024-11-08T16:50:58.468" v="474" actId="2696"/>
        <pc:sldMkLst>
          <pc:docMk/>
          <pc:sldMk cId="1534502915" sldId="267"/>
        </pc:sldMkLst>
        <pc:spChg chg="del mod ord">
          <ac:chgData name="Oriunno, Marco" userId="69df8db0-265f-4fd6-bb20-17fd41beea08" providerId="ADAL" clId="{6E3E0926-5AA1-41A6-8B2E-D050CFFEDE29}" dt="2024-11-08T00:55:31.221" v="223" actId="700"/>
          <ac:spMkLst>
            <pc:docMk/>
            <pc:sldMk cId="1534502915" sldId="267"/>
            <ac:spMk id="2" creationId="{07F23A8D-4F6E-DACA-E8FA-E7173095C597}"/>
          </ac:spMkLst>
        </pc:spChg>
        <pc:spChg chg="del mod ord">
          <ac:chgData name="Oriunno, Marco" userId="69df8db0-265f-4fd6-bb20-17fd41beea08" providerId="ADAL" clId="{6E3E0926-5AA1-41A6-8B2E-D050CFFEDE29}" dt="2024-11-08T00:55:31.221" v="223" actId="700"/>
          <ac:spMkLst>
            <pc:docMk/>
            <pc:sldMk cId="1534502915" sldId="267"/>
            <ac:spMk id="3" creationId="{52E1A899-6A14-E250-A412-1F507C30B834}"/>
          </ac:spMkLst>
        </pc:spChg>
        <pc:spChg chg="del">
          <ac:chgData name="Oriunno, Marco" userId="69df8db0-265f-4fd6-bb20-17fd41beea08" providerId="ADAL" clId="{6E3E0926-5AA1-41A6-8B2E-D050CFFEDE29}" dt="2024-11-08T00:55:31.221" v="223" actId="700"/>
          <ac:spMkLst>
            <pc:docMk/>
            <pc:sldMk cId="1534502915" sldId="267"/>
            <ac:spMk id="4" creationId="{6BDBC166-7BA7-1ED1-B850-CC30D97C50D1}"/>
          </ac:spMkLst>
        </pc:spChg>
        <pc:spChg chg="add mod ord">
          <ac:chgData name="Oriunno, Marco" userId="69df8db0-265f-4fd6-bb20-17fd41beea08" providerId="ADAL" clId="{6E3E0926-5AA1-41A6-8B2E-D050CFFEDE29}" dt="2024-11-08T00:55:56.204" v="254" actId="20577"/>
          <ac:spMkLst>
            <pc:docMk/>
            <pc:sldMk cId="1534502915" sldId="267"/>
            <ac:spMk id="5" creationId="{7761F550-3EE2-0EA9-8906-6C35DEE5160E}"/>
          </ac:spMkLst>
        </pc:spChg>
        <pc:spChg chg="add del mod ord">
          <ac:chgData name="Oriunno, Marco" userId="69df8db0-265f-4fd6-bb20-17fd41beea08" providerId="ADAL" clId="{6E3E0926-5AA1-41A6-8B2E-D050CFFEDE29}" dt="2024-11-08T00:55:33.555" v="225" actId="22"/>
          <ac:spMkLst>
            <pc:docMk/>
            <pc:sldMk cId="1534502915" sldId="267"/>
            <ac:spMk id="6" creationId="{272954BF-0EC1-5C5A-B995-8F84F45CAEED}"/>
          </ac:spMkLst>
        </pc:spChg>
        <pc:spChg chg="add mod">
          <ac:chgData name="Oriunno, Marco" userId="69df8db0-265f-4fd6-bb20-17fd41beea08" providerId="ADAL" clId="{6E3E0926-5AA1-41A6-8B2E-D050CFFEDE29}" dt="2024-11-08T00:56:14.891" v="288" actId="1076"/>
          <ac:spMkLst>
            <pc:docMk/>
            <pc:sldMk cId="1534502915" sldId="267"/>
            <ac:spMk id="9" creationId="{409BD7A3-7462-A6AB-CA0E-C65610EEAE78}"/>
          </ac:spMkLst>
        </pc:spChg>
        <pc:spChg chg="add mod">
          <ac:chgData name="Oriunno, Marco" userId="69df8db0-265f-4fd6-bb20-17fd41beea08" providerId="ADAL" clId="{6E3E0926-5AA1-41A6-8B2E-D050CFFEDE29}" dt="2024-11-08T00:57:52.261" v="324" actId="20577"/>
          <ac:spMkLst>
            <pc:docMk/>
            <pc:sldMk cId="1534502915" sldId="267"/>
            <ac:spMk id="11" creationId="{F5129FFB-387C-E4AA-6F54-BE38EA413647}"/>
          </ac:spMkLst>
        </pc:spChg>
        <pc:spChg chg="add del mod">
          <ac:chgData name="Oriunno, Marco" userId="69df8db0-265f-4fd6-bb20-17fd41beea08" providerId="ADAL" clId="{6E3E0926-5AA1-41A6-8B2E-D050CFFEDE29}" dt="2024-11-08T00:58:27.571" v="327" actId="22"/>
          <ac:spMkLst>
            <pc:docMk/>
            <pc:sldMk cId="1534502915" sldId="267"/>
            <ac:spMk id="13" creationId="{905D6CE6-2BB1-15EE-4EA6-E89DDA6D25D7}"/>
          </ac:spMkLst>
        </pc:spChg>
        <pc:picChg chg="add del mod ord">
          <ac:chgData name="Oriunno, Marco" userId="69df8db0-265f-4fd6-bb20-17fd41beea08" providerId="ADAL" clId="{6E3E0926-5AA1-41A6-8B2E-D050CFFEDE29}" dt="2024-11-08T00:58:25.434" v="325" actId="478"/>
          <ac:picMkLst>
            <pc:docMk/>
            <pc:sldMk cId="1534502915" sldId="267"/>
            <ac:picMk id="8" creationId="{F47F7470-04F0-A2BD-130A-9AAF008AB0EB}"/>
          </ac:picMkLst>
        </pc:picChg>
        <pc:picChg chg="add mod">
          <ac:chgData name="Oriunno, Marco" userId="69df8db0-265f-4fd6-bb20-17fd41beea08" providerId="ADAL" clId="{6E3E0926-5AA1-41A6-8B2E-D050CFFEDE29}" dt="2024-11-08T00:56:58.651" v="292" actId="1076"/>
          <ac:picMkLst>
            <pc:docMk/>
            <pc:sldMk cId="1534502915" sldId="267"/>
            <ac:picMk id="10" creationId="{4982AE3A-4785-1AFA-E1F2-46DF92AF4168}"/>
          </ac:picMkLst>
        </pc:picChg>
        <pc:picChg chg="add mod ord">
          <ac:chgData name="Oriunno, Marco" userId="69df8db0-265f-4fd6-bb20-17fd41beea08" providerId="ADAL" clId="{6E3E0926-5AA1-41A6-8B2E-D050CFFEDE29}" dt="2024-11-08T00:58:39.003" v="332" actId="1076"/>
          <ac:picMkLst>
            <pc:docMk/>
            <pc:sldMk cId="1534502915" sldId="267"/>
            <ac:picMk id="15" creationId="{6EA14225-05DE-4686-88BB-56A1C44B7C09}"/>
          </ac:picMkLst>
        </pc:picChg>
      </pc:sldChg>
      <pc:sldChg chg="addSp delSp modSp new mod modClrScheme chgLayout">
        <pc:chgData name="Oriunno, Marco" userId="69df8db0-265f-4fd6-bb20-17fd41beea08" providerId="ADAL" clId="{6E3E0926-5AA1-41A6-8B2E-D050CFFEDE29}" dt="2024-11-08T16:51:35.651" v="502" actId="1076"/>
        <pc:sldMkLst>
          <pc:docMk/>
          <pc:sldMk cId="2499360306" sldId="268"/>
        </pc:sldMkLst>
        <pc:spChg chg="del">
          <ac:chgData name="Oriunno, Marco" userId="69df8db0-265f-4fd6-bb20-17fd41beea08" providerId="ADAL" clId="{6E3E0926-5AA1-41A6-8B2E-D050CFFEDE29}" dt="2024-11-08T16:51:14.369" v="477" actId="700"/>
          <ac:spMkLst>
            <pc:docMk/>
            <pc:sldMk cId="2499360306" sldId="268"/>
            <ac:spMk id="2" creationId="{6DAD9505-BC51-80AC-E55D-DCCECE5768AD}"/>
          </ac:spMkLst>
        </pc:spChg>
        <pc:spChg chg="del">
          <ac:chgData name="Oriunno, Marco" userId="69df8db0-265f-4fd6-bb20-17fd41beea08" providerId="ADAL" clId="{6E3E0926-5AA1-41A6-8B2E-D050CFFEDE29}" dt="2024-11-08T16:51:14.369" v="477" actId="700"/>
          <ac:spMkLst>
            <pc:docMk/>
            <pc:sldMk cId="2499360306" sldId="268"/>
            <ac:spMk id="3" creationId="{EBE56AA3-61DD-CE9E-A6DE-FCBB7C3BD725}"/>
          </ac:spMkLst>
        </pc:spChg>
        <pc:spChg chg="mod ord">
          <ac:chgData name="Oriunno, Marco" userId="69df8db0-265f-4fd6-bb20-17fd41beea08" providerId="ADAL" clId="{6E3E0926-5AA1-41A6-8B2E-D050CFFEDE29}" dt="2024-11-08T16:51:14.369" v="477" actId="700"/>
          <ac:spMkLst>
            <pc:docMk/>
            <pc:sldMk cId="2499360306" sldId="268"/>
            <ac:spMk id="4" creationId="{8B8CB627-FDA3-F377-5E90-2DEFD574652C}"/>
          </ac:spMkLst>
        </pc:spChg>
        <pc:spChg chg="add mod">
          <ac:chgData name="Oriunno, Marco" userId="69df8db0-265f-4fd6-bb20-17fd41beea08" providerId="ADAL" clId="{6E3E0926-5AA1-41A6-8B2E-D050CFFEDE29}" dt="2024-11-08T16:51:35.651" v="502" actId="1076"/>
          <ac:spMkLst>
            <pc:docMk/>
            <pc:sldMk cId="2499360306" sldId="268"/>
            <ac:spMk id="5" creationId="{1F6A351C-1EE9-CC43-0F93-7751438FA6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5E4-9C0D-4E6E-8071-531ADC01FF30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EA09-1866-48D0-BFCF-7E1658AC1EE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1803-A65D-4B87-99C2-D9DAC533DD97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5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47651"/>
            <a:ext cx="2275566" cy="4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147"/>
            <a:ext cx="1973584" cy="538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25"/>
            <a:ext cx="9158400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B97A-1FCF-46F1-BB12-85280BD5B420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1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7300-F3A1-4026-A17D-09DD6B2E696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CFD7-6534-4108-BC5C-D80D9B3E1A7D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701200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E5BA-88EB-4A27-8106-97A6C71AE79C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0E1B-1E5A-4401-B2A6-01977A64FA95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EDF-E9D0-4EB4-A087-41052ADCAAAA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1957-CD33-4EDA-9F6A-888408D21001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597D-5F3F-4D04-AE2E-24521CCEB578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8BB6-F70C-4E85-8886-C57970D358CB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9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13" r:id="rId17"/>
    <p:sldLayoutId id="2147483670" r:id="rId18"/>
    <p:sldLayoutId id="2147483674" r:id="rId19"/>
    <p:sldLayoutId id="2147483671" r:id="rId20"/>
    <p:sldLayoutId id="2147483672" r:id="rId21"/>
    <p:sldLayoutId id="2147483673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579D682-FF9F-44DD-94D6-5D3A25E4C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Marco Oriunno, Nov, 8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646307-A9F7-4078-869D-9CE55956F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123950"/>
            <a:ext cx="8008937" cy="4769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Magnetic Forces</a:t>
            </a:r>
          </a:p>
          <a:p>
            <a:pPr marL="0" indent="0">
              <a:buNone/>
            </a:pPr>
            <a:r>
              <a:rPr lang="en-US" dirty="0"/>
              <a:t>And Fringe field Updates</a:t>
            </a:r>
          </a:p>
        </p:txBody>
      </p:sp>
    </p:spTree>
    <p:extLst>
      <p:ext uri="{BB962C8B-B14F-4D97-AF65-F5344CB8AC3E}">
        <p14:creationId xmlns:p14="http://schemas.microsoft.com/office/powerpoint/2010/main" val="170613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61F550-3EE2-0EA9-8906-6C35DEE5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CDR – Horizontal Forces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D7A3-7462-A6AB-CA0E-C65610EEAE78}"/>
              </a:ext>
            </a:extLst>
          </p:cNvPr>
          <p:cNvSpPr txBox="1"/>
          <p:nvPr/>
        </p:nvSpPr>
        <p:spPr>
          <a:xfrm>
            <a:off x="1447800" y="4542909"/>
            <a:ext cx="25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Marco’s model - Maxwell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2AE3A-4785-1AFA-E1F2-46DF92AF4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6124"/>
            <a:ext cx="4358726" cy="34867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129FFB-387C-E4AA-6F54-BE38EA413647}"/>
              </a:ext>
            </a:extLst>
          </p:cNvPr>
          <p:cNvSpPr txBox="1"/>
          <p:nvPr/>
        </p:nvSpPr>
        <p:spPr>
          <a:xfrm>
            <a:off x="6400800" y="4556873"/>
            <a:ext cx="19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Argonne - Maxwell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EA14225-05DE-4686-88BB-56A1C44B7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36469"/>
            <a:ext cx="4166752" cy="3373438"/>
          </a:xfrm>
        </p:spPr>
      </p:pic>
    </p:spTree>
    <p:extLst>
      <p:ext uri="{BB962C8B-B14F-4D97-AF65-F5344CB8AC3E}">
        <p14:creationId xmlns:p14="http://schemas.microsoft.com/office/powerpoint/2010/main" val="92211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300E-76B2-2990-3B05-A46739D1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50/34/8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88A23B-96B7-333A-95B1-C97FC0E34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621" y="1010773"/>
            <a:ext cx="4738956" cy="37564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050F0-BC5F-FC13-253A-65BDF61E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4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B9CB-CC97-E69F-3F4B-B4184EF2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50/34/8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30524A-EE38-205C-798E-819BF9AEC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473" y="1200150"/>
            <a:ext cx="4319053" cy="3394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C5A6-9C90-E072-D226-8B896B47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4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02AC40-9BB8-46F5-849C-A215E7D2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6A73DBF-A386-9AEF-D5CB-7285C7E3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651888"/>
            <a:ext cx="4185796" cy="33940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44F8-4D5C-41A0-B7B3-4A0B9811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02385-FE40-A5D4-C40B-644A428B50A0}"/>
              </a:ext>
            </a:extLst>
          </p:cNvPr>
          <p:cNvSpPr txBox="1"/>
          <p:nvPr/>
        </p:nvSpPr>
        <p:spPr>
          <a:xfrm>
            <a:off x="7010400" y="32998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714D3-BF63-CEF4-B55B-4B31C08E0A6E}"/>
              </a:ext>
            </a:extLst>
          </p:cNvPr>
          <p:cNvSpPr txBox="1"/>
          <p:nvPr/>
        </p:nvSpPr>
        <p:spPr>
          <a:xfrm>
            <a:off x="5868957" y="456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B3A80-1377-9A24-EF74-7B64FB61D6D8}"/>
              </a:ext>
            </a:extLst>
          </p:cNvPr>
          <p:cNvSpPr txBox="1"/>
          <p:nvPr/>
        </p:nvSpPr>
        <p:spPr>
          <a:xfrm>
            <a:off x="8531286" y="21525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3AF36-3E92-8D15-D8BD-76725C0D1FA4}"/>
              </a:ext>
            </a:extLst>
          </p:cNvPr>
          <p:cNvSpPr txBox="1"/>
          <p:nvPr/>
        </p:nvSpPr>
        <p:spPr>
          <a:xfrm>
            <a:off x="7848600" y="1808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F651F-9DA6-E6D3-50BF-6FC73F1ECC51}"/>
              </a:ext>
            </a:extLst>
          </p:cNvPr>
          <p:cNvSpPr txBox="1"/>
          <p:nvPr/>
        </p:nvSpPr>
        <p:spPr>
          <a:xfrm>
            <a:off x="5184058" y="4197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36D06-5230-EF4F-2E14-85B5B67A2CD6}"/>
              </a:ext>
            </a:extLst>
          </p:cNvPr>
          <p:cNvSpPr txBox="1"/>
          <p:nvPr/>
        </p:nvSpPr>
        <p:spPr>
          <a:xfrm>
            <a:off x="6096000" y="26401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7546C-0907-5CE3-1D6D-2869EF456F1D}"/>
              </a:ext>
            </a:extLst>
          </p:cNvPr>
          <p:cNvSpPr txBox="1"/>
          <p:nvPr/>
        </p:nvSpPr>
        <p:spPr>
          <a:xfrm>
            <a:off x="6630957" y="2989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BE59CA-7D4E-C383-E0B3-09964CD09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07" y="945408"/>
            <a:ext cx="2530655" cy="1975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B775C-D045-796A-FB8B-75FC35CA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77" y="3003496"/>
            <a:ext cx="2838223" cy="21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7D8E58-F649-3842-63C2-6D9A7AF4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eople standing on a large building&#10;&#10;Description automatically generated">
            <a:extLst>
              <a:ext uri="{FF2B5EF4-FFF2-40B4-BE49-F238E27FC236}">
                <a16:creationId xmlns:a16="http://schemas.microsoft.com/office/drawing/2014/main" id="{C1686D3F-2946-C0A6-5A96-24C2543EE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1123950"/>
            <a:ext cx="3814161" cy="38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8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53A2-B587-A32E-33F7-57C62571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Y_axis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446DF-4926-B88D-61E6-62543EA7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336E73-E46B-D894-BE4D-5DAA94D6E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13297"/>
            <a:ext cx="6570293" cy="33940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EB2B7D-D1A8-311D-3F7E-E28624DC6159}"/>
              </a:ext>
            </a:extLst>
          </p:cNvPr>
          <p:cNvSpPr txBox="1"/>
          <p:nvPr/>
        </p:nvSpPr>
        <p:spPr>
          <a:xfrm>
            <a:off x="685800" y="1503485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gauss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42A43-0093-40A2-4E5D-04DF64FE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28750"/>
            <a:ext cx="4035964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2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1A50-3291-23C3-67EC-F81F8D39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X_axis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D211B2-B2CF-4D8E-9EA8-0B235131D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853" y="1200150"/>
            <a:ext cx="6570293" cy="3394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97E58-CC76-1ECE-9DC7-CB3CAF9F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6F7D1-3980-F452-65BB-6FA80FB128E4}"/>
              </a:ext>
            </a:extLst>
          </p:cNvPr>
          <p:cNvSpPr txBox="1"/>
          <p:nvPr/>
        </p:nvSpPr>
        <p:spPr>
          <a:xfrm>
            <a:off x="1905000" y="1504950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gauss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6BB9F-250C-3B8A-7338-9BB839378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73021"/>
            <a:ext cx="4035964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1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4C19-4427-2857-BFB8-91C76613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Z_axis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A8253C-3AA5-97EF-5AB2-94AA5A909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47750"/>
            <a:ext cx="7080428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51F1-6180-6A6E-EF34-8CED4947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E0408-CDD0-509F-5A0A-1A421B85A8F6}"/>
              </a:ext>
            </a:extLst>
          </p:cNvPr>
          <p:cNvSpPr txBox="1"/>
          <p:nvPr/>
        </p:nvSpPr>
        <p:spPr>
          <a:xfrm>
            <a:off x="914400" y="1320284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gauss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1A2000-8718-325B-FC7F-27314B90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977" y="1527287"/>
            <a:ext cx="4035964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85EF-3072-E786-2706-DD83E542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Isolines – 500 gauss max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077345-23CB-C52F-3C9D-92556DC54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5184" b="15666"/>
          <a:stretch/>
        </p:blipFill>
        <p:spPr>
          <a:xfrm>
            <a:off x="340114" y="1276350"/>
            <a:ext cx="4308086" cy="2895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B26F4-CE90-A716-1025-29297139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43818-10A3-0943-D3AE-1D5BAE89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40" r="35833" b="20963"/>
          <a:stretch/>
        </p:blipFill>
        <p:spPr>
          <a:xfrm>
            <a:off x="4942269" y="1581150"/>
            <a:ext cx="3592131" cy="2818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17A38E-1453-0378-AB90-F59909BD0B42}"/>
              </a:ext>
            </a:extLst>
          </p:cNvPr>
          <p:cNvSpPr txBox="1"/>
          <p:nvPr/>
        </p:nvSpPr>
        <p:spPr>
          <a:xfrm>
            <a:off x="914400" y="1581150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gauss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B486DE-4914-7D2B-DEE8-B0E8780E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091619"/>
            <a:ext cx="1608306" cy="11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8066-331D-48FC-B53C-E210D727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Isolines – 500 gauss max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8DA54A-8B93-48CA-B605-F4D7842E3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0852" b="14686"/>
          <a:stretch/>
        </p:blipFill>
        <p:spPr>
          <a:xfrm>
            <a:off x="76201" y="1200151"/>
            <a:ext cx="3886200" cy="2895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8CD5B-DB50-88AB-36DA-FF0D068F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C8351D-02C7-FBDD-95F7-D39FF9A9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81150"/>
            <a:ext cx="4037199" cy="27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9FED82-BE85-DBD3-F978-0153D61710CA}"/>
              </a:ext>
            </a:extLst>
          </p:cNvPr>
          <p:cNvSpPr txBox="1"/>
          <p:nvPr/>
        </p:nvSpPr>
        <p:spPr>
          <a:xfrm>
            <a:off x="0" y="872610"/>
            <a:ext cx="110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gauss</a:t>
            </a:r>
          </a:p>
        </p:txBody>
      </p:sp>
    </p:spTree>
    <p:extLst>
      <p:ext uri="{BB962C8B-B14F-4D97-AF65-F5344CB8AC3E}">
        <p14:creationId xmlns:p14="http://schemas.microsoft.com/office/powerpoint/2010/main" val="134749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7008-8FF4-579A-B2D5-C681F418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Isolines – 1000 gauss max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7916F-C449-265B-027A-AA33B511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9900EDB-FDC4-69BB-9F49-6643291F9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853" y="1200150"/>
            <a:ext cx="6570293" cy="3394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B1FAD-625C-5E39-0C46-7130A7DC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62150"/>
            <a:ext cx="2955095" cy="2038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E89167-F059-288C-B9D9-6DB5960278EC}"/>
              </a:ext>
            </a:extLst>
          </p:cNvPr>
          <p:cNvSpPr txBox="1"/>
          <p:nvPr/>
        </p:nvSpPr>
        <p:spPr>
          <a:xfrm>
            <a:off x="152400" y="1504950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gauss</a:t>
            </a:r>
          </a:p>
        </p:txBody>
      </p:sp>
    </p:spTree>
    <p:extLst>
      <p:ext uri="{BB962C8B-B14F-4D97-AF65-F5344CB8AC3E}">
        <p14:creationId xmlns:p14="http://schemas.microsoft.com/office/powerpoint/2010/main" val="93365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B627-FDA3-F377-5E90-2DEFD574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A351C-1EE9-CC43-0F93-7751438FA6E6}"/>
              </a:ext>
            </a:extLst>
          </p:cNvPr>
          <p:cNvSpPr txBox="1"/>
          <p:nvPr/>
        </p:nvSpPr>
        <p:spPr>
          <a:xfrm>
            <a:off x="304800" y="3943350"/>
            <a:ext cx="3943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Magnetic Forces</a:t>
            </a:r>
          </a:p>
        </p:txBody>
      </p:sp>
    </p:spTree>
    <p:extLst>
      <p:ext uri="{BB962C8B-B14F-4D97-AF65-F5344CB8AC3E}">
        <p14:creationId xmlns:p14="http://schemas.microsoft.com/office/powerpoint/2010/main" val="2499360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 Template" id="{3C7BB257-E15E-4892-8D5A-02360B71BFCD}" vid="{4ED570E2-A0E5-4AD5-B6A3-CEDBAD781C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5CD10F3CE414CA503D20CE4CF8A77" ma:contentTypeVersion="15" ma:contentTypeDescription="Create a new document." ma:contentTypeScope="" ma:versionID="5c8085ba691084dcd6496907a383dcfd">
  <xsd:schema xmlns:xsd="http://www.w3.org/2001/XMLSchema" xmlns:xs="http://www.w3.org/2001/XMLSchema" xmlns:p="http://schemas.microsoft.com/office/2006/metadata/properties" xmlns:ns1="http://schemas.microsoft.com/sharepoint/v3" xmlns:ns3="035dce68-f9fb-4dac-aa2b-179ff59af5c2" xmlns:ns4="e6ab8596-212c-46f9-99cf-5e130184b91b" targetNamespace="http://schemas.microsoft.com/office/2006/metadata/properties" ma:root="true" ma:fieldsID="6bb12240372564eb372a0dec51052271" ns1:_="" ns3:_="" ns4:_="">
    <xsd:import namespace="http://schemas.microsoft.com/sharepoint/v3"/>
    <xsd:import namespace="035dce68-f9fb-4dac-aa2b-179ff59af5c2"/>
    <xsd:import namespace="e6ab8596-212c-46f9-99cf-5e130184b9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dce68-f9fb-4dac-aa2b-179ff59af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8596-212c-46f9-99cf-5e130184b91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C465C-0AFA-4B02-8D00-CB14DF55DD9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e6ab8596-212c-46f9-99cf-5e130184b91b"/>
    <ds:schemaRef ds:uri="http://www.w3.org/XML/1998/namespace"/>
    <ds:schemaRef ds:uri="http://purl.org/dc/terms/"/>
    <ds:schemaRef ds:uri="http://schemas.openxmlformats.org/package/2006/metadata/core-properties"/>
    <ds:schemaRef ds:uri="035dce68-f9fb-4dac-aa2b-179ff59af5c2"/>
  </ds:schemaRefs>
</ds:datastoreItem>
</file>

<file path=customXml/itemProps2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A0138-42AE-4FD4-99D8-EC1FAACEA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5dce68-f9fb-4dac-aa2b-179ff59af5c2"/>
    <ds:schemaRef ds:uri="e6ab8596-212c-46f9-99cf-5e130184b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129</TotalTime>
  <Words>84</Words>
  <Application>Microsoft Office PowerPoint</Application>
  <PresentationFormat>On-screen Show (16:9)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SLAC Template</vt:lpstr>
      <vt:lpstr>PowerPoint Presentation</vt:lpstr>
      <vt:lpstr>PowerPoint Presentation</vt:lpstr>
      <vt:lpstr>Y_axis</vt:lpstr>
      <vt:lpstr>X_axis</vt:lpstr>
      <vt:lpstr>Z_axis</vt:lpstr>
      <vt:lpstr>Isolines – 500 gauss max</vt:lpstr>
      <vt:lpstr>Isolines – 500 gauss max</vt:lpstr>
      <vt:lpstr>Isolines – 1000 gauss max</vt:lpstr>
      <vt:lpstr>PowerPoint Presentation</vt:lpstr>
      <vt:lpstr>CDR – Horizontal Forces</vt:lpstr>
      <vt:lpstr>PDR 50/34/8</vt:lpstr>
      <vt:lpstr>PDR 50/34/8</vt:lpstr>
      <vt:lpstr>Coils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Oriunno, Marco</dc:creator>
  <cp:lastModifiedBy>Oriunno, Marco</cp:lastModifiedBy>
  <cp:revision>1</cp:revision>
  <dcterms:created xsi:type="dcterms:W3CDTF">2024-11-07T05:22:35Z</dcterms:created>
  <dcterms:modified xsi:type="dcterms:W3CDTF">2024-11-08T17:58:23Z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0x0101004515CD10F3CE414CA503D20CE4CF8A77</vt:lpwstr>
  </property>
</Properties>
</file>