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Nov. 04,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 – redlined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End cover tooling – 1 set complete, need set for opposite end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CA-02 at test stand (IB1)- See C. Orozco talk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CA-03 – See C. Orozco talk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Survey inspection of welding table and saddles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survey completed post welding and move to Inspection station – result look good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final Metrology Report today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Long seam dressing approx. 40-50%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Scheduling UT (in-house end of week or early next week)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Flare flanges for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-X’s – started, need to align HT-X and finalize welding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– next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Capillary work prep to follow beam tube welding completion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Nozzle welding prep 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Shell fit up pre-weld survey inspection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to be scheduled post sizing review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__)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Shells washing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shell inspection: thickness &amp; arc length in process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started final machining stage this week on first of 2 shells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First 5 units: received and in stock (3 in use for CM-04)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Final 25 units rec’d and inspected – will review QCR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78237</TotalTime>
  <Words>592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1371</cp:revision>
  <cp:lastPrinted>2024-02-12T15:21:54Z</cp:lastPrinted>
  <dcterms:created xsi:type="dcterms:W3CDTF">2017-09-11T13:28:24Z</dcterms:created>
  <dcterms:modified xsi:type="dcterms:W3CDTF">2024-11-04T15:45:11Z</dcterms:modified>
</cp:coreProperties>
</file>