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1"/>
  </p:sldMasterIdLst>
  <p:notesMasterIdLst>
    <p:notesMasterId r:id="rId3"/>
  </p:notesMasterIdLst>
  <p:handoutMasterIdLst>
    <p:handoutMasterId r:id="rId4"/>
  </p:handoutMasterIdLst>
  <p:sldIdLst>
    <p:sldId id="452" r:id="rId2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sselin Velev" initials="" lastIdx="1" clrIdx="0"/>
  <p:cmAuthor id="1" name="Roberta Kucharski x 31131N" initials="RKx3" lastIdx="2" clrIdx="1">
    <p:extLst>
      <p:ext uri="{19B8F6BF-5375-455C-9EA6-DF929625EA0E}">
        <p15:presenceInfo xmlns:p15="http://schemas.microsoft.com/office/powerpoint/2012/main" userId="S-1-5-21-1644491937-1202660629-839522115-577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0C0C0C"/>
    <a:srgbClr val="154D81"/>
    <a:srgbClr val="004C97"/>
    <a:srgbClr val="BD1F24"/>
    <a:srgbClr val="003300"/>
    <a:srgbClr val="1C6B11"/>
    <a:srgbClr val="DA592A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76" autoAdjust="0"/>
    <p:restoredTop sz="94259" autoAdjust="0"/>
  </p:normalViewPr>
  <p:slideViewPr>
    <p:cSldViewPr snapToGrid="0" snapToObjects="1">
      <p:cViewPr varScale="1">
        <p:scale>
          <a:sx n="71" d="100"/>
          <a:sy n="71" d="100"/>
        </p:scale>
        <p:origin x="12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4C190591-D543-7449-A828-559C08D06478}" type="datetimeFigureOut">
              <a:rPr lang="en-US"/>
              <a:pPr>
                <a:defRPr/>
              </a:pPr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83F73473-3CFB-5241-BF82-E3884D4E82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1809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82702176-6DAC-6B4F-B700-3AD3B8686ACC}" type="datetimeFigureOut">
              <a:rPr lang="en-US"/>
              <a:pPr>
                <a:defRPr/>
              </a:pPr>
              <a:t>11/13/2024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fld id="{4649E3D0-3FEA-B642-9F67-967BE3D8E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3148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10/25/2024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Magnet Systems Department  - weekly report </a:t>
            </a: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68A71-83C6-EF40-AD36-EC1683BCD1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88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10/25/2024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Magnet Systems Department  - weekly report </a:t>
            </a:r>
            <a:endParaRPr lang="en-US" b="1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DCEB-21D2-CD4C-B55A-F3EADD9B8B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1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10/25/2024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Magnet Systems Department  - weekly report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B2117-9F9F-7143-9723-4103C8BEA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6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154D8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0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10/25/2024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Magnet Systems Department  - weekly report </a:t>
            </a:r>
            <a:endParaRPr lang="en-US" b="1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B6373-8500-2042-A196-2287B72DC7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69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154D81"/>
                </a:solidFill>
                <a:latin typeface="Helvetica" charset="0"/>
                <a:cs typeface="Helvetica" charset="0"/>
              </a:defRPr>
            </a:lvl1pPr>
          </a:lstStyle>
          <a:p>
            <a:pPr>
              <a:defRPr/>
            </a:pPr>
            <a:r>
              <a:rPr lang="en-US"/>
              <a:t>10/25/2024</a:t>
            </a:r>
            <a:endParaRPr lang="en-US" dirty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154D81"/>
                </a:solidFill>
                <a:latin typeface="Helvetica" charset="0"/>
              </a:defRPr>
            </a:lvl1pPr>
          </a:lstStyle>
          <a:p>
            <a:pPr>
              <a:defRPr/>
            </a:pPr>
            <a:r>
              <a:rPr lang="en-US" b="1"/>
              <a:t>Magnet Systems Department  - weekly report </a:t>
            </a:r>
            <a:endParaRPr lang="en-US" b="1" dirty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154D81"/>
                </a:solidFill>
                <a:latin typeface="Helvetica" charset="0"/>
              </a:defRPr>
            </a:lvl1pPr>
          </a:lstStyle>
          <a:p>
            <a:pPr>
              <a:defRPr/>
            </a:pPr>
            <a:fld id="{ABC452BA-E2D2-7F48-9628-85048FBCF9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hf sldNum="0"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ＭＳ Ｐゴシック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32433-5665-9293-7F4B-8428A17F1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FNAL On Hold Coils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9E64E-B869-C7A2-BA07-0D07AF4FF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14,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1440F-83D2-25B9-1604-3AC03C58C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Coil Working Group Meeting – QXFA On Hold Coils Review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60E1286F-9B7F-9D1A-8CB1-D933446AAA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4298597"/>
              </p:ext>
            </p:extLst>
          </p:nvPr>
        </p:nvGraphicFramePr>
        <p:xfrm>
          <a:off x="228600" y="1042988"/>
          <a:ext cx="8672513" cy="33223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847165">
                  <a:extLst>
                    <a:ext uri="{9D8B030D-6E8A-4147-A177-3AD203B41FA5}">
                      <a16:colId xmlns:a16="http://schemas.microsoft.com/office/drawing/2014/main" val="2240920123"/>
                    </a:ext>
                  </a:extLst>
                </a:gridCol>
                <a:gridCol w="4348290">
                  <a:extLst>
                    <a:ext uri="{9D8B030D-6E8A-4147-A177-3AD203B41FA5}">
                      <a16:colId xmlns:a16="http://schemas.microsoft.com/office/drawing/2014/main" val="1534909283"/>
                    </a:ext>
                  </a:extLst>
                </a:gridCol>
                <a:gridCol w="1184563">
                  <a:extLst>
                    <a:ext uri="{9D8B030D-6E8A-4147-A177-3AD203B41FA5}">
                      <a16:colId xmlns:a16="http://schemas.microsoft.com/office/drawing/2014/main" val="2078811282"/>
                    </a:ext>
                  </a:extLst>
                </a:gridCol>
                <a:gridCol w="1253837">
                  <a:extLst>
                    <a:ext uri="{9D8B030D-6E8A-4147-A177-3AD203B41FA5}">
                      <a16:colId xmlns:a16="http://schemas.microsoft.com/office/drawing/2014/main" val="3743606157"/>
                    </a:ext>
                  </a:extLst>
                </a:gridCol>
                <a:gridCol w="1038658">
                  <a:extLst>
                    <a:ext uri="{9D8B030D-6E8A-4147-A177-3AD203B41FA5}">
                      <a16:colId xmlns:a16="http://schemas.microsoft.com/office/drawing/2014/main" val="663256375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QXFA #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Description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Repaired (Y/N)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Passed Electrical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dirty="0"/>
                        <a:t>Passed CMM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35911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121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Deflected leads after reaction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3717794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125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Midplane damage using file after VPI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854273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u="none" strike="noStrike" dirty="0"/>
                        <a:t>127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</a:rPr>
                        <a:t>QH to coil short caused by S2 bead. Repaired, passed coil acceptance review &amp; shipped to LBNL. Returned to FNAL for S2 glass bead inspection/removal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(completed May 2023)</a:t>
                      </a: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400" u="none" strike="noStrike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u="none" strike="noStrike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938914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140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QH to coil shorts caused by S2 beads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2 repairs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 repair impregnations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3609064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142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/>
                        <a:t>Heater to coil hipot failure in MQXFA14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8018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146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400" dirty="0"/>
                        <a:t>Mid plane delamination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en-US" sz="14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2864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57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Fermilab: Footer Only">
  <a:themeElements>
    <a:clrScheme name="Fermilab">
      <a:dk1>
        <a:srgbClr val="074184"/>
      </a:dk1>
      <a:lt1>
        <a:srgbClr val="FFFFFF"/>
      </a:lt1>
      <a:dk2>
        <a:srgbClr val="074184"/>
      </a:dk2>
      <a:lt2>
        <a:srgbClr val="FFFCF3"/>
      </a:lt2>
      <a:accent1>
        <a:srgbClr val="70C3DC"/>
      </a:accent1>
      <a:accent2>
        <a:srgbClr val="E14825"/>
      </a:accent2>
      <a:accent3>
        <a:srgbClr val="399F3C"/>
      </a:accent3>
      <a:accent4>
        <a:srgbClr val="800F1B"/>
      </a:accent4>
      <a:accent5>
        <a:srgbClr val="1997B7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FermilabTemplate.potx</Template>
  <TotalTime>80914</TotalTime>
  <Words>129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Wingdings</vt:lpstr>
      <vt:lpstr>Fermilab: Footer Only</vt:lpstr>
      <vt:lpstr>FNAL On Hold Coils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Alfred R Nobrega</cp:lastModifiedBy>
  <cp:revision>3799</cp:revision>
  <cp:lastPrinted>2024-11-05T23:08:01Z</cp:lastPrinted>
  <dcterms:created xsi:type="dcterms:W3CDTF">2014-01-03T20:18:13Z</dcterms:created>
  <dcterms:modified xsi:type="dcterms:W3CDTF">2024-11-14T03:56:58Z</dcterms:modified>
</cp:coreProperties>
</file>