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6"/>
  </p:notesMasterIdLst>
  <p:handoutMasterIdLst>
    <p:handoutMasterId r:id="rId17"/>
  </p:handoutMasterIdLst>
  <p:sldIdLst>
    <p:sldId id="294" r:id="rId2"/>
    <p:sldId id="275" r:id="rId3"/>
    <p:sldId id="298" r:id="rId4"/>
    <p:sldId id="299" r:id="rId5"/>
    <p:sldId id="300" r:id="rId6"/>
    <p:sldId id="301" r:id="rId7"/>
    <p:sldId id="302" r:id="rId8"/>
    <p:sldId id="303" r:id="rId9"/>
    <p:sldId id="304" r:id="rId10"/>
    <p:sldId id="305" r:id="rId11"/>
    <p:sldId id="306" r:id="rId12"/>
    <p:sldId id="307" r:id="rId13"/>
    <p:sldId id="308" r:id="rId14"/>
    <p:sldId id="309" r:id="rId1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snapToObjects="1" showGuides="1">
      <p:cViewPr varScale="1">
        <p:scale>
          <a:sx n="138" d="100"/>
          <a:sy n="138" d="100"/>
        </p:scale>
        <p:origin x="126" y="156"/>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Sheet1!$G$11</c:f>
              <c:strCache>
                <c:ptCount val="1"/>
                <c:pt idx="0">
                  <c:v>Heater resistance as a function of length for 9.56µm thick Cu on 25µm Stainless</c:v>
                </c:pt>
              </c:strCache>
            </c:strRef>
          </c:tx>
          <c:spPr>
            <a:ln w="19050" cap="rnd">
              <a:solidFill>
                <a:schemeClr val="accent1"/>
              </a:solidFill>
              <a:round/>
            </a:ln>
            <a:effectLst/>
          </c:spPr>
          <c:marker>
            <c:symbol val="none"/>
          </c:marker>
          <c:xVal>
            <c:numRef>
              <c:f>Sheet1!$A$12:$A$4517</c:f>
              <c:numCache>
                <c:formatCode>General</c:formatCode>
                <c:ptCount val="450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pt idx="2560">
                  <c:v>2560</c:v>
                </c:pt>
                <c:pt idx="2561">
                  <c:v>2561</c:v>
                </c:pt>
                <c:pt idx="2562">
                  <c:v>2562</c:v>
                </c:pt>
                <c:pt idx="2563">
                  <c:v>2563</c:v>
                </c:pt>
                <c:pt idx="2564">
                  <c:v>2564</c:v>
                </c:pt>
                <c:pt idx="2565">
                  <c:v>2565</c:v>
                </c:pt>
                <c:pt idx="2566">
                  <c:v>2566</c:v>
                </c:pt>
                <c:pt idx="2567">
                  <c:v>2567</c:v>
                </c:pt>
                <c:pt idx="2568">
                  <c:v>2568</c:v>
                </c:pt>
                <c:pt idx="2569">
                  <c:v>2569</c:v>
                </c:pt>
                <c:pt idx="2570">
                  <c:v>2570</c:v>
                </c:pt>
                <c:pt idx="2571">
                  <c:v>2571</c:v>
                </c:pt>
                <c:pt idx="2572">
                  <c:v>2572</c:v>
                </c:pt>
                <c:pt idx="2573">
                  <c:v>2573</c:v>
                </c:pt>
                <c:pt idx="2574">
                  <c:v>2574</c:v>
                </c:pt>
                <c:pt idx="2575">
                  <c:v>2575</c:v>
                </c:pt>
                <c:pt idx="2576">
                  <c:v>2576</c:v>
                </c:pt>
                <c:pt idx="2577">
                  <c:v>2577</c:v>
                </c:pt>
                <c:pt idx="2578">
                  <c:v>2578</c:v>
                </c:pt>
                <c:pt idx="2579">
                  <c:v>2579</c:v>
                </c:pt>
                <c:pt idx="2580">
                  <c:v>2580</c:v>
                </c:pt>
                <c:pt idx="2581">
                  <c:v>2581</c:v>
                </c:pt>
                <c:pt idx="2582">
                  <c:v>2582</c:v>
                </c:pt>
                <c:pt idx="2583">
                  <c:v>2583</c:v>
                </c:pt>
                <c:pt idx="2584">
                  <c:v>2584</c:v>
                </c:pt>
                <c:pt idx="2585">
                  <c:v>2585</c:v>
                </c:pt>
                <c:pt idx="2586">
                  <c:v>2586</c:v>
                </c:pt>
                <c:pt idx="2587">
                  <c:v>2587</c:v>
                </c:pt>
                <c:pt idx="2588">
                  <c:v>2588</c:v>
                </c:pt>
                <c:pt idx="2589">
                  <c:v>2589</c:v>
                </c:pt>
                <c:pt idx="2590">
                  <c:v>2590</c:v>
                </c:pt>
                <c:pt idx="2591">
                  <c:v>2591</c:v>
                </c:pt>
                <c:pt idx="2592">
                  <c:v>2592</c:v>
                </c:pt>
                <c:pt idx="2593">
                  <c:v>2593</c:v>
                </c:pt>
                <c:pt idx="2594">
                  <c:v>2594</c:v>
                </c:pt>
                <c:pt idx="2595">
                  <c:v>2595</c:v>
                </c:pt>
                <c:pt idx="2596">
                  <c:v>2596</c:v>
                </c:pt>
                <c:pt idx="2597">
                  <c:v>2597</c:v>
                </c:pt>
                <c:pt idx="2598">
                  <c:v>2598</c:v>
                </c:pt>
                <c:pt idx="2599">
                  <c:v>2599</c:v>
                </c:pt>
                <c:pt idx="2600">
                  <c:v>2600</c:v>
                </c:pt>
                <c:pt idx="2601">
                  <c:v>2601</c:v>
                </c:pt>
                <c:pt idx="2602">
                  <c:v>2602</c:v>
                </c:pt>
                <c:pt idx="2603">
                  <c:v>2603</c:v>
                </c:pt>
                <c:pt idx="2604">
                  <c:v>2604</c:v>
                </c:pt>
                <c:pt idx="2605">
                  <c:v>2605</c:v>
                </c:pt>
                <c:pt idx="2606">
                  <c:v>2606</c:v>
                </c:pt>
                <c:pt idx="2607">
                  <c:v>2607</c:v>
                </c:pt>
                <c:pt idx="2608">
                  <c:v>2608</c:v>
                </c:pt>
                <c:pt idx="2609">
                  <c:v>2609</c:v>
                </c:pt>
                <c:pt idx="2610">
                  <c:v>2610</c:v>
                </c:pt>
                <c:pt idx="2611">
                  <c:v>2611</c:v>
                </c:pt>
                <c:pt idx="2612">
                  <c:v>2612</c:v>
                </c:pt>
                <c:pt idx="2613">
                  <c:v>2613</c:v>
                </c:pt>
                <c:pt idx="2614">
                  <c:v>2614</c:v>
                </c:pt>
                <c:pt idx="2615">
                  <c:v>2615</c:v>
                </c:pt>
                <c:pt idx="2616">
                  <c:v>2616</c:v>
                </c:pt>
                <c:pt idx="2617">
                  <c:v>2617</c:v>
                </c:pt>
                <c:pt idx="2618">
                  <c:v>2618</c:v>
                </c:pt>
                <c:pt idx="2619">
                  <c:v>2619</c:v>
                </c:pt>
                <c:pt idx="2620">
                  <c:v>2620</c:v>
                </c:pt>
                <c:pt idx="2621">
                  <c:v>2621</c:v>
                </c:pt>
                <c:pt idx="2622">
                  <c:v>2622</c:v>
                </c:pt>
                <c:pt idx="2623">
                  <c:v>2623</c:v>
                </c:pt>
                <c:pt idx="2624">
                  <c:v>2624</c:v>
                </c:pt>
                <c:pt idx="2625">
                  <c:v>2625</c:v>
                </c:pt>
                <c:pt idx="2626">
                  <c:v>2626</c:v>
                </c:pt>
                <c:pt idx="2627">
                  <c:v>2627</c:v>
                </c:pt>
                <c:pt idx="2628">
                  <c:v>2628</c:v>
                </c:pt>
                <c:pt idx="2629">
                  <c:v>2629</c:v>
                </c:pt>
                <c:pt idx="2630">
                  <c:v>2630</c:v>
                </c:pt>
                <c:pt idx="2631">
                  <c:v>2631</c:v>
                </c:pt>
                <c:pt idx="2632">
                  <c:v>2632</c:v>
                </c:pt>
                <c:pt idx="2633">
                  <c:v>2633</c:v>
                </c:pt>
                <c:pt idx="2634">
                  <c:v>2634</c:v>
                </c:pt>
                <c:pt idx="2635">
                  <c:v>2635</c:v>
                </c:pt>
                <c:pt idx="2636">
                  <c:v>2636</c:v>
                </c:pt>
                <c:pt idx="2637">
                  <c:v>2637</c:v>
                </c:pt>
                <c:pt idx="2638">
                  <c:v>2638</c:v>
                </c:pt>
                <c:pt idx="2639">
                  <c:v>2639</c:v>
                </c:pt>
                <c:pt idx="2640">
                  <c:v>2640</c:v>
                </c:pt>
                <c:pt idx="2641">
                  <c:v>2641</c:v>
                </c:pt>
                <c:pt idx="2642">
                  <c:v>2642</c:v>
                </c:pt>
                <c:pt idx="2643">
                  <c:v>2643</c:v>
                </c:pt>
                <c:pt idx="2644">
                  <c:v>2644</c:v>
                </c:pt>
                <c:pt idx="2645">
                  <c:v>2645</c:v>
                </c:pt>
                <c:pt idx="2646">
                  <c:v>2646</c:v>
                </c:pt>
                <c:pt idx="2647">
                  <c:v>2647</c:v>
                </c:pt>
                <c:pt idx="2648">
                  <c:v>2648</c:v>
                </c:pt>
                <c:pt idx="2649">
                  <c:v>2649</c:v>
                </c:pt>
                <c:pt idx="2650">
                  <c:v>2650</c:v>
                </c:pt>
                <c:pt idx="2651">
                  <c:v>2651</c:v>
                </c:pt>
                <c:pt idx="2652">
                  <c:v>2652</c:v>
                </c:pt>
                <c:pt idx="2653">
                  <c:v>2653</c:v>
                </c:pt>
                <c:pt idx="2654">
                  <c:v>2654</c:v>
                </c:pt>
                <c:pt idx="2655">
                  <c:v>2655</c:v>
                </c:pt>
                <c:pt idx="2656">
                  <c:v>2656</c:v>
                </c:pt>
                <c:pt idx="2657">
                  <c:v>2657</c:v>
                </c:pt>
                <c:pt idx="2658">
                  <c:v>2658</c:v>
                </c:pt>
                <c:pt idx="2659">
                  <c:v>2659</c:v>
                </c:pt>
                <c:pt idx="2660">
                  <c:v>2660</c:v>
                </c:pt>
                <c:pt idx="2661">
                  <c:v>2661</c:v>
                </c:pt>
                <c:pt idx="2662">
                  <c:v>2662</c:v>
                </c:pt>
                <c:pt idx="2663">
                  <c:v>2663</c:v>
                </c:pt>
                <c:pt idx="2664">
                  <c:v>2664</c:v>
                </c:pt>
                <c:pt idx="2665">
                  <c:v>2665</c:v>
                </c:pt>
                <c:pt idx="2666">
                  <c:v>2666</c:v>
                </c:pt>
                <c:pt idx="2667">
                  <c:v>2667</c:v>
                </c:pt>
                <c:pt idx="2668">
                  <c:v>2668</c:v>
                </c:pt>
                <c:pt idx="2669">
                  <c:v>2669</c:v>
                </c:pt>
                <c:pt idx="2670">
                  <c:v>2670</c:v>
                </c:pt>
                <c:pt idx="2671">
                  <c:v>2671</c:v>
                </c:pt>
                <c:pt idx="2672">
                  <c:v>2672</c:v>
                </c:pt>
                <c:pt idx="2673">
                  <c:v>2673</c:v>
                </c:pt>
                <c:pt idx="2674">
                  <c:v>2674</c:v>
                </c:pt>
                <c:pt idx="2675">
                  <c:v>2675</c:v>
                </c:pt>
                <c:pt idx="2676">
                  <c:v>2676</c:v>
                </c:pt>
                <c:pt idx="2677">
                  <c:v>2677</c:v>
                </c:pt>
                <c:pt idx="2678">
                  <c:v>2678</c:v>
                </c:pt>
                <c:pt idx="2679">
                  <c:v>2679</c:v>
                </c:pt>
                <c:pt idx="2680">
                  <c:v>2680</c:v>
                </c:pt>
                <c:pt idx="2681">
                  <c:v>2681</c:v>
                </c:pt>
                <c:pt idx="2682">
                  <c:v>2682</c:v>
                </c:pt>
                <c:pt idx="2683">
                  <c:v>2683</c:v>
                </c:pt>
                <c:pt idx="2684">
                  <c:v>2684</c:v>
                </c:pt>
                <c:pt idx="2685">
                  <c:v>2685</c:v>
                </c:pt>
                <c:pt idx="2686">
                  <c:v>2686</c:v>
                </c:pt>
                <c:pt idx="2687">
                  <c:v>2687</c:v>
                </c:pt>
                <c:pt idx="2688">
                  <c:v>2688</c:v>
                </c:pt>
                <c:pt idx="2689">
                  <c:v>2689</c:v>
                </c:pt>
                <c:pt idx="2690">
                  <c:v>2690</c:v>
                </c:pt>
                <c:pt idx="2691">
                  <c:v>2691</c:v>
                </c:pt>
                <c:pt idx="2692">
                  <c:v>2692</c:v>
                </c:pt>
                <c:pt idx="2693">
                  <c:v>2693</c:v>
                </c:pt>
                <c:pt idx="2694">
                  <c:v>2694</c:v>
                </c:pt>
                <c:pt idx="2695">
                  <c:v>2695</c:v>
                </c:pt>
                <c:pt idx="2696">
                  <c:v>2696</c:v>
                </c:pt>
                <c:pt idx="2697">
                  <c:v>2697</c:v>
                </c:pt>
                <c:pt idx="2698">
                  <c:v>2698</c:v>
                </c:pt>
                <c:pt idx="2699">
                  <c:v>2699</c:v>
                </c:pt>
                <c:pt idx="2700">
                  <c:v>2700</c:v>
                </c:pt>
                <c:pt idx="2701">
                  <c:v>2701</c:v>
                </c:pt>
                <c:pt idx="2702">
                  <c:v>2702</c:v>
                </c:pt>
                <c:pt idx="2703">
                  <c:v>2703</c:v>
                </c:pt>
                <c:pt idx="2704">
                  <c:v>2704</c:v>
                </c:pt>
                <c:pt idx="2705">
                  <c:v>2705</c:v>
                </c:pt>
                <c:pt idx="2706">
                  <c:v>2706</c:v>
                </c:pt>
                <c:pt idx="2707">
                  <c:v>2707</c:v>
                </c:pt>
                <c:pt idx="2708">
                  <c:v>2708</c:v>
                </c:pt>
                <c:pt idx="2709">
                  <c:v>2709</c:v>
                </c:pt>
                <c:pt idx="2710">
                  <c:v>2710</c:v>
                </c:pt>
                <c:pt idx="2711">
                  <c:v>2711</c:v>
                </c:pt>
                <c:pt idx="2712">
                  <c:v>2712</c:v>
                </c:pt>
                <c:pt idx="2713">
                  <c:v>2713</c:v>
                </c:pt>
                <c:pt idx="2714">
                  <c:v>2714</c:v>
                </c:pt>
                <c:pt idx="2715">
                  <c:v>2715</c:v>
                </c:pt>
                <c:pt idx="2716">
                  <c:v>2716</c:v>
                </c:pt>
                <c:pt idx="2717">
                  <c:v>2717</c:v>
                </c:pt>
                <c:pt idx="2718">
                  <c:v>2718</c:v>
                </c:pt>
                <c:pt idx="2719">
                  <c:v>2719</c:v>
                </c:pt>
                <c:pt idx="2720">
                  <c:v>2720</c:v>
                </c:pt>
                <c:pt idx="2721">
                  <c:v>2721</c:v>
                </c:pt>
                <c:pt idx="2722">
                  <c:v>2722</c:v>
                </c:pt>
                <c:pt idx="2723">
                  <c:v>2723</c:v>
                </c:pt>
                <c:pt idx="2724">
                  <c:v>2724</c:v>
                </c:pt>
                <c:pt idx="2725">
                  <c:v>2725</c:v>
                </c:pt>
                <c:pt idx="2726">
                  <c:v>2726</c:v>
                </c:pt>
                <c:pt idx="2727">
                  <c:v>2727</c:v>
                </c:pt>
                <c:pt idx="2728">
                  <c:v>2728</c:v>
                </c:pt>
                <c:pt idx="2729">
                  <c:v>2729</c:v>
                </c:pt>
                <c:pt idx="2730">
                  <c:v>2730</c:v>
                </c:pt>
                <c:pt idx="2731">
                  <c:v>2731</c:v>
                </c:pt>
                <c:pt idx="2732">
                  <c:v>2732</c:v>
                </c:pt>
                <c:pt idx="2733">
                  <c:v>2733</c:v>
                </c:pt>
                <c:pt idx="2734">
                  <c:v>2734</c:v>
                </c:pt>
                <c:pt idx="2735">
                  <c:v>2735</c:v>
                </c:pt>
                <c:pt idx="2736">
                  <c:v>2736</c:v>
                </c:pt>
                <c:pt idx="2737">
                  <c:v>2737</c:v>
                </c:pt>
                <c:pt idx="2738">
                  <c:v>2738</c:v>
                </c:pt>
                <c:pt idx="2739">
                  <c:v>2739</c:v>
                </c:pt>
                <c:pt idx="2740">
                  <c:v>2740</c:v>
                </c:pt>
                <c:pt idx="2741">
                  <c:v>2741</c:v>
                </c:pt>
                <c:pt idx="2742">
                  <c:v>2742</c:v>
                </c:pt>
                <c:pt idx="2743">
                  <c:v>2743</c:v>
                </c:pt>
                <c:pt idx="2744">
                  <c:v>2744</c:v>
                </c:pt>
                <c:pt idx="2745">
                  <c:v>2745</c:v>
                </c:pt>
                <c:pt idx="2746">
                  <c:v>2746</c:v>
                </c:pt>
                <c:pt idx="2747">
                  <c:v>2747</c:v>
                </c:pt>
                <c:pt idx="2748">
                  <c:v>2748</c:v>
                </c:pt>
                <c:pt idx="2749">
                  <c:v>2749</c:v>
                </c:pt>
                <c:pt idx="2750">
                  <c:v>2750</c:v>
                </c:pt>
                <c:pt idx="2751">
                  <c:v>2751</c:v>
                </c:pt>
                <c:pt idx="2752">
                  <c:v>2752</c:v>
                </c:pt>
                <c:pt idx="2753">
                  <c:v>2753</c:v>
                </c:pt>
                <c:pt idx="2754">
                  <c:v>2754</c:v>
                </c:pt>
                <c:pt idx="2755">
                  <c:v>2755</c:v>
                </c:pt>
                <c:pt idx="2756">
                  <c:v>2756</c:v>
                </c:pt>
                <c:pt idx="2757">
                  <c:v>2757</c:v>
                </c:pt>
                <c:pt idx="2758">
                  <c:v>2758</c:v>
                </c:pt>
                <c:pt idx="2759">
                  <c:v>2759</c:v>
                </c:pt>
                <c:pt idx="2760">
                  <c:v>2760</c:v>
                </c:pt>
                <c:pt idx="2761">
                  <c:v>2761</c:v>
                </c:pt>
                <c:pt idx="2762">
                  <c:v>2762</c:v>
                </c:pt>
                <c:pt idx="2763">
                  <c:v>2763</c:v>
                </c:pt>
                <c:pt idx="2764">
                  <c:v>2764</c:v>
                </c:pt>
                <c:pt idx="2765">
                  <c:v>2765</c:v>
                </c:pt>
                <c:pt idx="2766">
                  <c:v>2766</c:v>
                </c:pt>
                <c:pt idx="2767">
                  <c:v>2767</c:v>
                </c:pt>
                <c:pt idx="2768">
                  <c:v>2768</c:v>
                </c:pt>
                <c:pt idx="2769">
                  <c:v>2769</c:v>
                </c:pt>
                <c:pt idx="2770">
                  <c:v>2770</c:v>
                </c:pt>
                <c:pt idx="2771">
                  <c:v>2771</c:v>
                </c:pt>
                <c:pt idx="2772">
                  <c:v>2772</c:v>
                </c:pt>
                <c:pt idx="2773">
                  <c:v>2773</c:v>
                </c:pt>
                <c:pt idx="2774">
                  <c:v>2774</c:v>
                </c:pt>
                <c:pt idx="2775">
                  <c:v>2775</c:v>
                </c:pt>
                <c:pt idx="2776">
                  <c:v>2776</c:v>
                </c:pt>
                <c:pt idx="2777">
                  <c:v>2777</c:v>
                </c:pt>
                <c:pt idx="2778">
                  <c:v>2778</c:v>
                </c:pt>
                <c:pt idx="2779">
                  <c:v>2779</c:v>
                </c:pt>
                <c:pt idx="2780">
                  <c:v>2780</c:v>
                </c:pt>
                <c:pt idx="2781">
                  <c:v>2781</c:v>
                </c:pt>
                <c:pt idx="2782">
                  <c:v>2782</c:v>
                </c:pt>
                <c:pt idx="2783">
                  <c:v>2783</c:v>
                </c:pt>
                <c:pt idx="2784">
                  <c:v>2784</c:v>
                </c:pt>
                <c:pt idx="2785">
                  <c:v>2785</c:v>
                </c:pt>
                <c:pt idx="2786">
                  <c:v>2786</c:v>
                </c:pt>
                <c:pt idx="2787">
                  <c:v>2787</c:v>
                </c:pt>
                <c:pt idx="2788">
                  <c:v>2788</c:v>
                </c:pt>
                <c:pt idx="2789">
                  <c:v>2789</c:v>
                </c:pt>
                <c:pt idx="2790">
                  <c:v>2790</c:v>
                </c:pt>
                <c:pt idx="2791">
                  <c:v>2791</c:v>
                </c:pt>
                <c:pt idx="2792">
                  <c:v>2792</c:v>
                </c:pt>
                <c:pt idx="2793">
                  <c:v>2793</c:v>
                </c:pt>
                <c:pt idx="2794">
                  <c:v>2794</c:v>
                </c:pt>
                <c:pt idx="2795">
                  <c:v>2795</c:v>
                </c:pt>
                <c:pt idx="2796">
                  <c:v>2796</c:v>
                </c:pt>
                <c:pt idx="2797">
                  <c:v>2797</c:v>
                </c:pt>
                <c:pt idx="2798">
                  <c:v>2798</c:v>
                </c:pt>
                <c:pt idx="2799">
                  <c:v>2799</c:v>
                </c:pt>
                <c:pt idx="2800">
                  <c:v>2800</c:v>
                </c:pt>
                <c:pt idx="2801">
                  <c:v>2801</c:v>
                </c:pt>
                <c:pt idx="2802">
                  <c:v>2802</c:v>
                </c:pt>
                <c:pt idx="2803">
                  <c:v>2803</c:v>
                </c:pt>
                <c:pt idx="2804">
                  <c:v>2804</c:v>
                </c:pt>
                <c:pt idx="2805">
                  <c:v>2805</c:v>
                </c:pt>
                <c:pt idx="2806">
                  <c:v>2806</c:v>
                </c:pt>
                <c:pt idx="2807">
                  <c:v>2807</c:v>
                </c:pt>
                <c:pt idx="2808">
                  <c:v>2808</c:v>
                </c:pt>
                <c:pt idx="2809">
                  <c:v>2809</c:v>
                </c:pt>
                <c:pt idx="2810">
                  <c:v>2810</c:v>
                </c:pt>
                <c:pt idx="2811">
                  <c:v>2811</c:v>
                </c:pt>
                <c:pt idx="2812">
                  <c:v>2812</c:v>
                </c:pt>
                <c:pt idx="2813">
                  <c:v>2813</c:v>
                </c:pt>
                <c:pt idx="2814">
                  <c:v>2814</c:v>
                </c:pt>
                <c:pt idx="2815">
                  <c:v>2815</c:v>
                </c:pt>
                <c:pt idx="2816">
                  <c:v>2816</c:v>
                </c:pt>
                <c:pt idx="2817">
                  <c:v>2817</c:v>
                </c:pt>
                <c:pt idx="2818">
                  <c:v>2818</c:v>
                </c:pt>
                <c:pt idx="2819">
                  <c:v>2819</c:v>
                </c:pt>
                <c:pt idx="2820">
                  <c:v>2820</c:v>
                </c:pt>
                <c:pt idx="2821">
                  <c:v>2821</c:v>
                </c:pt>
                <c:pt idx="2822">
                  <c:v>2822</c:v>
                </c:pt>
                <c:pt idx="2823">
                  <c:v>2823</c:v>
                </c:pt>
                <c:pt idx="2824">
                  <c:v>2824</c:v>
                </c:pt>
                <c:pt idx="2825">
                  <c:v>2825</c:v>
                </c:pt>
                <c:pt idx="2826">
                  <c:v>2826</c:v>
                </c:pt>
                <c:pt idx="2827">
                  <c:v>2827</c:v>
                </c:pt>
                <c:pt idx="2828">
                  <c:v>2828</c:v>
                </c:pt>
                <c:pt idx="2829">
                  <c:v>2829</c:v>
                </c:pt>
                <c:pt idx="2830">
                  <c:v>2830</c:v>
                </c:pt>
                <c:pt idx="2831">
                  <c:v>2831</c:v>
                </c:pt>
                <c:pt idx="2832">
                  <c:v>2832</c:v>
                </c:pt>
                <c:pt idx="2833">
                  <c:v>2833</c:v>
                </c:pt>
                <c:pt idx="2834">
                  <c:v>2834</c:v>
                </c:pt>
                <c:pt idx="2835">
                  <c:v>2835</c:v>
                </c:pt>
                <c:pt idx="2836">
                  <c:v>2836</c:v>
                </c:pt>
                <c:pt idx="2837">
                  <c:v>2837</c:v>
                </c:pt>
                <c:pt idx="2838">
                  <c:v>2838</c:v>
                </c:pt>
                <c:pt idx="2839">
                  <c:v>2839</c:v>
                </c:pt>
                <c:pt idx="2840">
                  <c:v>2840</c:v>
                </c:pt>
                <c:pt idx="2841">
                  <c:v>2841</c:v>
                </c:pt>
                <c:pt idx="2842">
                  <c:v>2842</c:v>
                </c:pt>
                <c:pt idx="2843">
                  <c:v>2843</c:v>
                </c:pt>
                <c:pt idx="2844">
                  <c:v>2844</c:v>
                </c:pt>
                <c:pt idx="2845">
                  <c:v>2845</c:v>
                </c:pt>
                <c:pt idx="2846">
                  <c:v>2846</c:v>
                </c:pt>
                <c:pt idx="2847">
                  <c:v>2847</c:v>
                </c:pt>
                <c:pt idx="2848">
                  <c:v>2848</c:v>
                </c:pt>
                <c:pt idx="2849">
                  <c:v>2849</c:v>
                </c:pt>
                <c:pt idx="2850">
                  <c:v>2850</c:v>
                </c:pt>
                <c:pt idx="2851">
                  <c:v>2851</c:v>
                </c:pt>
                <c:pt idx="2852">
                  <c:v>2852</c:v>
                </c:pt>
                <c:pt idx="2853">
                  <c:v>2853</c:v>
                </c:pt>
                <c:pt idx="2854">
                  <c:v>2854</c:v>
                </c:pt>
                <c:pt idx="2855">
                  <c:v>2855</c:v>
                </c:pt>
                <c:pt idx="2856">
                  <c:v>2856</c:v>
                </c:pt>
                <c:pt idx="2857">
                  <c:v>2857</c:v>
                </c:pt>
                <c:pt idx="2858">
                  <c:v>2858</c:v>
                </c:pt>
                <c:pt idx="2859">
                  <c:v>2859</c:v>
                </c:pt>
                <c:pt idx="2860">
                  <c:v>2860</c:v>
                </c:pt>
                <c:pt idx="2861">
                  <c:v>2861</c:v>
                </c:pt>
                <c:pt idx="2862">
                  <c:v>2862</c:v>
                </c:pt>
                <c:pt idx="2863">
                  <c:v>2863</c:v>
                </c:pt>
                <c:pt idx="2864">
                  <c:v>2864</c:v>
                </c:pt>
                <c:pt idx="2865">
                  <c:v>2865</c:v>
                </c:pt>
                <c:pt idx="2866">
                  <c:v>2866</c:v>
                </c:pt>
                <c:pt idx="2867">
                  <c:v>2867</c:v>
                </c:pt>
                <c:pt idx="2868">
                  <c:v>2868</c:v>
                </c:pt>
                <c:pt idx="2869">
                  <c:v>2869</c:v>
                </c:pt>
                <c:pt idx="2870">
                  <c:v>2870</c:v>
                </c:pt>
                <c:pt idx="2871">
                  <c:v>2871</c:v>
                </c:pt>
                <c:pt idx="2872">
                  <c:v>2872</c:v>
                </c:pt>
                <c:pt idx="2873">
                  <c:v>2873</c:v>
                </c:pt>
                <c:pt idx="2874">
                  <c:v>2874</c:v>
                </c:pt>
                <c:pt idx="2875">
                  <c:v>2875</c:v>
                </c:pt>
                <c:pt idx="2876">
                  <c:v>2876</c:v>
                </c:pt>
                <c:pt idx="2877">
                  <c:v>2877</c:v>
                </c:pt>
                <c:pt idx="2878">
                  <c:v>2878</c:v>
                </c:pt>
                <c:pt idx="2879">
                  <c:v>2879</c:v>
                </c:pt>
                <c:pt idx="2880">
                  <c:v>2880</c:v>
                </c:pt>
                <c:pt idx="2881">
                  <c:v>2881</c:v>
                </c:pt>
                <c:pt idx="2882">
                  <c:v>2882</c:v>
                </c:pt>
                <c:pt idx="2883">
                  <c:v>2883</c:v>
                </c:pt>
                <c:pt idx="2884">
                  <c:v>2884</c:v>
                </c:pt>
                <c:pt idx="2885">
                  <c:v>2885</c:v>
                </c:pt>
                <c:pt idx="2886">
                  <c:v>2886</c:v>
                </c:pt>
                <c:pt idx="2887">
                  <c:v>2887</c:v>
                </c:pt>
                <c:pt idx="2888">
                  <c:v>2888</c:v>
                </c:pt>
                <c:pt idx="2889">
                  <c:v>2889</c:v>
                </c:pt>
                <c:pt idx="2890">
                  <c:v>2890</c:v>
                </c:pt>
                <c:pt idx="2891">
                  <c:v>2891</c:v>
                </c:pt>
                <c:pt idx="2892">
                  <c:v>2892</c:v>
                </c:pt>
                <c:pt idx="2893">
                  <c:v>2893</c:v>
                </c:pt>
                <c:pt idx="2894">
                  <c:v>2894</c:v>
                </c:pt>
                <c:pt idx="2895">
                  <c:v>2895</c:v>
                </c:pt>
                <c:pt idx="2896">
                  <c:v>2896</c:v>
                </c:pt>
                <c:pt idx="2897">
                  <c:v>2897</c:v>
                </c:pt>
                <c:pt idx="2898">
                  <c:v>2898</c:v>
                </c:pt>
                <c:pt idx="2899">
                  <c:v>2899</c:v>
                </c:pt>
                <c:pt idx="2900">
                  <c:v>2900</c:v>
                </c:pt>
                <c:pt idx="2901">
                  <c:v>2901</c:v>
                </c:pt>
                <c:pt idx="2902">
                  <c:v>2902</c:v>
                </c:pt>
                <c:pt idx="2903">
                  <c:v>2903</c:v>
                </c:pt>
                <c:pt idx="2904">
                  <c:v>2904</c:v>
                </c:pt>
                <c:pt idx="2905">
                  <c:v>2905</c:v>
                </c:pt>
                <c:pt idx="2906">
                  <c:v>2906</c:v>
                </c:pt>
                <c:pt idx="2907">
                  <c:v>2907</c:v>
                </c:pt>
                <c:pt idx="2908">
                  <c:v>2908</c:v>
                </c:pt>
                <c:pt idx="2909">
                  <c:v>2909</c:v>
                </c:pt>
                <c:pt idx="2910">
                  <c:v>2910</c:v>
                </c:pt>
                <c:pt idx="2911">
                  <c:v>2911</c:v>
                </c:pt>
                <c:pt idx="2912">
                  <c:v>2912</c:v>
                </c:pt>
                <c:pt idx="2913">
                  <c:v>2913</c:v>
                </c:pt>
                <c:pt idx="2914">
                  <c:v>2914</c:v>
                </c:pt>
                <c:pt idx="2915">
                  <c:v>2915</c:v>
                </c:pt>
                <c:pt idx="2916">
                  <c:v>2916</c:v>
                </c:pt>
                <c:pt idx="2917">
                  <c:v>2917</c:v>
                </c:pt>
                <c:pt idx="2918">
                  <c:v>2918</c:v>
                </c:pt>
                <c:pt idx="2919">
                  <c:v>2919</c:v>
                </c:pt>
                <c:pt idx="2920">
                  <c:v>2920</c:v>
                </c:pt>
                <c:pt idx="2921">
                  <c:v>2921</c:v>
                </c:pt>
                <c:pt idx="2922">
                  <c:v>2922</c:v>
                </c:pt>
                <c:pt idx="2923">
                  <c:v>2923</c:v>
                </c:pt>
                <c:pt idx="2924">
                  <c:v>2924</c:v>
                </c:pt>
                <c:pt idx="2925">
                  <c:v>2925</c:v>
                </c:pt>
                <c:pt idx="2926">
                  <c:v>2926</c:v>
                </c:pt>
                <c:pt idx="2927">
                  <c:v>2927</c:v>
                </c:pt>
                <c:pt idx="2928">
                  <c:v>2928</c:v>
                </c:pt>
                <c:pt idx="2929">
                  <c:v>2929</c:v>
                </c:pt>
                <c:pt idx="2930">
                  <c:v>2930</c:v>
                </c:pt>
                <c:pt idx="2931">
                  <c:v>2931</c:v>
                </c:pt>
                <c:pt idx="2932">
                  <c:v>2932</c:v>
                </c:pt>
                <c:pt idx="2933">
                  <c:v>2933</c:v>
                </c:pt>
                <c:pt idx="2934">
                  <c:v>2934</c:v>
                </c:pt>
                <c:pt idx="2935">
                  <c:v>2935</c:v>
                </c:pt>
                <c:pt idx="2936">
                  <c:v>2936</c:v>
                </c:pt>
                <c:pt idx="2937">
                  <c:v>2937</c:v>
                </c:pt>
                <c:pt idx="2938">
                  <c:v>2938</c:v>
                </c:pt>
                <c:pt idx="2939">
                  <c:v>2939</c:v>
                </c:pt>
                <c:pt idx="2940">
                  <c:v>2940</c:v>
                </c:pt>
                <c:pt idx="2941">
                  <c:v>2941</c:v>
                </c:pt>
                <c:pt idx="2942">
                  <c:v>2942</c:v>
                </c:pt>
                <c:pt idx="2943">
                  <c:v>2943</c:v>
                </c:pt>
                <c:pt idx="2944">
                  <c:v>2944</c:v>
                </c:pt>
                <c:pt idx="2945">
                  <c:v>2945</c:v>
                </c:pt>
                <c:pt idx="2946">
                  <c:v>2946</c:v>
                </c:pt>
                <c:pt idx="2947">
                  <c:v>2947</c:v>
                </c:pt>
                <c:pt idx="2948">
                  <c:v>2948</c:v>
                </c:pt>
                <c:pt idx="2949">
                  <c:v>2949</c:v>
                </c:pt>
                <c:pt idx="2950">
                  <c:v>2950</c:v>
                </c:pt>
                <c:pt idx="2951">
                  <c:v>2951</c:v>
                </c:pt>
                <c:pt idx="2952">
                  <c:v>2952</c:v>
                </c:pt>
                <c:pt idx="2953">
                  <c:v>2953</c:v>
                </c:pt>
                <c:pt idx="2954">
                  <c:v>2954</c:v>
                </c:pt>
                <c:pt idx="2955">
                  <c:v>2955</c:v>
                </c:pt>
                <c:pt idx="2956">
                  <c:v>2956</c:v>
                </c:pt>
                <c:pt idx="2957">
                  <c:v>2957</c:v>
                </c:pt>
                <c:pt idx="2958">
                  <c:v>2958</c:v>
                </c:pt>
                <c:pt idx="2959">
                  <c:v>2959</c:v>
                </c:pt>
                <c:pt idx="2960">
                  <c:v>2960</c:v>
                </c:pt>
                <c:pt idx="2961">
                  <c:v>2961</c:v>
                </c:pt>
                <c:pt idx="2962">
                  <c:v>2962</c:v>
                </c:pt>
                <c:pt idx="2963">
                  <c:v>2963</c:v>
                </c:pt>
                <c:pt idx="2964">
                  <c:v>2964</c:v>
                </c:pt>
                <c:pt idx="2965">
                  <c:v>2965</c:v>
                </c:pt>
                <c:pt idx="2966">
                  <c:v>2966</c:v>
                </c:pt>
                <c:pt idx="2967">
                  <c:v>2967</c:v>
                </c:pt>
                <c:pt idx="2968">
                  <c:v>2968</c:v>
                </c:pt>
                <c:pt idx="2969">
                  <c:v>2969</c:v>
                </c:pt>
                <c:pt idx="2970">
                  <c:v>2970</c:v>
                </c:pt>
                <c:pt idx="2971">
                  <c:v>2971</c:v>
                </c:pt>
                <c:pt idx="2972">
                  <c:v>2972</c:v>
                </c:pt>
                <c:pt idx="2973">
                  <c:v>2973</c:v>
                </c:pt>
                <c:pt idx="2974">
                  <c:v>2974</c:v>
                </c:pt>
                <c:pt idx="2975">
                  <c:v>2975</c:v>
                </c:pt>
                <c:pt idx="2976">
                  <c:v>2976</c:v>
                </c:pt>
                <c:pt idx="2977">
                  <c:v>2977</c:v>
                </c:pt>
                <c:pt idx="2978">
                  <c:v>2978</c:v>
                </c:pt>
                <c:pt idx="2979">
                  <c:v>2979</c:v>
                </c:pt>
                <c:pt idx="2980">
                  <c:v>2980</c:v>
                </c:pt>
                <c:pt idx="2981">
                  <c:v>2981</c:v>
                </c:pt>
                <c:pt idx="2982">
                  <c:v>2982</c:v>
                </c:pt>
                <c:pt idx="2983">
                  <c:v>2983</c:v>
                </c:pt>
                <c:pt idx="2984">
                  <c:v>2984</c:v>
                </c:pt>
                <c:pt idx="2985">
                  <c:v>2985</c:v>
                </c:pt>
                <c:pt idx="2986">
                  <c:v>2986</c:v>
                </c:pt>
                <c:pt idx="2987">
                  <c:v>2987</c:v>
                </c:pt>
                <c:pt idx="2988">
                  <c:v>2988</c:v>
                </c:pt>
                <c:pt idx="2989">
                  <c:v>2989</c:v>
                </c:pt>
                <c:pt idx="2990">
                  <c:v>2990</c:v>
                </c:pt>
                <c:pt idx="2991">
                  <c:v>2991</c:v>
                </c:pt>
                <c:pt idx="2992">
                  <c:v>2992</c:v>
                </c:pt>
                <c:pt idx="2993">
                  <c:v>2993</c:v>
                </c:pt>
                <c:pt idx="2994">
                  <c:v>2994</c:v>
                </c:pt>
                <c:pt idx="2995">
                  <c:v>2995</c:v>
                </c:pt>
                <c:pt idx="2996">
                  <c:v>2996</c:v>
                </c:pt>
                <c:pt idx="2997">
                  <c:v>2997</c:v>
                </c:pt>
                <c:pt idx="2998">
                  <c:v>2998</c:v>
                </c:pt>
                <c:pt idx="2999">
                  <c:v>2999</c:v>
                </c:pt>
                <c:pt idx="3000">
                  <c:v>3000</c:v>
                </c:pt>
                <c:pt idx="3001">
                  <c:v>3001</c:v>
                </c:pt>
                <c:pt idx="3002">
                  <c:v>3002</c:v>
                </c:pt>
                <c:pt idx="3003">
                  <c:v>3003</c:v>
                </c:pt>
                <c:pt idx="3004">
                  <c:v>3004</c:v>
                </c:pt>
                <c:pt idx="3005">
                  <c:v>3005</c:v>
                </c:pt>
                <c:pt idx="3006">
                  <c:v>3006</c:v>
                </c:pt>
                <c:pt idx="3007">
                  <c:v>3007</c:v>
                </c:pt>
                <c:pt idx="3008">
                  <c:v>3008</c:v>
                </c:pt>
                <c:pt idx="3009">
                  <c:v>3009</c:v>
                </c:pt>
                <c:pt idx="3010">
                  <c:v>3010</c:v>
                </c:pt>
                <c:pt idx="3011">
                  <c:v>3011</c:v>
                </c:pt>
                <c:pt idx="3012">
                  <c:v>3012</c:v>
                </c:pt>
                <c:pt idx="3013">
                  <c:v>3013</c:v>
                </c:pt>
                <c:pt idx="3014">
                  <c:v>3014</c:v>
                </c:pt>
                <c:pt idx="3015">
                  <c:v>3015</c:v>
                </c:pt>
                <c:pt idx="3016">
                  <c:v>3016</c:v>
                </c:pt>
                <c:pt idx="3017">
                  <c:v>3017</c:v>
                </c:pt>
                <c:pt idx="3018">
                  <c:v>3018</c:v>
                </c:pt>
                <c:pt idx="3019">
                  <c:v>3019</c:v>
                </c:pt>
                <c:pt idx="3020">
                  <c:v>3020</c:v>
                </c:pt>
                <c:pt idx="3021">
                  <c:v>3021</c:v>
                </c:pt>
                <c:pt idx="3022">
                  <c:v>3022</c:v>
                </c:pt>
                <c:pt idx="3023">
                  <c:v>3023</c:v>
                </c:pt>
                <c:pt idx="3024">
                  <c:v>3024</c:v>
                </c:pt>
                <c:pt idx="3025">
                  <c:v>3025</c:v>
                </c:pt>
                <c:pt idx="3026">
                  <c:v>3026</c:v>
                </c:pt>
                <c:pt idx="3027">
                  <c:v>3027</c:v>
                </c:pt>
                <c:pt idx="3028">
                  <c:v>3028</c:v>
                </c:pt>
                <c:pt idx="3029">
                  <c:v>3029</c:v>
                </c:pt>
                <c:pt idx="3030">
                  <c:v>3030</c:v>
                </c:pt>
                <c:pt idx="3031">
                  <c:v>3031</c:v>
                </c:pt>
                <c:pt idx="3032">
                  <c:v>3032</c:v>
                </c:pt>
                <c:pt idx="3033">
                  <c:v>3033</c:v>
                </c:pt>
                <c:pt idx="3034">
                  <c:v>3034</c:v>
                </c:pt>
                <c:pt idx="3035">
                  <c:v>3035</c:v>
                </c:pt>
                <c:pt idx="3036">
                  <c:v>3036</c:v>
                </c:pt>
                <c:pt idx="3037">
                  <c:v>3037</c:v>
                </c:pt>
                <c:pt idx="3038">
                  <c:v>3038</c:v>
                </c:pt>
                <c:pt idx="3039">
                  <c:v>3039</c:v>
                </c:pt>
                <c:pt idx="3040">
                  <c:v>3040</c:v>
                </c:pt>
                <c:pt idx="3041">
                  <c:v>3041</c:v>
                </c:pt>
                <c:pt idx="3042">
                  <c:v>3042</c:v>
                </c:pt>
                <c:pt idx="3043">
                  <c:v>3043</c:v>
                </c:pt>
                <c:pt idx="3044">
                  <c:v>3044</c:v>
                </c:pt>
                <c:pt idx="3045">
                  <c:v>3045</c:v>
                </c:pt>
                <c:pt idx="3046">
                  <c:v>3046</c:v>
                </c:pt>
                <c:pt idx="3047">
                  <c:v>3047</c:v>
                </c:pt>
                <c:pt idx="3048">
                  <c:v>3048</c:v>
                </c:pt>
                <c:pt idx="3049">
                  <c:v>3049</c:v>
                </c:pt>
                <c:pt idx="3050">
                  <c:v>3050</c:v>
                </c:pt>
                <c:pt idx="3051">
                  <c:v>3051</c:v>
                </c:pt>
                <c:pt idx="3052">
                  <c:v>3052</c:v>
                </c:pt>
                <c:pt idx="3053">
                  <c:v>3053</c:v>
                </c:pt>
                <c:pt idx="3054">
                  <c:v>3054</c:v>
                </c:pt>
                <c:pt idx="3055">
                  <c:v>3055</c:v>
                </c:pt>
                <c:pt idx="3056">
                  <c:v>3056</c:v>
                </c:pt>
                <c:pt idx="3057">
                  <c:v>3057</c:v>
                </c:pt>
                <c:pt idx="3058">
                  <c:v>3058</c:v>
                </c:pt>
                <c:pt idx="3059">
                  <c:v>3059</c:v>
                </c:pt>
                <c:pt idx="3060">
                  <c:v>3060</c:v>
                </c:pt>
                <c:pt idx="3061">
                  <c:v>3061</c:v>
                </c:pt>
                <c:pt idx="3062">
                  <c:v>3062</c:v>
                </c:pt>
                <c:pt idx="3063">
                  <c:v>3063</c:v>
                </c:pt>
                <c:pt idx="3064">
                  <c:v>3064</c:v>
                </c:pt>
                <c:pt idx="3065">
                  <c:v>3065</c:v>
                </c:pt>
                <c:pt idx="3066">
                  <c:v>3066</c:v>
                </c:pt>
                <c:pt idx="3067">
                  <c:v>3067</c:v>
                </c:pt>
                <c:pt idx="3068">
                  <c:v>3068</c:v>
                </c:pt>
                <c:pt idx="3069">
                  <c:v>3069</c:v>
                </c:pt>
                <c:pt idx="3070">
                  <c:v>3070</c:v>
                </c:pt>
                <c:pt idx="3071">
                  <c:v>3071</c:v>
                </c:pt>
                <c:pt idx="3072">
                  <c:v>3072</c:v>
                </c:pt>
                <c:pt idx="3073">
                  <c:v>3073</c:v>
                </c:pt>
                <c:pt idx="3074">
                  <c:v>3074</c:v>
                </c:pt>
                <c:pt idx="3075">
                  <c:v>3075</c:v>
                </c:pt>
                <c:pt idx="3076">
                  <c:v>3076</c:v>
                </c:pt>
                <c:pt idx="3077">
                  <c:v>3077</c:v>
                </c:pt>
                <c:pt idx="3078">
                  <c:v>3078</c:v>
                </c:pt>
                <c:pt idx="3079">
                  <c:v>3079</c:v>
                </c:pt>
                <c:pt idx="3080">
                  <c:v>3080</c:v>
                </c:pt>
                <c:pt idx="3081">
                  <c:v>3081</c:v>
                </c:pt>
                <c:pt idx="3082">
                  <c:v>3082</c:v>
                </c:pt>
                <c:pt idx="3083">
                  <c:v>3083</c:v>
                </c:pt>
                <c:pt idx="3084">
                  <c:v>3084</c:v>
                </c:pt>
                <c:pt idx="3085">
                  <c:v>3085</c:v>
                </c:pt>
                <c:pt idx="3086">
                  <c:v>3086</c:v>
                </c:pt>
                <c:pt idx="3087">
                  <c:v>3087</c:v>
                </c:pt>
                <c:pt idx="3088">
                  <c:v>3088</c:v>
                </c:pt>
                <c:pt idx="3089">
                  <c:v>3089</c:v>
                </c:pt>
                <c:pt idx="3090">
                  <c:v>3090</c:v>
                </c:pt>
                <c:pt idx="3091">
                  <c:v>3091</c:v>
                </c:pt>
                <c:pt idx="3092">
                  <c:v>3092</c:v>
                </c:pt>
                <c:pt idx="3093">
                  <c:v>3093</c:v>
                </c:pt>
                <c:pt idx="3094">
                  <c:v>3094</c:v>
                </c:pt>
                <c:pt idx="3095">
                  <c:v>3095</c:v>
                </c:pt>
                <c:pt idx="3096">
                  <c:v>3096</c:v>
                </c:pt>
                <c:pt idx="3097">
                  <c:v>3097</c:v>
                </c:pt>
                <c:pt idx="3098">
                  <c:v>3098</c:v>
                </c:pt>
                <c:pt idx="3099">
                  <c:v>3099</c:v>
                </c:pt>
                <c:pt idx="3100">
                  <c:v>3100</c:v>
                </c:pt>
                <c:pt idx="3101">
                  <c:v>3101</c:v>
                </c:pt>
                <c:pt idx="3102">
                  <c:v>3102</c:v>
                </c:pt>
                <c:pt idx="3103">
                  <c:v>3103</c:v>
                </c:pt>
                <c:pt idx="3104">
                  <c:v>3104</c:v>
                </c:pt>
                <c:pt idx="3105">
                  <c:v>3105</c:v>
                </c:pt>
                <c:pt idx="3106">
                  <c:v>3106</c:v>
                </c:pt>
                <c:pt idx="3107">
                  <c:v>3107</c:v>
                </c:pt>
                <c:pt idx="3108">
                  <c:v>3108</c:v>
                </c:pt>
                <c:pt idx="3109">
                  <c:v>3109</c:v>
                </c:pt>
                <c:pt idx="3110">
                  <c:v>3110</c:v>
                </c:pt>
                <c:pt idx="3111">
                  <c:v>3111</c:v>
                </c:pt>
                <c:pt idx="3112">
                  <c:v>3112</c:v>
                </c:pt>
                <c:pt idx="3113">
                  <c:v>3113</c:v>
                </c:pt>
                <c:pt idx="3114">
                  <c:v>3114</c:v>
                </c:pt>
                <c:pt idx="3115">
                  <c:v>3115</c:v>
                </c:pt>
                <c:pt idx="3116">
                  <c:v>3116</c:v>
                </c:pt>
                <c:pt idx="3117">
                  <c:v>3117</c:v>
                </c:pt>
                <c:pt idx="3118">
                  <c:v>3118</c:v>
                </c:pt>
                <c:pt idx="3119">
                  <c:v>3119</c:v>
                </c:pt>
                <c:pt idx="3120">
                  <c:v>3120</c:v>
                </c:pt>
                <c:pt idx="3121">
                  <c:v>3121</c:v>
                </c:pt>
                <c:pt idx="3122">
                  <c:v>3122</c:v>
                </c:pt>
                <c:pt idx="3123">
                  <c:v>3123</c:v>
                </c:pt>
                <c:pt idx="3124">
                  <c:v>3124</c:v>
                </c:pt>
                <c:pt idx="3125">
                  <c:v>3125</c:v>
                </c:pt>
                <c:pt idx="3126">
                  <c:v>3126</c:v>
                </c:pt>
                <c:pt idx="3127">
                  <c:v>3127</c:v>
                </c:pt>
                <c:pt idx="3128">
                  <c:v>3128</c:v>
                </c:pt>
                <c:pt idx="3129">
                  <c:v>3129</c:v>
                </c:pt>
                <c:pt idx="3130">
                  <c:v>3130</c:v>
                </c:pt>
                <c:pt idx="3131">
                  <c:v>3131</c:v>
                </c:pt>
                <c:pt idx="3132">
                  <c:v>3132</c:v>
                </c:pt>
                <c:pt idx="3133">
                  <c:v>3133</c:v>
                </c:pt>
                <c:pt idx="3134">
                  <c:v>3134</c:v>
                </c:pt>
                <c:pt idx="3135">
                  <c:v>3135</c:v>
                </c:pt>
                <c:pt idx="3136">
                  <c:v>3136</c:v>
                </c:pt>
                <c:pt idx="3137">
                  <c:v>3137</c:v>
                </c:pt>
                <c:pt idx="3138">
                  <c:v>3138</c:v>
                </c:pt>
                <c:pt idx="3139">
                  <c:v>3139</c:v>
                </c:pt>
                <c:pt idx="3140">
                  <c:v>3140</c:v>
                </c:pt>
                <c:pt idx="3141">
                  <c:v>3141</c:v>
                </c:pt>
                <c:pt idx="3142">
                  <c:v>3142</c:v>
                </c:pt>
                <c:pt idx="3143">
                  <c:v>3143</c:v>
                </c:pt>
                <c:pt idx="3144">
                  <c:v>3144</c:v>
                </c:pt>
                <c:pt idx="3145">
                  <c:v>3145</c:v>
                </c:pt>
                <c:pt idx="3146">
                  <c:v>3146</c:v>
                </c:pt>
                <c:pt idx="3147">
                  <c:v>3147</c:v>
                </c:pt>
                <c:pt idx="3148">
                  <c:v>3148</c:v>
                </c:pt>
                <c:pt idx="3149">
                  <c:v>3149</c:v>
                </c:pt>
                <c:pt idx="3150">
                  <c:v>3150</c:v>
                </c:pt>
                <c:pt idx="3151">
                  <c:v>3151</c:v>
                </c:pt>
                <c:pt idx="3152">
                  <c:v>3152</c:v>
                </c:pt>
                <c:pt idx="3153">
                  <c:v>3153</c:v>
                </c:pt>
                <c:pt idx="3154">
                  <c:v>3154</c:v>
                </c:pt>
                <c:pt idx="3155">
                  <c:v>3155</c:v>
                </c:pt>
                <c:pt idx="3156">
                  <c:v>3156</c:v>
                </c:pt>
                <c:pt idx="3157">
                  <c:v>3157</c:v>
                </c:pt>
                <c:pt idx="3158">
                  <c:v>3158</c:v>
                </c:pt>
                <c:pt idx="3159">
                  <c:v>3159</c:v>
                </c:pt>
                <c:pt idx="3160">
                  <c:v>3160</c:v>
                </c:pt>
                <c:pt idx="3161">
                  <c:v>3161</c:v>
                </c:pt>
                <c:pt idx="3162">
                  <c:v>3162</c:v>
                </c:pt>
                <c:pt idx="3163">
                  <c:v>3163</c:v>
                </c:pt>
                <c:pt idx="3164">
                  <c:v>3164</c:v>
                </c:pt>
                <c:pt idx="3165">
                  <c:v>3165</c:v>
                </c:pt>
                <c:pt idx="3166">
                  <c:v>3166</c:v>
                </c:pt>
                <c:pt idx="3167">
                  <c:v>3167</c:v>
                </c:pt>
                <c:pt idx="3168">
                  <c:v>3168</c:v>
                </c:pt>
                <c:pt idx="3169">
                  <c:v>3169</c:v>
                </c:pt>
                <c:pt idx="3170">
                  <c:v>3170</c:v>
                </c:pt>
                <c:pt idx="3171">
                  <c:v>3171</c:v>
                </c:pt>
                <c:pt idx="3172">
                  <c:v>3172</c:v>
                </c:pt>
                <c:pt idx="3173">
                  <c:v>3173</c:v>
                </c:pt>
                <c:pt idx="3174">
                  <c:v>3174</c:v>
                </c:pt>
                <c:pt idx="3175">
                  <c:v>3175</c:v>
                </c:pt>
                <c:pt idx="3176">
                  <c:v>3176</c:v>
                </c:pt>
                <c:pt idx="3177">
                  <c:v>3177</c:v>
                </c:pt>
                <c:pt idx="3178">
                  <c:v>3178</c:v>
                </c:pt>
                <c:pt idx="3179">
                  <c:v>3179</c:v>
                </c:pt>
                <c:pt idx="3180">
                  <c:v>3180</c:v>
                </c:pt>
                <c:pt idx="3181">
                  <c:v>3181</c:v>
                </c:pt>
                <c:pt idx="3182">
                  <c:v>3182</c:v>
                </c:pt>
                <c:pt idx="3183">
                  <c:v>3183</c:v>
                </c:pt>
                <c:pt idx="3184">
                  <c:v>3184</c:v>
                </c:pt>
                <c:pt idx="3185">
                  <c:v>3185</c:v>
                </c:pt>
                <c:pt idx="3186">
                  <c:v>3186</c:v>
                </c:pt>
                <c:pt idx="3187">
                  <c:v>3187</c:v>
                </c:pt>
                <c:pt idx="3188">
                  <c:v>3188</c:v>
                </c:pt>
                <c:pt idx="3189">
                  <c:v>3189</c:v>
                </c:pt>
                <c:pt idx="3190">
                  <c:v>3190</c:v>
                </c:pt>
                <c:pt idx="3191">
                  <c:v>3191</c:v>
                </c:pt>
                <c:pt idx="3192">
                  <c:v>3192</c:v>
                </c:pt>
                <c:pt idx="3193">
                  <c:v>3193</c:v>
                </c:pt>
                <c:pt idx="3194">
                  <c:v>3194</c:v>
                </c:pt>
                <c:pt idx="3195">
                  <c:v>3195</c:v>
                </c:pt>
                <c:pt idx="3196">
                  <c:v>3196</c:v>
                </c:pt>
                <c:pt idx="3197">
                  <c:v>3197</c:v>
                </c:pt>
                <c:pt idx="3198">
                  <c:v>3198</c:v>
                </c:pt>
                <c:pt idx="3199">
                  <c:v>3199</c:v>
                </c:pt>
                <c:pt idx="3200">
                  <c:v>3200</c:v>
                </c:pt>
                <c:pt idx="3201">
                  <c:v>3201</c:v>
                </c:pt>
                <c:pt idx="3202">
                  <c:v>3202</c:v>
                </c:pt>
                <c:pt idx="3203">
                  <c:v>3203</c:v>
                </c:pt>
                <c:pt idx="3204">
                  <c:v>3204</c:v>
                </c:pt>
                <c:pt idx="3205">
                  <c:v>3205</c:v>
                </c:pt>
                <c:pt idx="3206">
                  <c:v>3206</c:v>
                </c:pt>
                <c:pt idx="3207">
                  <c:v>3207</c:v>
                </c:pt>
                <c:pt idx="3208">
                  <c:v>3208</c:v>
                </c:pt>
                <c:pt idx="3209">
                  <c:v>3209</c:v>
                </c:pt>
                <c:pt idx="3210">
                  <c:v>3210</c:v>
                </c:pt>
                <c:pt idx="3211">
                  <c:v>3211</c:v>
                </c:pt>
                <c:pt idx="3212">
                  <c:v>3212</c:v>
                </c:pt>
                <c:pt idx="3213">
                  <c:v>3213</c:v>
                </c:pt>
                <c:pt idx="3214">
                  <c:v>3214</c:v>
                </c:pt>
                <c:pt idx="3215">
                  <c:v>3215</c:v>
                </c:pt>
                <c:pt idx="3216">
                  <c:v>3216</c:v>
                </c:pt>
                <c:pt idx="3217">
                  <c:v>3217</c:v>
                </c:pt>
                <c:pt idx="3218">
                  <c:v>3218</c:v>
                </c:pt>
                <c:pt idx="3219">
                  <c:v>3219</c:v>
                </c:pt>
                <c:pt idx="3220">
                  <c:v>3220</c:v>
                </c:pt>
                <c:pt idx="3221">
                  <c:v>3221</c:v>
                </c:pt>
                <c:pt idx="3222">
                  <c:v>3222</c:v>
                </c:pt>
                <c:pt idx="3223">
                  <c:v>3223</c:v>
                </c:pt>
                <c:pt idx="3224">
                  <c:v>3224</c:v>
                </c:pt>
                <c:pt idx="3225">
                  <c:v>3225</c:v>
                </c:pt>
                <c:pt idx="3226">
                  <c:v>3226</c:v>
                </c:pt>
                <c:pt idx="3227">
                  <c:v>3227</c:v>
                </c:pt>
                <c:pt idx="3228">
                  <c:v>3228</c:v>
                </c:pt>
                <c:pt idx="3229">
                  <c:v>3229</c:v>
                </c:pt>
                <c:pt idx="3230">
                  <c:v>3230</c:v>
                </c:pt>
                <c:pt idx="3231">
                  <c:v>3231</c:v>
                </c:pt>
                <c:pt idx="3232">
                  <c:v>3232</c:v>
                </c:pt>
                <c:pt idx="3233">
                  <c:v>3233</c:v>
                </c:pt>
                <c:pt idx="3234">
                  <c:v>3234</c:v>
                </c:pt>
                <c:pt idx="3235">
                  <c:v>3235</c:v>
                </c:pt>
                <c:pt idx="3236">
                  <c:v>3236</c:v>
                </c:pt>
                <c:pt idx="3237">
                  <c:v>3237</c:v>
                </c:pt>
                <c:pt idx="3238">
                  <c:v>3238</c:v>
                </c:pt>
                <c:pt idx="3239">
                  <c:v>3239</c:v>
                </c:pt>
                <c:pt idx="3240">
                  <c:v>3240</c:v>
                </c:pt>
                <c:pt idx="3241">
                  <c:v>3241</c:v>
                </c:pt>
                <c:pt idx="3242">
                  <c:v>3242</c:v>
                </c:pt>
                <c:pt idx="3243">
                  <c:v>3243</c:v>
                </c:pt>
                <c:pt idx="3244">
                  <c:v>3244</c:v>
                </c:pt>
                <c:pt idx="3245">
                  <c:v>3245</c:v>
                </c:pt>
                <c:pt idx="3246">
                  <c:v>3246</c:v>
                </c:pt>
                <c:pt idx="3247">
                  <c:v>3247</c:v>
                </c:pt>
                <c:pt idx="3248">
                  <c:v>3248</c:v>
                </c:pt>
                <c:pt idx="3249">
                  <c:v>3249</c:v>
                </c:pt>
                <c:pt idx="3250">
                  <c:v>3250</c:v>
                </c:pt>
                <c:pt idx="3251">
                  <c:v>3251</c:v>
                </c:pt>
                <c:pt idx="3252">
                  <c:v>3252</c:v>
                </c:pt>
                <c:pt idx="3253">
                  <c:v>3253</c:v>
                </c:pt>
                <c:pt idx="3254">
                  <c:v>3254</c:v>
                </c:pt>
                <c:pt idx="3255">
                  <c:v>3255</c:v>
                </c:pt>
                <c:pt idx="3256">
                  <c:v>3256</c:v>
                </c:pt>
                <c:pt idx="3257">
                  <c:v>3257</c:v>
                </c:pt>
                <c:pt idx="3258">
                  <c:v>3258</c:v>
                </c:pt>
                <c:pt idx="3259">
                  <c:v>3259</c:v>
                </c:pt>
                <c:pt idx="3260">
                  <c:v>3260</c:v>
                </c:pt>
                <c:pt idx="3261">
                  <c:v>3261</c:v>
                </c:pt>
                <c:pt idx="3262">
                  <c:v>3262</c:v>
                </c:pt>
                <c:pt idx="3263">
                  <c:v>3263</c:v>
                </c:pt>
                <c:pt idx="3264">
                  <c:v>3264</c:v>
                </c:pt>
                <c:pt idx="3265">
                  <c:v>3265</c:v>
                </c:pt>
                <c:pt idx="3266">
                  <c:v>3266</c:v>
                </c:pt>
                <c:pt idx="3267">
                  <c:v>3267</c:v>
                </c:pt>
                <c:pt idx="3268">
                  <c:v>3268</c:v>
                </c:pt>
                <c:pt idx="3269">
                  <c:v>3269</c:v>
                </c:pt>
                <c:pt idx="3270">
                  <c:v>3270</c:v>
                </c:pt>
                <c:pt idx="3271">
                  <c:v>3271</c:v>
                </c:pt>
                <c:pt idx="3272">
                  <c:v>3272</c:v>
                </c:pt>
                <c:pt idx="3273">
                  <c:v>3273</c:v>
                </c:pt>
                <c:pt idx="3274">
                  <c:v>3274</c:v>
                </c:pt>
                <c:pt idx="3275">
                  <c:v>3275</c:v>
                </c:pt>
                <c:pt idx="3276">
                  <c:v>3276</c:v>
                </c:pt>
                <c:pt idx="3277">
                  <c:v>3277</c:v>
                </c:pt>
                <c:pt idx="3278">
                  <c:v>3278</c:v>
                </c:pt>
                <c:pt idx="3279">
                  <c:v>3279</c:v>
                </c:pt>
                <c:pt idx="3280">
                  <c:v>3280</c:v>
                </c:pt>
                <c:pt idx="3281">
                  <c:v>3281</c:v>
                </c:pt>
                <c:pt idx="3282">
                  <c:v>3282</c:v>
                </c:pt>
                <c:pt idx="3283">
                  <c:v>3283</c:v>
                </c:pt>
                <c:pt idx="3284">
                  <c:v>3284</c:v>
                </c:pt>
                <c:pt idx="3285">
                  <c:v>3285</c:v>
                </c:pt>
                <c:pt idx="3286">
                  <c:v>3286</c:v>
                </c:pt>
                <c:pt idx="3287">
                  <c:v>3287</c:v>
                </c:pt>
                <c:pt idx="3288">
                  <c:v>3288</c:v>
                </c:pt>
                <c:pt idx="3289">
                  <c:v>3289</c:v>
                </c:pt>
                <c:pt idx="3290">
                  <c:v>3290</c:v>
                </c:pt>
                <c:pt idx="3291">
                  <c:v>3291</c:v>
                </c:pt>
                <c:pt idx="3292">
                  <c:v>3292</c:v>
                </c:pt>
                <c:pt idx="3293">
                  <c:v>3293</c:v>
                </c:pt>
                <c:pt idx="3294">
                  <c:v>3294</c:v>
                </c:pt>
                <c:pt idx="3295">
                  <c:v>3295</c:v>
                </c:pt>
                <c:pt idx="3296">
                  <c:v>3296</c:v>
                </c:pt>
                <c:pt idx="3297">
                  <c:v>3297</c:v>
                </c:pt>
                <c:pt idx="3298">
                  <c:v>3298</c:v>
                </c:pt>
                <c:pt idx="3299">
                  <c:v>3299</c:v>
                </c:pt>
                <c:pt idx="3300">
                  <c:v>3300</c:v>
                </c:pt>
                <c:pt idx="3301">
                  <c:v>3301</c:v>
                </c:pt>
                <c:pt idx="3302">
                  <c:v>3302</c:v>
                </c:pt>
                <c:pt idx="3303">
                  <c:v>3303</c:v>
                </c:pt>
                <c:pt idx="3304">
                  <c:v>3304</c:v>
                </c:pt>
                <c:pt idx="3305">
                  <c:v>3305</c:v>
                </c:pt>
                <c:pt idx="3306">
                  <c:v>3306</c:v>
                </c:pt>
                <c:pt idx="3307">
                  <c:v>3307</c:v>
                </c:pt>
                <c:pt idx="3308">
                  <c:v>3308</c:v>
                </c:pt>
                <c:pt idx="3309">
                  <c:v>3309</c:v>
                </c:pt>
                <c:pt idx="3310">
                  <c:v>3310</c:v>
                </c:pt>
                <c:pt idx="3311">
                  <c:v>3311</c:v>
                </c:pt>
                <c:pt idx="3312">
                  <c:v>3312</c:v>
                </c:pt>
                <c:pt idx="3313">
                  <c:v>3313</c:v>
                </c:pt>
                <c:pt idx="3314">
                  <c:v>3314</c:v>
                </c:pt>
                <c:pt idx="3315">
                  <c:v>3315</c:v>
                </c:pt>
                <c:pt idx="3316">
                  <c:v>3316</c:v>
                </c:pt>
                <c:pt idx="3317">
                  <c:v>3317</c:v>
                </c:pt>
                <c:pt idx="3318">
                  <c:v>3318</c:v>
                </c:pt>
                <c:pt idx="3319">
                  <c:v>3319</c:v>
                </c:pt>
                <c:pt idx="3320">
                  <c:v>3320</c:v>
                </c:pt>
                <c:pt idx="3321">
                  <c:v>3321</c:v>
                </c:pt>
                <c:pt idx="3322">
                  <c:v>3322</c:v>
                </c:pt>
                <c:pt idx="3323">
                  <c:v>3323</c:v>
                </c:pt>
                <c:pt idx="3324">
                  <c:v>3324</c:v>
                </c:pt>
                <c:pt idx="3325">
                  <c:v>3325</c:v>
                </c:pt>
                <c:pt idx="3326">
                  <c:v>3326</c:v>
                </c:pt>
                <c:pt idx="3327">
                  <c:v>3327</c:v>
                </c:pt>
                <c:pt idx="3328">
                  <c:v>3328</c:v>
                </c:pt>
                <c:pt idx="3329">
                  <c:v>3329</c:v>
                </c:pt>
                <c:pt idx="3330">
                  <c:v>3330</c:v>
                </c:pt>
                <c:pt idx="3331">
                  <c:v>3331</c:v>
                </c:pt>
                <c:pt idx="3332">
                  <c:v>3332</c:v>
                </c:pt>
                <c:pt idx="3333">
                  <c:v>3333</c:v>
                </c:pt>
                <c:pt idx="3334">
                  <c:v>3334</c:v>
                </c:pt>
                <c:pt idx="3335">
                  <c:v>3335</c:v>
                </c:pt>
                <c:pt idx="3336">
                  <c:v>3336</c:v>
                </c:pt>
                <c:pt idx="3337">
                  <c:v>3337</c:v>
                </c:pt>
                <c:pt idx="3338">
                  <c:v>3338</c:v>
                </c:pt>
                <c:pt idx="3339">
                  <c:v>3339</c:v>
                </c:pt>
                <c:pt idx="3340">
                  <c:v>3340</c:v>
                </c:pt>
                <c:pt idx="3341">
                  <c:v>3341</c:v>
                </c:pt>
                <c:pt idx="3342">
                  <c:v>3342</c:v>
                </c:pt>
                <c:pt idx="3343">
                  <c:v>3343</c:v>
                </c:pt>
                <c:pt idx="3344">
                  <c:v>3344</c:v>
                </c:pt>
                <c:pt idx="3345">
                  <c:v>3345</c:v>
                </c:pt>
                <c:pt idx="3346">
                  <c:v>3346</c:v>
                </c:pt>
                <c:pt idx="3347">
                  <c:v>3347</c:v>
                </c:pt>
                <c:pt idx="3348">
                  <c:v>3348</c:v>
                </c:pt>
                <c:pt idx="3349">
                  <c:v>3349</c:v>
                </c:pt>
                <c:pt idx="3350">
                  <c:v>3350</c:v>
                </c:pt>
                <c:pt idx="3351">
                  <c:v>3351</c:v>
                </c:pt>
                <c:pt idx="3352">
                  <c:v>3352</c:v>
                </c:pt>
                <c:pt idx="3353">
                  <c:v>3353</c:v>
                </c:pt>
                <c:pt idx="3354">
                  <c:v>3354</c:v>
                </c:pt>
                <c:pt idx="3355">
                  <c:v>3355</c:v>
                </c:pt>
                <c:pt idx="3356">
                  <c:v>3356</c:v>
                </c:pt>
                <c:pt idx="3357">
                  <c:v>3357</c:v>
                </c:pt>
                <c:pt idx="3358">
                  <c:v>3358</c:v>
                </c:pt>
                <c:pt idx="3359">
                  <c:v>3359</c:v>
                </c:pt>
                <c:pt idx="3360">
                  <c:v>3360</c:v>
                </c:pt>
                <c:pt idx="3361">
                  <c:v>3361</c:v>
                </c:pt>
                <c:pt idx="3362">
                  <c:v>3362</c:v>
                </c:pt>
                <c:pt idx="3363">
                  <c:v>3363</c:v>
                </c:pt>
                <c:pt idx="3364">
                  <c:v>3364</c:v>
                </c:pt>
                <c:pt idx="3365">
                  <c:v>3365</c:v>
                </c:pt>
                <c:pt idx="3366">
                  <c:v>3366</c:v>
                </c:pt>
                <c:pt idx="3367">
                  <c:v>3367</c:v>
                </c:pt>
                <c:pt idx="3368">
                  <c:v>3368</c:v>
                </c:pt>
                <c:pt idx="3369">
                  <c:v>3369</c:v>
                </c:pt>
                <c:pt idx="3370">
                  <c:v>3370</c:v>
                </c:pt>
                <c:pt idx="3371">
                  <c:v>3371</c:v>
                </c:pt>
                <c:pt idx="3372">
                  <c:v>3372</c:v>
                </c:pt>
                <c:pt idx="3373">
                  <c:v>3373</c:v>
                </c:pt>
                <c:pt idx="3374">
                  <c:v>3374</c:v>
                </c:pt>
                <c:pt idx="3375">
                  <c:v>3375</c:v>
                </c:pt>
                <c:pt idx="3376">
                  <c:v>3376</c:v>
                </c:pt>
                <c:pt idx="3377">
                  <c:v>3377</c:v>
                </c:pt>
                <c:pt idx="3378">
                  <c:v>3378</c:v>
                </c:pt>
                <c:pt idx="3379">
                  <c:v>3379</c:v>
                </c:pt>
                <c:pt idx="3380">
                  <c:v>3380</c:v>
                </c:pt>
                <c:pt idx="3381">
                  <c:v>3381</c:v>
                </c:pt>
                <c:pt idx="3382">
                  <c:v>3382</c:v>
                </c:pt>
                <c:pt idx="3383">
                  <c:v>3383</c:v>
                </c:pt>
                <c:pt idx="3384">
                  <c:v>3384</c:v>
                </c:pt>
                <c:pt idx="3385">
                  <c:v>3385</c:v>
                </c:pt>
                <c:pt idx="3386">
                  <c:v>3386</c:v>
                </c:pt>
                <c:pt idx="3387">
                  <c:v>3387</c:v>
                </c:pt>
                <c:pt idx="3388">
                  <c:v>3388</c:v>
                </c:pt>
                <c:pt idx="3389">
                  <c:v>3389</c:v>
                </c:pt>
                <c:pt idx="3390">
                  <c:v>3390</c:v>
                </c:pt>
                <c:pt idx="3391">
                  <c:v>3391</c:v>
                </c:pt>
                <c:pt idx="3392">
                  <c:v>3392</c:v>
                </c:pt>
                <c:pt idx="3393">
                  <c:v>3393</c:v>
                </c:pt>
                <c:pt idx="3394">
                  <c:v>3394</c:v>
                </c:pt>
                <c:pt idx="3395">
                  <c:v>3395</c:v>
                </c:pt>
                <c:pt idx="3396">
                  <c:v>3396</c:v>
                </c:pt>
                <c:pt idx="3397">
                  <c:v>3397</c:v>
                </c:pt>
                <c:pt idx="3398">
                  <c:v>3398</c:v>
                </c:pt>
                <c:pt idx="3399">
                  <c:v>3399</c:v>
                </c:pt>
                <c:pt idx="3400">
                  <c:v>3400</c:v>
                </c:pt>
                <c:pt idx="3401">
                  <c:v>3401</c:v>
                </c:pt>
                <c:pt idx="3402">
                  <c:v>3402</c:v>
                </c:pt>
                <c:pt idx="3403">
                  <c:v>3403</c:v>
                </c:pt>
                <c:pt idx="3404">
                  <c:v>3404</c:v>
                </c:pt>
                <c:pt idx="3405">
                  <c:v>3405</c:v>
                </c:pt>
                <c:pt idx="3406">
                  <c:v>3406</c:v>
                </c:pt>
                <c:pt idx="3407">
                  <c:v>3407</c:v>
                </c:pt>
                <c:pt idx="3408">
                  <c:v>3408</c:v>
                </c:pt>
                <c:pt idx="3409">
                  <c:v>3409</c:v>
                </c:pt>
                <c:pt idx="3410">
                  <c:v>3410</c:v>
                </c:pt>
                <c:pt idx="3411">
                  <c:v>3411</c:v>
                </c:pt>
                <c:pt idx="3412">
                  <c:v>3412</c:v>
                </c:pt>
                <c:pt idx="3413">
                  <c:v>3413</c:v>
                </c:pt>
                <c:pt idx="3414">
                  <c:v>3414</c:v>
                </c:pt>
                <c:pt idx="3415">
                  <c:v>3415</c:v>
                </c:pt>
                <c:pt idx="3416">
                  <c:v>3416</c:v>
                </c:pt>
                <c:pt idx="3417">
                  <c:v>3417</c:v>
                </c:pt>
                <c:pt idx="3418">
                  <c:v>3418</c:v>
                </c:pt>
                <c:pt idx="3419">
                  <c:v>3419</c:v>
                </c:pt>
                <c:pt idx="3420">
                  <c:v>3420</c:v>
                </c:pt>
                <c:pt idx="3421">
                  <c:v>3421</c:v>
                </c:pt>
                <c:pt idx="3422">
                  <c:v>3422</c:v>
                </c:pt>
                <c:pt idx="3423">
                  <c:v>3423</c:v>
                </c:pt>
                <c:pt idx="3424">
                  <c:v>3424</c:v>
                </c:pt>
                <c:pt idx="3425">
                  <c:v>3425</c:v>
                </c:pt>
                <c:pt idx="3426">
                  <c:v>3426</c:v>
                </c:pt>
                <c:pt idx="3427">
                  <c:v>3427</c:v>
                </c:pt>
                <c:pt idx="3428">
                  <c:v>3428</c:v>
                </c:pt>
                <c:pt idx="3429">
                  <c:v>3429</c:v>
                </c:pt>
                <c:pt idx="3430">
                  <c:v>3430</c:v>
                </c:pt>
                <c:pt idx="3431">
                  <c:v>3431</c:v>
                </c:pt>
                <c:pt idx="3432">
                  <c:v>3432</c:v>
                </c:pt>
                <c:pt idx="3433">
                  <c:v>3433</c:v>
                </c:pt>
                <c:pt idx="3434">
                  <c:v>3434</c:v>
                </c:pt>
                <c:pt idx="3435">
                  <c:v>3435</c:v>
                </c:pt>
                <c:pt idx="3436">
                  <c:v>3436</c:v>
                </c:pt>
                <c:pt idx="3437">
                  <c:v>3437</c:v>
                </c:pt>
                <c:pt idx="3438">
                  <c:v>3438</c:v>
                </c:pt>
                <c:pt idx="3439">
                  <c:v>3439</c:v>
                </c:pt>
                <c:pt idx="3440">
                  <c:v>3440</c:v>
                </c:pt>
                <c:pt idx="3441">
                  <c:v>3441</c:v>
                </c:pt>
                <c:pt idx="3442">
                  <c:v>3442</c:v>
                </c:pt>
                <c:pt idx="3443">
                  <c:v>3443</c:v>
                </c:pt>
                <c:pt idx="3444">
                  <c:v>3444</c:v>
                </c:pt>
                <c:pt idx="3445">
                  <c:v>3445</c:v>
                </c:pt>
                <c:pt idx="3446">
                  <c:v>3446</c:v>
                </c:pt>
                <c:pt idx="3447">
                  <c:v>3447</c:v>
                </c:pt>
                <c:pt idx="3448">
                  <c:v>3448</c:v>
                </c:pt>
                <c:pt idx="3449">
                  <c:v>3449</c:v>
                </c:pt>
                <c:pt idx="3450">
                  <c:v>3450</c:v>
                </c:pt>
                <c:pt idx="3451">
                  <c:v>3451</c:v>
                </c:pt>
                <c:pt idx="3452">
                  <c:v>3452</c:v>
                </c:pt>
                <c:pt idx="3453">
                  <c:v>3453</c:v>
                </c:pt>
                <c:pt idx="3454">
                  <c:v>3454</c:v>
                </c:pt>
                <c:pt idx="3455">
                  <c:v>3455</c:v>
                </c:pt>
                <c:pt idx="3456">
                  <c:v>3456</c:v>
                </c:pt>
                <c:pt idx="3457">
                  <c:v>3457</c:v>
                </c:pt>
                <c:pt idx="3458">
                  <c:v>3458</c:v>
                </c:pt>
                <c:pt idx="3459">
                  <c:v>3459</c:v>
                </c:pt>
                <c:pt idx="3460">
                  <c:v>3460</c:v>
                </c:pt>
                <c:pt idx="3461">
                  <c:v>3461</c:v>
                </c:pt>
                <c:pt idx="3462">
                  <c:v>3462</c:v>
                </c:pt>
                <c:pt idx="3463">
                  <c:v>3463</c:v>
                </c:pt>
                <c:pt idx="3464">
                  <c:v>3464</c:v>
                </c:pt>
                <c:pt idx="3465">
                  <c:v>3465</c:v>
                </c:pt>
                <c:pt idx="3466">
                  <c:v>3466</c:v>
                </c:pt>
                <c:pt idx="3467">
                  <c:v>3467</c:v>
                </c:pt>
                <c:pt idx="3468">
                  <c:v>3468</c:v>
                </c:pt>
                <c:pt idx="3469">
                  <c:v>3469</c:v>
                </c:pt>
                <c:pt idx="3470">
                  <c:v>3470</c:v>
                </c:pt>
                <c:pt idx="3471">
                  <c:v>3471</c:v>
                </c:pt>
                <c:pt idx="3472">
                  <c:v>3472</c:v>
                </c:pt>
                <c:pt idx="3473">
                  <c:v>3473</c:v>
                </c:pt>
                <c:pt idx="3474">
                  <c:v>3474</c:v>
                </c:pt>
                <c:pt idx="3475">
                  <c:v>3475</c:v>
                </c:pt>
                <c:pt idx="3476">
                  <c:v>3476</c:v>
                </c:pt>
                <c:pt idx="3477">
                  <c:v>3477</c:v>
                </c:pt>
                <c:pt idx="3478">
                  <c:v>3478</c:v>
                </c:pt>
                <c:pt idx="3479">
                  <c:v>3479</c:v>
                </c:pt>
                <c:pt idx="3480">
                  <c:v>3480</c:v>
                </c:pt>
                <c:pt idx="3481">
                  <c:v>3481</c:v>
                </c:pt>
                <c:pt idx="3482">
                  <c:v>3482</c:v>
                </c:pt>
                <c:pt idx="3483">
                  <c:v>3483</c:v>
                </c:pt>
                <c:pt idx="3484">
                  <c:v>3484</c:v>
                </c:pt>
                <c:pt idx="3485">
                  <c:v>3485</c:v>
                </c:pt>
                <c:pt idx="3486">
                  <c:v>3486</c:v>
                </c:pt>
                <c:pt idx="3487">
                  <c:v>3487</c:v>
                </c:pt>
                <c:pt idx="3488">
                  <c:v>3488</c:v>
                </c:pt>
                <c:pt idx="3489">
                  <c:v>3489</c:v>
                </c:pt>
                <c:pt idx="3490">
                  <c:v>3490</c:v>
                </c:pt>
                <c:pt idx="3491">
                  <c:v>3491</c:v>
                </c:pt>
                <c:pt idx="3492">
                  <c:v>3492</c:v>
                </c:pt>
                <c:pt idx="3493">
                  <c:v>3493</c:v>
                </c:pt>
                <c:pt idx="3494">
                  <c:v>3494</c:v>
                </c:pt>
                <c:pt idx="3495">
                  <c:v>3495</c:v>
                </c:pt>
                <c:pt idx="3496">
                  <c:v>3496</c:v>
                </c:pt>
                <c:pt idx="3497">
                  <c:v>3497</c:v>
                </c:pt>
                <c:pt idx="3498">
                  <c:v>3498</c:v>
                </c:pt>
                <c:pt idx="3499">
                  <c:v>3499</c:v>
                </c:pt>
                <c:pt idx="3500">
                  <c:v>3500</c:v>
                </c:pt>
                <c:pt idx="3501">
                  <c:v>3501</c:v>
                </c:pt>
                <c:pt idx="3502">
                  <c:v>3502</c:v>
                </c:pt>
                <c:pt idx="3503">
                  <c:v>3503</c:v>
                </c:pt>
                <c:pt idx="3504">
                  <c:v>3504</c:v>
                </c:pt>
                <c:pt idx="3505">
                  <c:v>3505</c:v>
                </c:pt>
                <c:pt idx="3506">
                  <c:v>3506</c:v>
                </c:pt>
                <c:pt idx="3507">
                  <c:v>3507</c:v>
                </c:pt>
                <c:pt idx="3508">
                  <c:v>3508</c:v>
                </c:pt>
                <c:pt idx="3509">
                  <c:v>3509</c:v>
                </c:pt>
                <c:pt idx="3510">
                  <c:v>3510</c:v>
                </c:pt>
                <c:pt idx="3511">
                  <c:v>3511</c:v>
                </c:pt>
                <c:pt idx="3512">
                  <c:v>3512</c:v>
                </c:pt>
                <c:pt idx="3513">
                  <c:v>3513</c:v>
                </c:pt>
                <c:pt idx="3514">
                  <c:v>3514</c:v>
                </c:pt>
                <c:pt idx="3515">
                  <c:v>3515</c:v>
                </c:pt>
                <c:pt idx="3516">
                  <c:v>3516</c:v>
                </c:pt>
                <c:pt idx="3517">
                  <c:v>3517</c:v>
                </c:pt>
                <c:pt idx="3518">
                  <c:v>3518</c:v>
                </c:pt>
                <c:pt idx="3519">
                  <c:v>3519</c:v>
                </c:pt>
                <c:pt idx="3520">
                  <c:v>3520</c:v>
                </c:pt>
                <c:pt idx="3521">
                  <c:v>3521</c:v>
                </c:pt>
                <c:pt idx="3522">
                  <c:v>3522</c:v>
                </c:pt>
                <c:pt idx="3523">
                  <c:v>3523</c:v>
                </c:pt>
                <c:pt idx="3524">
                  <c:v>3524</c:v>
                </c:pt>
                <c:pt idx="3525">
                  <c:v>3525</c:v>
                </c:pt>
                <c:pt idx="3526">
                  <c:v>3526</c:v>
                </c:pt>
                <c:pt idx="3527">
                  <c:v>3527</c:v>
                </c:pt>
                <c:pt idx="3528">
                  <c:v>3528</c:v>
                </c:pt>
                <c:pt idx="3529">
                  <c:v>3529</c:v>
                </c:pt>
                <c:pt idx="3530">
                  <c:v>3530</c:v>
                </c:pt>
                <c:pt idx="3531">
                  <c:v>3531</c:v>
                </c:pt>
                <c:pt idx="3532">
                  <c:v>3532</c:v>
                </c:pt>
                <c:pt idx="3533">
                  <c:v>3533</c:v>
                </c:pt>
                <c:pt idx="3534">
                  <c:v>3534</c:v>
                </c:pt>
                <c:pt idx="3535">
                  <c:v>3535</c:v>
                </c:pt>
                <c:pt idx="3536">
                  <c:v>3536</c:v>
                </c:pt>
                <c:pt idx="3537">
                  <c:v>3537</c:v>
                </c:pt>
                <c:pt idx="3538">
                  <c:v>3538</c:v>
                </c:pt>
                <c:pt idx="3539">
                  <c:v>3539</c:v>
                </c:pt>
                <c:pt idx="3540">
                  <c:v>3540</c:v>
                </c:pt>
                <c:pt idx="3541">
                  <c:v>3541</c:v>
                </c:pt>
                <c:pt idx="3542">
                  <c:v>3542</c:v>
                </c:pt>
                <c:pt idx="3543">
                  <c:v>3543</c:v>
                </c:pt>
                <c:pt idx="3544">
                  <c:v>3544</c:v>
                </c:pt>
                <c:pt idx="3545">
                  <c:v>3545</c:v>
                </c:pt>
                <c:pt idx="3546">
                  <c:v>3546</c:v>
                </c:pt>
                <c:pt idx="3547">
                  <c:v>3547</c:v>
                </c:pt>
                <c:pt idx="3548">
                  <c:v>3548</c:v>
                </c:pt>
                <c:pt idx="3549">
                  <c:v>3549</c:v>
                </c:pt>
                <c:pt idx="3550">
                  <c:v>3550</c:v>
                </c:pt>
                <c:pt idx="3551">
                  <c:v>3551</c:v>
                </c:pt>
                <c:pt idx="3552">
                  <c:v>3552</c:v>
                </c:pt>
                <c:pt idx="3553">
                  <c:v>3553</c:v>
                </c:pt>
                <c:pt idx="3554">
                  <c:v>3554</c:v>
                </c:pt>
                <c:pt idx="3555">
                  <c:v>3555</c:v>
                </c:pt>
                <c:pt idx="3556">
                  <c:v>3556</c:v>
                </c:pt>
                <c:pt idx="3557">
                  <c:v>3557</c:v>
                </c:pt>
                <c:pt idx="3558">
                  <c:v>3558</c:v>
                </c:pt>
                <c:pt idx="3559">
                  <c:v>3559</c:v>
                </c:pt>
                <c:pt idx="3560">
                  <c:v>3560</c:v>
                </c:pt>
                <c:pt idx="3561">
                  <c:v>3561</c:v>
                </c:pt>
                <c:pt idx="3562">
                  <c:v>3562</c:v>
                </c:pt>
                <c:pt idx="3563">
                  <c:v>3563</c:v>
                </c:pt>
                <c:pt idx="3564">
                  <c:v>3564</c:v>
                </c:pt>
                <c:pt idx="3565">
                  <c:v>3565</c:v>
                </c:pt>
                <c:pt idx="3566">
                  <c:v>3566</c:v>
                </c:pt>
                <c:pt idx="3567">
                  <c:v>3567</c:v>
                </c:pt>
                <c:pt idx="3568">
                  <c:v>3568</c:v>
                </c:pt>
                <c:pt idx="3569">
                  <c:v>3569</c:v>
                </c:pt>
                <c:pt idx="3570">
                  <c:v>3570</c:v>
                </c:pt>
                <c:pt idx="3571">
                  <c:v>3571</c:v>
                </c:pt>
                <c:pt idx="3572">
                  <c:v>3572</c:v>
                </c:pt>
                <c:pt idx="3573">
                  <c:v>3573</c:v>
                </c:pt>
                <c:pt idx="3574">
                  <c:v>3574</c:v>
                </c:pt>
                <c:pt idx="3575">
                  <c:v>3575</c:v>
                </c:pt>
                <c:pt idx="3576">
                  <c:v>3576</c:v>
                </c:pt>
                <c:pt idx="3577">
                  <c:v>3577</c:v>
                </c:pt>
                <c:pt idx="3578">
                  <c:v>3578</c:v>
                </c:pt>
                <c:pt idx="3579">
                  <c:v>3579</c:v>
                </c:pt>
                <c:pt idx="3580">
                  <c:v>3580</c:v>
                </c:pt>
                <c:pt idx="3581">
                  <c:v>3581</c:v>
                </c:pt>
                <c:pt idx="3582">
                  <c:v>3582</c:v>
                </c:pt>
                <c:pt idx="3583">
                  <c:v>3583</c:v>
                </c:pt>
                <c:pt idx="3584">
                  <c:v>3584</c:v>
                </c:pt>
                <c:pt idx="3585">
                  <c:v>3585</c:v>
                </c:pt>
                <c:pt idx="3586">
                  <c:v>3586</c:v>
                </c:pt>
                <c:pt idx="3587">
                  <c:v>3587</c:v>
                </c:pt>
                <c:pt idx="3588">
                  <c:v>3588</c:v>
                </c:pt>
                <c:pt idx="3589">
                  <c:v>3589</c:v>
                </c:pt>
                <c:pt idx="3590">
                  <c:v>3590</c:v>
                </c:pt>
                <c:pt idx="3591">
                  <c:v>3591</c:v>
                </c:pt>
                <c:pt idx="3592">
                  <c:v>3592</c:v>
                </c:pt>
                <c:pt idx="3593">
                  <c:v>3593</c:v>
                </c:pt>
                <c:pt idx="3594">
                  <c:v>3594</c:v>
                </c:pt>
                <c:pt idx="3595">
                  <c:v>3595</c:v>
                </c:pt>
                <c:pt idx="3596">
                  <c:v>3596</c:v>
                </c:pt>
                <c:pt idx="3597">
                  <c:v>3597</c:v>
                </c:pt>
                <c:pt idx="3598">
                  <c:v>3598</c:v>
                </c:pt>
                <c:pt idx="3599">
                  <c:v>3599</c:v>
                </c:pt>
                <c:pt idx="3600">
                  <c:v>3600</c:v>
                </c:pt>
                <c:pt idx="3601">
                  <c:v>3601</c:v>
                </c:pt>
                <c:pt idx="3602">
                  <c:v>3602</c:v>
                </c:pt>
                <c:pt idx="3603">
                  <c:v>3603</c:v>
                </c:pt>
                <c:pt idx="3604">
                  <c:v>3604</c:v>
                </c:pt>
                <c:pt idx="3605">
                  <c:v>3605</c:v>
                </c:pt>
                <c:pt idx="3606">
                  <c:v>3606</c:v>
                </c:pt>
                <c:pt idx="3607">
                  <c:v>3607</c:v>
                </c:pt>
                <c:pt idx="3608">
                  <c:v>3608</c:v>
                </c:pt>
                <c:pt idx="3609">
                  <c:v>3609</c:v>
                </c:pt>
                <c:pt idx="3610">
                  <c:v>3610</c:v>
                </c:pt>
                <c:pt idx="3611">
                  <c:v>3611</c:v>
                </c:pt>
                <c:pt idx="3612">
                  <c:v>3612</c:v>
                </c:pt>
                <c:pt idx="3613">
                  <c:v>3613</c:v>
                </c:pt>
                <c:pt idx="3614">
                  <c:v>3614</c:v>
                </c:pt>
                <c:pt idx="3615">
                  <c:v>3615</c:v>
                </c:pt>
                <c:pt idx="3616">
                  <c:v>3616</c:v>
                </c:pt>
                <c:pt idx="3617">
                  <c:v>3617</c:v>
                </c:pt>
                <c:pt idx="3618">
                  <c:v>3618</c:v>
                </c:pt>
                <c:pt idx="3619">
                  <c:v>3619</c:v>
                </c:pt>
                <c:pt idx="3620">
                  <c:v>3620</c:v>
                </c:pt>
                <c:pt idx="3621">
                  <c:v>3621</c:v>
                </c:pt>
                <c:pt idx="3622">
                  <c:v>3622</c:v>
                </c:pt>
                <c:pt idx="3623">
                  <c:v>3623</c:v>
                </c:pt>
                <c:pt idx="3624">
                  <c:v>3624</c:v>
                </c:pt>
                <c:pt idx="3625">
                  <c:v>3625</c:v>
                </c:pt>
                <c:pt idx="3626">
                  <c:v>3626</c:v>
                </c:pt>
                <c:pt idx="3627">
                  <c:v>3627</c:v>
                </c:pt>
                <c:pt idx="3628">
                  <c:v>3628</c:v>
                </c:pt>
                <c:pt idx="3629">
                  <c:v>3629</c:v>
                </c:pt>
                <c:pt idx="3630">
                  <c:v>3630</c:v>
                </c:pt>
                <c:pt idx="3631">
                  <c:v>3631</c:v>
                </c:pt>
                <c:pt idx="3632">
                  <c:v>3632</c:v>
                </c:pt>
                <c:pt idx="3633">
                  <c:v>3633</c:v>
                </c:pt>
                <c:pt idx="3634">
                  <c:v>3634</c:v>
                </c:pt>
                <c:pt idx="3635">
                  <c:v>3635</c:v>
                </c:pt>
                <c:pt idx="3636">
                  <c:v>3636</c:v>
                </c:pt>
                <c:pt idx="3637">
                  <c:v>3637</c:v>
                </c:pt>
                <c:pt idx="3638">
                  <c:v>3638</c:v>
                </c:pt>
                <c:pt idx="3639">
                  <c:v>3639</c:v>
                </c:pt>
                <c:pt idx="3640">
                  <c:v>3640</c:v>
                </c:pt>
                <c:pt idx="3641">
                  <c:v>3641</c:v>
                </c:pt>
                <c:pt idx="3642">
                  <c:v>3642</c:v>
                </c:pt>
                <c:pt idx="3643">
                  <c:v>3643</c:v>
                </c:pt>
                <c:pt idx="3644">
                  <c:v>3644</c:v>
                </c:pt>
                <c:pt idx="3645">
                  <c:v>3645</c:v>
                </c:pt>
                <c:pt idx="3646">
                  <c:v>3646</c:v>
                </c:pt>
                <c:pt idx="3647">
                  <c:v>3647</c:v>
                </c:pt>
                <c:pt idx="3648">
                  <c:v>3648</c:v>
                </c:pt>
                <c:pt idx="3649">
                  <c:v>3649</c:v>
                </c:pt>
                <c:pt idx="3650">
                  <c:v>3650</c:v>
                </c:pt>
                <c:pt idx="3651">
                  <c:v>3651</c:v>
                </c:pt>
                <c:pt idx="3652">
                  <c:v>3652</c:v>
                </c:pt>
                <c:pt idx="3653">
                  <c:v>3653</c:v>
                </c:pt>
                <c:pt idx="3654">
                  <c:v>3654</c:v>
                </c:pt>
                <c:pt idx="3655">
                  <c:v>3655</c:v>
                </c:pt>
                <c:pt idx="3656">
                  <c:v>3656</c:v>
                </c:pt>
                <c:pt idx="3657">
                  <c:v>3657</c:v>
                </c:pt>
                <c:pt idx="3658">
                  <c:v>3658</c:v>
                </c:pt>
                <c:pt idx="3659">
                  <c:v>3659</c:v>
                </c:pt>
                <c:pt idx="3660">
                  <c:v>3660</c:v>
                </c:pt>
                <c:pt idx="3661">
                  <c:v>3661</c:v>
                </c:pt>
                <c:pt idx="3662">
                  <c:v>3662</c:v>
                </c:pt>
                <c:pt idx="3663">
                  <c:v>3663</c:v>
                </c:pt>
                <c:pt idx="3664">
                  <c:v>3664</c:v>
                </c:pt>
                <c:pt idx="3665">
                  <c:v>3665</c:v>
                </c:pt>
                <c:pt idx="3666">
                  <c:v>3666</c:v>
                </c:pt>
                <c:pt idx="3667">
                  <c:v>3667</c:v>
                </c:pt>
                <c:pt idx="3668">
                  <c:v>3668</c:v>
                </c:pt>
                <c:pt idx="3669">
                  <c:v>3669</c:v>
                </c:pt>
                <c:pt idx="3670">
                  <c:v>3670</c:v>
                </c:pt>
                <c:pt idx="3671">
                  <c:v>3671</c:v>
                </c:pt>
                <c:pt idx="3672">
                  <c:v>3672</c:v>
                </c:pt>
                <c:pt idx="3673">
                  <c:v>3673</c:v>
                </c:pt>
                <c:pt idx="3674">
                  <c:v>3674</c:v>
                </c:pt>
                <c:pt idx="3675">
                  <c:v>3675</c:v>
                </c:pt>
                <c:pt idx="3676">
                  <c:v>3676</c:v>
                </c:pt>
                <c:pt idx="3677">
                  <c:v>3677</c:v>
                </c:pt>
                <c:pt idx="3678">
                  <c:v>3678</c:v>
                </c:pt>
                <c:pt idx="3679">
                  <c:v>3679</c:v>
                </c:pt>
                <c:pt idx="3680">
                  <c:v>3680</c:v>
                </c:pt>
                <c:pt idx="3681">
                  <c:v>3681</c:v>
                </c:pt>
                <c:pt idx="3682">
                  <c:v>3682</c:v>
                </c:pt>
                <c:pt idx="3683">
                  <c:v>3683</c:v>
                </c:pt>
                <c:pt idx="3684">
                  <c:v>3684</c:v>
                </c:pt>
                <c:pt idx="3685">
                  <c:v>3685</c:v>
                </c:pt>
                <c:pt idx="3686">
                  <c:v>3686</c:v>
                </c:pt>
                <c:pt idx="3687">
                  <c:v>3687</c:v>
                </c:pt>
                <c:pt idx="3688">
                  <c:v>3688</c:v>
                </c:pt>
                <c:pt idx="3689">
                  <c:v>3689</c:v>
                </c:pt>
                <c:pt idx="3690">
                  <c:v>3690</c:v>
                </c:pt>
                <c:pt idx="3691">
                  <c:v>3691</c:v>
                </c:pt>
                <c:pt idx="3692">
                  <c:v>3692</c:v>
                </c:pt>
                <c:pt idx="3693">
                  <c:v>3693</c:v>
                </c:pt>
                <c:pt idx="3694">
                  <c:v>3694</c:v>
                </c:pt>
                <c:pt idx="3695">
                  <c:v>3695</c:v>
                </c:pt>
                <c:pt idx="3696">
                  <c:v>3696</c:v>
                </c:pt>
                <c:pt idx="3697">
                  <c:v>3697</c:v>
                </c:pt>
                <c:pt idx="3698">
                  <c:v>3698</c:v>
                </c:pt>
                <c:pt idx="3699">
                  <c:v>3699</c:v>
                </c:pt>
                <c:pt idx="3700">
                  <c:v>3700</c:v>
                </c:pt>
                <c:pt idx="3701">
                  <c:v>3701</c:v>
                </c:pt>
                <c:pt idx="3702">
                  <c:v>3702</c:v>
                </c:pt>
                <c:pt idx="3703">
                  <c:v>3703</c:v>
                </c:pt>
                <c:pt idx="3704">
                  <c:v>3704</c:v>
                </c:pt>
                <c:pt idx="3705">
                  <c:v>3705</c:v>
                </c:pt>
                <c:pt idx="3706">
                  <c:v>3706</c:v>
                </c:pt>
                <c:pt idx="3707">
                  <c:v>3707</c:v>
                </c:pt>
                <c:pt idx="3708">
                  <c:v>3708</c:v>
                </c:pt>
                <c:pt idx="3709">
                  <c:v>3709</c:v>
                </c:pt>
                <c:pt idx="3710">
                  <c:v>3710</c:v>
                </c:pt>
                <c:pt idx="3711">
                  <c:v>3711</c:v>
                </c:pt>
                <c:pt idx="3712">
                  <c:v>3712</c:v>
                </c:pt>
                <c:pt idx="3713">
                  <c:v>3713</c:v>
                </c:pt>
                <c:pt idx="3714">
                  <c:v>3714</c:v>
                </c:pt>
                <c:pt idx="3715">
                  <c:v>3715</c:v>
                </c:pt>
                <c:pt idx="3716">
                  <c:v>3716</c:v>
                </c:pt>
                <c:pt idx="3717">
                  <c:v>3717</c:v>
                </c:pt>
                <c:pt idx="3718">
                  <c:v>3718</c:v>
                </c:pt>
                <c:pt idx="3719">
                  <c:v>3719</c:v>
                </c:pt>
                <c:pt idx="3720">
                  <c:v>3720</c:v>
                </c:pt>
                <c:pt idx="3721">
                  <c:v>3721</c:v>
                </c:pt>
                <c:pt idx="3722">
                  <c:v>3722</c:v>
                </c:pt>
                <c:pt idx="3723">
                  <c:v>3723</c:v>
                </c:pt>
                <c:pt idx="3724">
                  <c:v>3724</c:v>
                </c:pt>
                <c:pt idx="3725">
                  <c:v>3725</c:v>
                </c:pt>
                <c:pt idx="3726">
                  <c:v>3726</c:v>
                </c:pt>
                <c:pt idx="3727">
                  <c:v>3727</c:v>
                </c:pt>
                <c:pt idx="3728">
                  <c:v>3728</c:v>
                </c:pt>
                <c:pt idx="3729">
                  <c:v>3729</c:v>
                </c:pt>
                <c:pt idx="3730">
                  <c:v>3730</c:v>
                </c:pt>
                <c:pt idx="3731">
                  <c:v>3731</c:v>
                </c:pt>
                <c:pt idx="3732">
                  <c:v>3732</c:v>
                </c:pt>
                <c:pt idx="3733">
                  <c:v>3733</c:v>
                </c:pt>
                <c:pt idx="3734">
                  <c:v>3734</c:v>
                </c:pt>
                <c:pt idx="3735">
                  <c:v>3735</c:v>
                </c:pt>
                <c:pt idx="3736">
                  <c:v>3736</c:v>
                </c:pt>
                <c:pt idx="3737">
                  <c:v>3737</c:v>
                </c:pt>
                <c:pt idx="3738">
                  <c:v>3738</c:v>
                </c:pt>
                <c:pt idx="3739">
                  <c:v>3739</c:v>
                </c:pt>
                <c:pt idx="3740">
                  <c:v>3740</c:v>
                </c:pt>
                <c:pt idx="3741">
                  <c:v>3741</c:v>
                </c:pt>
                <c:pt idx="3742">
                  <c:v>3742</c:v>
                </c:pt>
                <c:pt idx="3743">
                  <c:v>3743</c:v>
                </c:pt>
                <c:pt idx="3744">
                  <c:v>3744</c:v>
                </c:pt>
                <c:pt idx="3745">
                  <c:v>3745</c:v>
                </c:pt>
                <c:pt idx="3746">
                  <c:v>3746</c:v>
                </c:pt>
                <c:pt idx="3747">
                  <c:v>3747</c:v>
                </c:pt>
                <c:pt idx="3748">
                  <c:v>3748</c:v>
                </c:pt>
                <c:pt idx="3749">
                  <c:v>3749</c:v>
                </c:pt>
                <c:pt idx="3750">
                  <c:v>3750</c:v>
                </c:pt>
                <c:pt idx="3751">
                  <c:v>3751</c:v>
                </c:pt>
                <c:pt idx="3752">
                  <c:v>3752</c:v>
                </c:pt>
                <c:pt idx="3753">
                  <c:v>3753</c:v>
                </c:pt>
                <c:pt idx="3754">
                  <c:v>3754</c:v>
                </c:pt>
                <c:pt idx="3755">
                  <c:v>3755</c:v>
                </c:pt>
                <c:pt idx="3756">
                  <c:v>3756</c:v>
                </c:pt>
                <c:pt idx="3757">
                  <c:v>3757</c:v>
                </c:pt>
                <c:pt idx="3758">
                  <c:v>3758</c:v>
                </c:pt>
                <c:pt idx="3759">
                  <c:v>3759</c:v>
                </c:pt>
                <c:pt idx="3760">
                  <c:v>3760</c:v>
                </c:pt>
                <c:pt idx="3761">
                  <c:v>3761</c:v>
                </c:pt>
                <c:pt idx="3762">
                  <c:v>3762</c:v>
                </c:pt>
                <c:pt idx="3763">
                  <c:v>3763</c:v>
                </c:pt>
                <c:pt idx="3764">
                  <c:v>3764</c:v>
                </c:pt>
                <c:pt idx="3765">
                  <c:v>3765</c:v>
                </c:pt>
                <c:pt idx="3766">
                  <c:v>3766</c:v>
                </c:pt>
                <c:pt idx="3767">
                  <c:v>3767</c:v>
                </c:pt>
                <c:pt idx="3768">
                  <c:v>3768</c:v>
                </c:pt>
                <c:pt idx="3769">
                  <c:v>3769</c:v>
                </c:pt>
                <c:pt idx="3770">
                  <c:v>3770</c:v>
                </c:pt>
                <c:pt idx="3771">
                  <c:v>3771</c:v>
                </c:pt>
                <c:pt idx="3772">
                  <c:v>3772</c:v>
                </c:pt>
                <c:pt idx="3773">
                  <c:v>3773</c:v>
                </c:pt>
                <c:pt idx="3774">
                  <c:v>3774</c:v>
                </c:pt>
                <c:pt idx="3775">
                  <c:v>3775</c:v>
                </c:pt>
                <c:pt idx="3776">
                  <c:v>3776</c:v>
                </c:pt>
                <c:pt idx="3777">
                  <c:v>3777</c:v>
                </c:pt>
                <c:pt idx="3778">
                  <c:v>3778</c:v>
                </c:pt>
                <c:pt idx="3779">
                  <c:v>3779</c:v>
                </c:pt>
                <c:pt idx="3780">
                  <c:v>3780</c:v>
                </c:pt>
                <c:pt idx="3781">
                  <c:v>3781</c:v>
                </c:pt>
                <c:pt idx="3782">
                  <c:v>3782</c:v>
                </c:pt>
                <c:pt idx="3783">
                  <c:v>3783</c:v>
                </c:pt>
                <c:pt idx="3784">
                  <c:v>3784</c:v>
                </c:pt>
                <c:pt idx="3785">
                  <c:v>3785</c:v>
                </c:pt>
                <c:pt idx="3786">
                  <c:v>3786</c:v>
                </c:pt>
                <c:pt idx="3787">
                  <c:v>3787</c:v>
                </c:pt>
                <c:pt idx="3788">
                  <c:v>3788</c:v>
                </c:pt>
                <c:pt idx="3789">
                  <c:v>3789</c:v>
                </c:pt>
                <c:pt idx="3790">
                  <c:v>3790</c:v>
                </c:pt>
                <c:pt idx="3791">
                  <c:v>3791</c:v>
                </c:pt>
                <c:pt idx="3792">
                  <c:v>3792</c:v>
                </c:pt>
                <c:pt idx="3793">
                  <c:v>3793</c:v>
                </c:pt>
                <c:pt idx="3794">
                  <c:v>3794</c:v>
                </c:pt>
                <c:pt idx="3795">
                  <c:v>3795</c:v>
                </c:pt>
                <c:pt idx="3796">
                  <c:v>3796</c:v>
                </c:pt>
                <c:pt idx="3797">
                  <c:v>3797</c:v>
                </c:pt>
                <c:pt idx="3798">
                  <c:v>3798</c:v>
                </c:pt>
                <c:pt idx="3799">
                  <c:v>3799</c:v>
                </c:pt>
                <c:pt idx="3800">
                  <c:v>3800</c:v>
                </c:pt>
                <c:pt idx="3801">
                  <c:v>3801</c:v>
                </c:pt>
                <c:pt idx="3802">
                  <c:v>3802</c:v>
                </c:pt>
                <c:pt idx="3803">
                  <c:v>3803</c:v>
                </c:pt>
                <c:pt idx="3804">
                  <c:v>3804</c:v>
                </c:pt>
                <c:pt idx="3805">
                  <c:v>3805</c:v>
                </c:pt>
                <c:pt idx="3806">
                  <c:v>3806</c:v>
                </c:pt>
                <c:pt idx="3807">
                  <c:v>3807</c:v>
                </c:pt>
                <c:pt idx="3808">
                  <c:v>3808</c:v>
                </c:pt>
                <c:pt idx="3809">
                  <c:v>3809</c:v>
                </c:pt>
                <c:pt idx="3810">
                  <c:v>3810</c:v>
                </c:pt>
                <c:pt idx="3811">
                  <c:v>3811</c:v>
                </c:pt>
                <c:pt idx="3812">
                  <c:v>3812</c:v>
                </c:pt>
                <c:pt idx="3813">
                  <c:v>3813</c:v>
                </c:pt>
                <c:pt idx="3814">
                  <c:v>3814</c:v>
                </c:pt>
                <c:pt idx="3815">
                  <c:v>3815</c:v>
                </c:pt>
                <c:pt idx="3816">
                  <c:v>3816</c:v>
                </c:pt>
                <c:pt idx="3817">
                  <c:v>3817</c:v>
                </c:pt>
                <c:pt idx="3818">
                  <c:v>3818</c:v>
                </c:pt>
                <c:pt idx="3819">
                  <c:v>3819</c:v>
                </c:pt>
                <c:pt idx="3820">
                  <c:v>3820</c:v>
                </c:pt>
                <c:pt idx="3821">
                  <c:v>3821</c:v>
                </c:pt>
                <c:pt idx="3822">
                  <c:v>3822</c:v>
                </c:pt>
                <c:pt idx="3823">
                  <c:v>3823</c:v>
                </c:pt>
                <c:pt idx="3824">
                  <c:v>3824</c:v>
                </c:pt>
                <c:pt idx="3825">
                  <c:v>3825</c:v>
                </c:pt>
                <c:pt idx="3826">
                  <c:v>3826</c:v>
                </c:pt>
                <c:pt idx="3827">
                  <c:v>3827</c:v>
                </c:pt>
                <c:pt idx="3828">
                  <c:v>3828</c:v>
                </c:pt>
                <c:pt idx="3829">
                  <c:v>3829</c:v>
                </c:pt>
                <c:pt idx="3830">
                  <c:v>3830</c:v>
                </c:pt>
                <c:pt idx="3831">
                  <c:v>3831</c:v>
                </c:pt>
                <c:pt idx="3832">
                  <c:v>3832</c:v>
                </c:pt>
                <c:pt idx="3833">
                  <c:v>3833</c:v>
                </c:pt>
                <c:pt idx="3834">
                  <c:v>3834</c:v>
                </c:pt>
                <c:pt idx="3835">
                  <c:v>3835</c:v>
                </c:pt>
                <c:pt idx="3836">
                  <c:v>3836</c:v>
                </c:pt>
                <c:pt idx="3837">
                  <c:v>3837</c:v>
                </c:pt>
                <c:pt idx="3838">
                  <c:v>3838</c:v>
                </c:pt>
                <c:pt idx="3839">
                  <c:v>3839</c:v>
                </c:pt>
                <c:pt idx="3840">
                  <c:v>3840</c:v>
                </c:pt>
                <c:pt idx="3841">
                  <c:v>3841</c:v>
                </c:pt>
                <c:pt idx="3842">
                  <c:v>3842</c:v>
                </c:pt>
                <c:pt idx="3843">
                  <c:v>3843</c:v>
                </c:pt>
                <c:pt idx="3844">
                  <c:v>3844</c:v>
                </c:pt>
                <c:pt idx="3845">
                  <c:v>3845</c:v>
                </c:pt>
                <c:pt idx="3846">
                  <c:v>3846</c:v>
                </c:pt>
                <c:pt idx="3847">
                  <c:v>3847</c:v>
                </c:pt>
                <c:pt idx="3848">
                  <c:v>3848</c:v>
                </c:pt>
                <c:pt idx="3849">
                  <c:v>3849</c:v>
                </c:pt>
                <c:pt idx="3850">
                  <c:v>3850</c:v>
                </c:pt>
                <c:pt idx="3851">
                  <c:v>3851</c:v>
                </c:pt>
                <c:pt idx="3852">
                  <c:v>3852</c:v>
                </c:pt>
                <c:pt idx="3853">
                  <c:v>3853</c:v>
                </c:pt>
                <c:pt idx="3854">
                  <c:v>3854</c:v>
                </c:pt>
                <c:pt idx="3855">
                  <c:v>3855</c:v>
                </c:pt>
                <c:pt idx="3856">
                  <c:v>3856</c:v>
                </c:pt>
                <c:pt idx="3857">
                  <c:v>3857</c:v>
                </c:pt>
                <c:pt idx="3858">
                  <c:v>3858</c:v>
                </c:pt>
                <c:pt idx="3859">
                  <c:v>3859</c:v>
                </c:pt>
                <c:pt idx="3860">
                  <c:v>3860</c:v>
                </c:pt>
                <c:pt idx="3861">
                  <c:v>3861</c:v>
                </c:pt>
                <c:pt idx="3862">
                  <c:v>3862</c:v>
                </c:pt>
                <c:pt idx="3863">
                  <c:v>3863</c:v>
                </c:pt>
                <c:pt idx="3864">
                  <c:v>3864</c:v>
                </c:pt>
                <c:pt idx="3865">
                  <c:v>3865</c:v>
                </c:pt>
                <c:pt idx="3866">
                  <c:v>3866</c:v>
                </c:pt>
                <c:pt idx="3867">
                  <c:v>3867</c:v>
                </c:pt>
                <c:pt idx="3868">
                  <c:v>3868</c:v>
                </c:pt>
                <c:pt idx="3869">
                  <c:v>3869</c:v>
                </c:pt>
                <c:pt idx="3870">
                  <c:v>3870</c:v>
                </c:pt>
                <c:pt idx="3871">
                  <c:v>3871</c:v>
                </c:pt>
                <c:pt idx="3872">
                  <c:v>3872</c:v>
                </c:pt>
                <c:pt idx="3873">
                  <c:v>3873</c:v>
                </c:pt>
                <c:pt idx="3874">
                  <c:v>3874</c:v>
                </c:pt>
                <c:pt idx="3875">
                  <c:v>3875</c:v>
                </c:pt>
                <c:pt idx="3876">
                  <c:v>3876</c:v>
                </c:pt>
                <c:pt idx="3877">
                  <c:v>3877</c:v>
                </c:pt>
                <c:pt idx="3878">
                  <c:v>3878</c:v>
                </c:pt>
                <c:pt idx="3879">
                  <c:v>3879</c:v>
                </c:pt>
                <c:pt idx="3880">
                  <c:v>3880</c:v>
                </c:pt>
                <c:pt idx="3881">
                  <c:v>3881</c:v>
                </c:pt>
                <c:pt idx="3882">
                  <c:v>3882</c:v>
                </c:pt>
                <c:pt idx="3883">
                  <c:v>3883</c:v>
                </c:pt>
                <c:pt idx="3884">
                  <c:v>3884</c:v>
                </c:pt>
                <c:pt idx="3885">
                  <c:v>3885</c:v>
                </c:pt>
                <c:pt idx="3886">
                  <c:v>3886</c:v>
                </c:pt>
                <c:pt idx="3887">
                  <c:v>3887</c:v>
                </c:pt>
                <c:pt idx="3888">
                  <c:v>3888</c:v>
                </c:pt>
                <c:pt idx="3889">
                  <c:v>3889</c:v>
                </c:pt>
                <c:pt idx="3890">
                  <c:v>3890</c:v>
                </c:pt>
                <c:pt idx="3891">
                  <c:v>3891</c:v>
                </c:pt>
                <c:pt idx="3892">
                  <c:v>3892</c:v>
                </c:pt>
                <c:pt idx="3893">
                  <c:v>3893</c:v>
                </c:pt>
                <c:pt idx="3894">
                  <c:v>3894</c:v>
                </c:pt>
                <c:pt idx="3895">
                  <c:v>3895</c:v>
                </c:pt>
                <c:pt idx="3896">
                  <c:v>3896</c:v>
                </c:pt>
                <c:pt idx="3897">
                  <c:v>3897</c:v>
                </c:pt>
                <c:pt idx="3898">
                  <c:v>3898</c:v>
                </c:pt>
                <c:pt idx="3899">
                  <c:v>3899</c:v>
                </c:pt>
                <c:pt idx="3900">
                  <c:v>3900</c:v>
                </c:pt>
                <c:pt idx="3901">
                  <c:v>3901</c:v>
                </c:pt>
                <c:pt idx="3902">
                  <c:v>3902</c:v>
                </c:pt>
                <c:pt idx="3903">
                  <c:v>3903</c:v>
                </c:pt>
                <c:pt idx="3904">
                  <c:v>3904</c:v>
                </c:pt>
                <c:pt idx="3905">
                  <c:v>3905</c:v>
                </c:pt>
                <c:pt idx="3906">
                  <c:v>3906</c:v>
                </c:pt>
                <c:pt idx="3907">
                  <c:v>3907</c:v>
                </c:pt>
                <c:pt idx="3908">
                  <c:v>3908</c:v>
                </c:pt>
                <c:pt idx="3909">
                  <c:v>3909</c:v>
                </c:pt>
                <c:pt idx="3910">
                  <c:v>3910</c:v>
                </c:pt>
                <c:pt idx="3911">
                  <c:v>3911</c:v>
                </c:pt>
                <c:pt idx="3912">
                  <c:v>3912</c:v>
                </c:pt>
                <c:pt idx="3913">
                  <c:v>3913</c:v>
                </c:pt>
                <c:pt idx="3914">
                  <c:v>3914</c:v>
                </c:pt>
                <c:pt idx="3915">
                  <c:v>3915</c:v>
                </c:pt>
                <c:pt idx="3916">
                  <c:v>3916</c:v>
                </c:pt>
                <c:pt idx="3917">
                  <c:v>3917</c:v>
                </c:pt>
                <c:pt idx="3918">
                  <c:v>3918</c:v>
                </c:pt>
                <c:pt idx="3919">
                  <c:v>3919</c:v>
                </c:pt>
                <c:pt idx="3920">
                  <c:v>3920</c:v>
                </c:pt>
                <c:pt idx="3921">
                  <c:v>3921</c:v>
                </c:pt>
                <c:pt idx="3922">
                  <c:v>3922</c:v>
                </c:pt>
                <c:pt idx="3923">
                  <c:v>3923</c:v>
                </c:pt>
                <c:pt idx="3924">
                  <c:v>3924</c:v>
                </c:pt>
                <c:pt idx="3925">
                  <c:v>3925</c:v>
                </c:pt>
                <c:pt idx="3926">
                  <c:v>3926</c:v>
                </c:pt>
                <c:pt idx="3927">
                  <c:v>3927</c:v>
                </c:pt>
                <c:pt idx="3928">
                  <c:v>3928</c:v>
                </c:pt>
                <c:pt idx="3929">
                  <c:v>3929</c:v>
                </c:pt>
                <c:pt idx="3930">
                  <c:v>3930</c:v>
                </c:pt>
                <c:pt idx="3931">
                  <c:v>3931</c:v>
                </c:pt>
                <c:pt idx="3932">
                  <c:v>3932</c:v>
                </c:pt>
                <c:pt idx="3933">
                  <c:v>3933</c:v>
                </c:pt>
                <c:pt idx="3934">
                  <c:v>3934</c:v>
                </c:pt>
                <c:pt idx="3935">
                  <c:v>3935</c:v>
                </c:pt>
                <c:pt idx="3936">
                  <c:v>3936</c:v>
                </c:pt>
                <c:pt idx="3937">
                  <c:v>3937</c:v>
                </c:pt>
                <c:pt idx="3938">
                  <c:v>3938</c:v>
                </c:pt>
                <c:pt idx="3939">
                  <c:v>3939</c:v>
                </c:pt>
                <c:pt idx="3940">
                  <c:v>3940</c:v>
                </c:pt>
                <c:pt idx="3941">
                  <c:v>3941</c:v>
                </c:pt>
                <c:pt idx="3942">
                  <c:v>3942</c:v>
                </c:pt>
                <c:pt idx="3943">
                  <c:v>3943</c:v>
                </c:pt>
                <c:pt idx="3944">
                  <c:v>3944</c:v>
                </c:pt>
                <c:pt idx="3945">
                  <c:v>3945</c:v>
                </c:pt>
                <c:pt idx="3946">
                  <c:v>3946</c:v>
                </c:pt>
                <c:pt idx="3947">
                  <c:v>3947</c:v>
                </c:pt>
                <c:pt idx="3948">
                  <c:v>3948</c:v>
                </c:pt>
                <c:pt idx="3949">
                  <c:v>3949</c:v>
                </c:pt>
                <c:pt idx="3950">
                  <c:v>3950</c:v>
                </c:pt>
                <c:pt idx="3951">
                  <c:v>3951</c:v>
                </c:pt>
                <c:pt idx="3952">
                  <c:v>3952</c:v>
                </c:pt>
                <c:pt idx="3953">
                  <c:v>3953</c:v>
                </c:pt>
                <c:pt idx="3954">
                  <c:v>3954</c:v>
                </c:pt>
                <c:pt idx="3955">
                  <c:v>3955</c:v>
                </c:pt>
                <c:pt idx="3956">
                  <c:v>3956</c:v>
                </c:pt>
                <c:pt idx="3957">
                  <c:v>3957</c:v>
                </c:pt>
                <c:pt idx="3958">
                  <c:v>3958</c:v>
                </c:pt>
                <c:pt idx="3959">
                  <c:v>3959</c:v>
                </c:pt>
                <c:pt idx="3960">
                  <c:v>3960</c:v>
                </c:pt>
                <c:pt idx="3961">
                  <c:v>3961</c:v>
                </c:pt>
                <c:pt idx="3962">
                  <c:v>3962</c:v>
                </c:pt>
                <c:pt idx="3963">
                  <c:v>3963</c:v>
                </c:pt>
                <c:pt idx="3964">
                  <c:v>3964</c:v>
                </c:pt>
                <c:pt idx="3965">
                  <c:v>3965</c:v>
                </c:pt>
                <c:pt idx="3966">
                  <c:v>3966</c:v>
                </c:pt>
                <c:pt idx="3967">
                  <c:v>3967</c:v>
                </c:pt>
                <c:pt idx="3968">
                  <c:v>3968</c:v>
                </c:pt>
                <c:pt idx="3969">
                  <c:v>3969</c:v>
                </c:pt>
                <c:pt idx="3970">
                  <c:v>3970</c:v>
                </c:pt>
                <c:pt idx="3971">
                  <c:v>3971</c:v>
                </c:pt>
                <c:pt idx="3972">
                  <c:v>3972</c:v>
                </c:pt>
                <c:pt idx="3973">
                  <c:v>3973</c:v>
                </c:pt>
                <c:pt idx="3974">
                  <c:v>3974</c:v>
                </c:pt>
                <c:pt idx="3975">
                  <c:v>3975</c:v>
                </c:pt>
                <c:pt idx="3976">
                  <c:v>3976</c:v>
                </c:pt>
                <c:pt idx="3977">
                  <c:v>3977</c:v>
                </c:pt>
                <c:pt idx="3978">
                  <c:v>3978</c:v>
                </c:pt>
                <c:pt idx="3979">
                  <c:v>3979</c:v>
                </c:pt>
                <c:pt idx="3980">
                  <c:v>3980</c:v>
                </c:pt>
                <c:pt idx="3981">
                  <c:v>3981</c:v>
                </c:pt>
                <c:pt idx="3982">
                  <c:v>3982</c:v>
                </c:pt>
                <c:pt idx="3983">
                  <c:v>3983</c:v>
                </c:pt>
                <c:pt idx="3984">
                  <c:v>3984</c:v>
                </c:pt>
                <c:pt idx="3985">
                  <c:v>3985</c:v>
                </c:pt>
                <c:pt idx="3986">
                  <c:v>3986</c:v>
                </c:pt>
                <c:pt idx="3987">
                  <c:v>3987</c:v>
                </c:pt>
                <c:pt idx="3988">
                  <c:v>3988</c:v>
                </c:pt>
                <c:pt idx="3989">
                  <c:v>3989</c:v>
                </c:pt>
                <c:pt idx="3990">
                  <c:v>3990</c:v>
                </c:pt>
                <c:pt idx="3991">
                  <c:v>3991</c:v>
                </c:pt>
                <c:pt idx="3992">
                  <c:v>3992</c:v>
                </c:pt>
                <c:pt idx="3993">
                  <c:v>3993</c:v>
                </c:pt>
                <c:pt idx="3994">
                  <c:v>3994</c:v>
                </c:pt>
                <c:pt idx="3995">
                  <c:v>3995</c:v>
                </c:pt>
                <c:pt idx="3996">
                  <c:v>3996</c:v>
                </c:pt>
                <c:pt idx="3997">
                  <c:v>3997</c:v>
                </c:pt>
                <c:pt idx="3998">
                  <c:v>3998</c:v>
                </c:pt>
                <c:pt idx="3999">
                  <c:v>3999</c:v>
                </c:pt>
                <c:pt idx="4000">
                  <c:v>4000</c:v>
                </c:pt>
                <c:pt idx="4001">
                  <c:v>4001</c:v>
                </c:pt>
                <c:pt idx="4002">
                  <c:v>4002</c:v>
                </c:pt>
                <c:pt idx="4003">
                  <c:v>4003</c:v>
                </c:pt>
                <c:pt idx="4004">
                  <c:v>4004</c:v>
                </c:pt>
                <c:pt idx="4005">
                  <c:v>4005</c:v>
                </c:pt>
                <c:pt idx="4006">
                  <c:v>4006</c:v>
                </c:pt>
                <c:pt idx="4007">
                  <c:v>4007</c:v>
                </c:pt>
                <c:pt idx="4008">
                  <c:v>4008</c:v>
                </c:pt>
                <c:pt idx="4009">
                  <c:v>4009</c:v>
                </c:pt>
                <c:pt idx="4010">
                  <c:v>4010</c:v>
                </c:pt>
                <c:pt idx="4011">
                  <c:v>4011</c:v>
                </c:pt>
                <c:pt idx="4012">
                  <c:v>4012</c:v>
                </c:pt>
                <c:pt idx="4013">
                  <c:v>4013</c:v>
                </c:pt>
                <c:pt idx="4014">
                  <c:v>4014</c:v>
                </c:pt>
                <c:pt idx="4015">
                  <c:v>4015</c:v>
                </c:pt>
                <c:pt idx="4016">
                  <c:v>4016</c:v>
                </c:pt>
                <c:pt idx="4017">
                  <c:v>4017</c:v>
                </c:pt>
                <c:pt idx="4018">
                  <c:v>4018</c:v>
                </c:pt>
                <c:pt idx="4019">
                  <c:v>4019</c:v>
                </c:pt>
                <c:pt idx="4020">
                  <c:v>4020</c:v>
                </c:pt>
                <c:pt idx="4021">
                  <c:v>4021</c:v>
                </c:pt>
                <c:pt idx="4022">
                  <c:v>4022</c:v>
                </c:pt>
                <c:pt idx="4023">
                  <c:v>4023</c:v>
                </c:pt>
                <c:pt idx="4024">
                  <c:v>4024</c:v>
                </c:pt>
                <c:pt idx="4025">
                  <c:v>4025</c:v>
                </c:pt>
                <c:pt idx="4026">
                  <c:v>4026</c:v>
                </c:pt>
                <c:pt idx="4027">
                  <c:v>4027</c:v>
                </c:pt>
                <c:pt idx="4028">
                  <c:v>4028</c:v>
                </c:pt>
                <c:pt idx="4029">
                  <c:v>4029</c:v>
                </c:pt>
                <c:pt idx="4030">
                  <c:v>4030</c:v>
                </c:pt>
                <c:pt idx="4031">
                  <c:v>4031</c:v>
                </c:pt>
                <c:pt idx="4032">
                  <c:v>4032</c:v>
                </c:pt>
                <c:pt idx="4033">
                  <c:v>4033</c:v>
                </c:pt>
                <c:pt idx="4034">
                  <c:v>4034</c:v>
                </c:pt>
                <c:pt idx="4035">
                  <c:v>4035</c:v>
                </c:pt>
                <c:pt idx="4036">
                  <c:v>4036</c:v>
                </c:pt>
                <c:pt idx="4037">
                  <c:v>4037</c:v>
                </c:pt>
                <c:pt idx="4038">
                  <c:v>4038</c:v>
                </c:pt>
                <c:pt idx="4039">
                  <c:v>4039</c:v>
                </c:pt>
                <c:pt idx="4040">
                  <c:v>4040</c:v>
                </c:pt>
                <c:pt idx="4041">
                  <c:v>4041</c:v>
                </c:pt>
                <c:pt idx="4042">
                  <c:v>4042</c:v>
                </c:pt>
                <c:pt idx="4043">
                  <c:v>4043</c:v>
                </c:pt>
                <c:pt idx="4044">
                  <c:v>4044</c:v>
                </c:pt>
                <c:pt idx="4045">
                  <c:v>4045</c:v>
                </c:pt>
                <c:pt idx="4046">
                  <c:v>4046</c:v>
                </c:pt>
                <c:pt idx="4047">
                  <c:v>4047</c:v>
                </c:pt>
                <c:pt idx="4048">
                  <c:v>4048</c:v>
                </c:pt>
                <c:pt idx="4049">
                  <c:v>4049</c:v>
                </c:pt>
                <c:pt idx="4050">
                  <c:v>4050</c:v>
                </c:pt>
                <c:pt idx="4051">
                  <c:v>4051</c:v>
                </c:pt>
                <c:pt idx="4052">
                  <c:v>4052</c:v>
                </c:pt>
                <c:pt idx="4053">
                  <c:v>4053</c:v>
                </c:pt>
                <c:pt idx="4054">
                  <c:v>4054</c:v>
                </c:pt>
                <c:pt idx="4055">
                  <c:v>4055</c:v>
                </c:pt>
                <c:pt idx="4056">
                  <c:v>4056</c:v>
                </c:pt>
                <c:pt idx="4057">
                  <c:v>4057</c:v>
                </c:pt>
                <c:pt idx="4058">
                  <c:v>4058</c:v>
                </c:pt>
                <c:pt idx="4059">
                  <c:v>4059</c:v>
                </c:pt>
                <c:pt idx="4060">
                  <c:v>4060</c:v>
                </c:pt>
                <c:pt idx="4061">
                  <c:v>4061</c:v>
                </c:pt>
                <c:pt idx="4062">
                  <c:v>4062</c:v>
                </c:pt>
                <c:pt idx="4063">
                  <c:v>4063</c:v>
                </c:pt>
                <c:pt idx="4064">
                  <c:v>4064</c:v>
                </c:pt>
                <c:pt idx="4065">
                  <c:v>4065</c:v>
                </c:pt>
                <c:pt idx="4066">
                  <c:v>4066</c:v>
                </c:pt>
                <c:pt idx="4067">
                  <c:v>4067</c:v>
                </c:pt>
                <c:pt idx="4068">
                  <c:v>4068</c:v>
                </c:pt>
                <c:pt idx="4069">
                  <c:v>4069</c:v>
                </c:pt>
                <c:pt idx="4070">
                  <c:v>4070</c:v>
                </c:pt>
                <c:pt idx="4071">
                  <c:v>4071</c:v>
                </c:pt>
                <c:pt idx="4072">
                  <c:v>4072</c:v>
                </c:pt>
                <c:pt idx="4073">
                  <c:v>4073</c:v>
                </c:pt>
                <c:pt idx="4074">
                  <c:v>4074</c:v>
                </c:pt>
                <c:pt idx="4075">
                  <c:v>4075</c:v>
                </c:pt>
                <c:pt idx="4076">
                  <c:v>4076</c:v>
                </c:pt>
                <c:pt idx="4077">
                  <c:v>4077</c:v>
                </c:pt>
                <c:pt idx="4078">
                  <c:v>4078</c:v>
                </c:pt>
                <c:pt idx="4079">
                  <c:v>4079</c:v>
                </c:pt>
                <c:pt idx="4080">
                  <c:v>4080</c:v>
                </c:pt>
                <c:pt idx="4081">
                  <c:v>4081</c:v>
                </c:pt>
                <c:pt idx="4082">
                  <c:v>4082</c:v>
                </c:pt>
                <c:pt idx="4083">
                  <c:v>4083</c:v>
                </c:pt>
                <c:pt idx="4084">
                  <c:v>4084</c:v>
                </c:pt>
                <c:pt idx="4085">
                  <c:v>4085</c:v>
                </c:pt>
                <c:pt idx="4086">
                  <c:v>4086</c:v>
                </c:pt>
                <c:pt idx="4087">
                  <c:v>4087</c:v>
                </c:pt>
                <c:pt idx="4088">
                  <c:v>4088</c:v>
                </c:pt>
                <c:pt idx="4089">
                  <c:v>4089</c:v>
                </c:pt>
                <c:pt idx="4090">
                  <c:v>4090</c:v>
                </c:pt>
                <c:pt idx="4091">
                  <c:v>4091</c:v>
                </c:pt>
                <c:pt idx="4092">
                  <c:v>4092</c:v>
                </c:pt>
                <c:pt idx="4093">
                  <c:v>4093</c:v>
                </c:pt>
                <c:pt idx="4094">
                  <c:v>4094</c:v>
                </c:pt>
                <c:pt idx="4095">
                  <c:v>4095</c:v>
                </c:pt>
                <c:pt idx="4096">
                  <c:v>4096</c:v>
                </c:pt>
                <c:pt idx="4097">
                  <c:v>4097</c:v>
                </c:pt>
                <c:pt idx="4098">
                  <c:v>4098</c:v>
                </c:pt>
                <c:pt idx="4099">
                  <c:v>4099</c:v>
                </c:pt>
                <c:pt idx="4100">
                  <c:v>4100</c:v>
                </c:pt>
                <c:pt idx="4101">
                  <c:v>4101</c:v>
                </c:pt>
                <c:pt idx="4102">
                  <c:v>4102</c:v>
                </c:pt>
                <c:pt idx="4103">
                  <c:v>4103</c:v>
                </c:pt>
                <c:pt idx="4104">
                  <c:v>4104</c:v>
                </c:pt>
                <c:pt idx="4105">
                  <c:v>4105</c:v>
                </c:pt>
                <c:pt idx="4106">
                  <c:v>4106</c:v>
                </c:pt>
                <c:pt idx="4107">
                  <c:v>4107</c:v>
                </c:pt>
                <c:pt idx="4108">
                  <c:v>4108</c:v>
                </c:pt>
                <c:pt idx="4109">
                  <c:v>4109</c:v>
                </c:pt>
                <c:pt idx="4110">
                  <c:v>4110</c:v>
                </c:pt>
                <c:pt idx="4111">
                  <c:v>4111</c:v>
                </c:pt>
                <c:pt idx="4112">
                  <c:v>4112</c:v>
                </c:pt>
                <c:pt idx="4113">
                  <c:v>4113</c:v>
                </c:pt>
                <c:pt idx="4114">
                  <c:v>4114</c:v>
                </c:pt>
                <c:pt idx="4115">
                  <c:v>4115</c:v>
                </c:pt>
                <c:pt idx="4116">
                  <c:v>4116</c:v>
                </c:pt>
                <c:pt idx="4117">
                  <c:v>4117</c:v>
                </c:pt>
                <c:pt idx="4118">
                  <c:v>4118</c:v>
                </c:pt>
                <c:pt idx="4119">
                  <c:v>4119</c:v>
                </c:pt>
                <c:pt idx="4120">
                  <c:v>4120</c:v>
                </c:pt>
                <c:pt idx="4121">
                  <c:v>4121</c:v>
                </c:pt>
                <c:pt idx="4122">
                  <c:v>4122</c:v>
                </c:pt>
                <c:pt idx="4123">
                  <c:v>4123</c:v>
                </c:pt>
                <c:pt idx="4124">
                  <c:v>4124</c:v>
                </c:pt>
                <c:pt idx="4125">
                  <c:v>4125</c:v>
                </c:pt>
                <c:pt idx="4126">
                  <c:v>4126</c:v>
                </c:pt>
                <c:pt idx="4127">
                  <c:v>4127</c:v>
                </c:pt>
                <c:pt idx="4128">
                  <c:v>4128</c:v>
                </c:pt>
                <c:pt idx="4129">
                  <c:v>4129</c:v>
                </c:pt>
                <c:pt idx="4130">
                  <c:v>4130</c:v>
                </c:pt>
                <c:pt idx="4131">
                  <c:v>4131</c:v>
                </c:pt>
                <c:pt idx="4132">
                  <c:v>4132</c:v>
                </c:pt>
                <c:pt idx="4133">
                  <c:v>4133</c:v>
                </c:pt>
                <c:pt idx="4134">
                  <c:v>4134</c:v>
                </c:pt>
                <c:pt idx="4135">
                  <c:v>4135</c:v>
                </c:pt>
                <c:pt idx="4136">
                  <c:v>4136</c:v>
                </c:pt>
                <c:pt idx="4137">
                  <c:v>4137</c:v>
                </c:pt>
                <c:pt idx="4138">
                  <c:v>4138</c:v>
                </c:pt>
                <c:pt idx="4139">
                  <c:v>4139</c:v>
                </c:pt>
                <c:pt idx="4140">
                  <c:v>4140</c:v>
                </c:pt>
                <c:pt idx="4141">
                  <c:v>4141</c:v>
                </c:pt>
                <c:pt idx="4142">
                  <c:v>4142</c:v>
                </c:pt>
                <c:pt idx="4143">
                  <c:v>4143</c:v>
                </c:pt>
                <c:pt idx="4144">
                  <c:v>4144</c:v>
                </c:pt>
                <c:pt idx="4145">
                  <c:v>4145</c:v>
                </c:pt>
                <c:pt idx="4146">
                  <c:v>4146</c:v>
                </c:pt>
                <c:pt idx="4147">
                  <c:v>4147</c:v>
                </c:pt>
                <c:pt idx="4148">
                  <c:v>4148</c:v>
                </c:pt>
                <c:pt idx="4149">
                  <c:v>4149</c:v>
                </c:pt>
                <c:pt idx="4150">
                  <c:v>4150</c:v>
                </c:pt>
                <c:pt idx="4151">
                  <c:v>4151</c:v>
                </c:pt>
                <c:pt idx="4152">
                  <c:v>4152</c:v>
                </c:pt>
                <c:pt idx="4153">
                  <c:v>4153</c:v>
                </c:pt>
                <c:pt idx="4154">
                  <c:v>4154</c:v>
                </c:pt>
                <c:pt idx="4155">
                  <c:v>4155</c:v>
                </c:pt>
                <c:pt idx="4156">
                  <c:v>4156</c:v>
                </c:pt>
                <c:pt idx="4157">
                  <c:v>4157</c:v>
                </c:pt>
                <c:pt idx="4158">
                  <c:v>4158</c:v>
                </c:pt>
                <c:pt idx="4159">
                  <c:v>4159</c:v>
                </c:pt>
                <c:pt idx="4160">
                  <c:v>4160</c:v>
                </c:pt>
                <c:pt idx="4161">
                  <c:v>4161</c:v>
                </c:pt>
                <c:pt idx="4162">
                  <c:v>4162</c:v>
                </c:pt>
                <c:pt idx="4163">
                  <c:v>4163</c:v>
                </c:pt>
                <c:pt idx="4164">
                  <c:v>4164</c:v>
                </c:pt>
                <c:pt idx="4165">
                  <c:v>4165</c:v>
                </c:pt>
                <c:pt idx="4166">
                  <c:v>4166</c:v>
                </c:pt>
                <c:pt idx="4167">
                  <c:v>4167</c:v>
                </c:pt>
                <c:pt idx="4168">
                  <c:v>4168</c:v>
                </c:pt>
                <c:pt idx="4169">
                  <c:v>4169</c:v>
                </c:pt>
                <c:pt idx="4170">
                  <c:v>4170</c:v>
                </c:pt>
                <c:pt idx="4171">
                  <c:v>4171</c:v>
                </c:pt>
                <c:pt idx="4172">
                  <c:v>4172</c:v>
                </c:pt>
                <c:pt idx="4173">
                  <c:v>4173</c:v>
                </c:pt>
                <c:pt idx="4174">
                  <c:v>4174</c:v>
                </c:pt>
                <c:pt idx="4175">
                  <c:v>4175</c:v>
                </c:pt>
                <c:pt idx="4176">
                  <c:v>4176</c:v>
                </c:pt>
                <c:pt idx="4177">
                  <c:v>4177</c:v>
                </c:pt>
                <c:pt idx="4178">
                  <c:v>4178</c:v>
                </c:pt>
                <c:pt idx="4179">
                  <c:v>4179</c:v>
                </c:pt>
                <c:pt idx="4180">
                  <c:v>4180</c:v>
                </c:pt>
                <c:pt idx="4181">
                  <c:v>4181</c:v>
                </c:pt>
                <c:pt idx="4182">
                  <c:v>4182</c:v>
                </c:pt>
                <c:pt idx="4183">
                  <c:v>4183</c:v>
                </c:pt>
                <c:pt idx="4184">
                  <c:v>4184</c:v>
                </c:pt>
                <c:pt idx="4185">
                  <c:v>4185</c:v>
                </c:pt>
                <c:pt idx="4186">
                  <c:v>4186</c:v>
                </c:pt>
                <c:pt idx="4187">
                  <c:v>4187</c:v>
                </c:pt>
                <c:pt idx="4188">
                  <c:v>4188</c:v>
                </c:pt>
                <c:pt idx="4189">
                  <c:v>4189</c:v>
                </c:pt>
                <c:pt idx="4190">
                  <c:v>4190</c:v>
                </c:pt>
                <c:pt idx="4191">
                  <c:v>4191</c:v>
                </c:pt>
                <c:pt idx="4192">
                  <c:v>4192</c:v>
                </c:pt>
                <c:pt idx="4193">
                  <c:v>4193</c:v>
                </c:pt>
                <c:pt idx="4194">
                  <c:v>4194</c:v>
                </c:pt>
                <c:pt idx="4195">
                  <c:v>4195</c:v>
                </c:pt>
                <c:pt idx="4196">
                  <c:v>4196</c:v>
                </c:pt>
                <c:pt idx="4197">
                  <c:v>4197</c:v>
                </c:pt>
                <c:pt idx="4198">
                  <c:v>4198</c:v>
                </c:pt>
                <c:pt idx="4199">
                  <c:v>4199</c:v>
                </c:pt>
                <c:pt idx="4200">
                  <c:v>4200</c:v>
                </c:pt>
                <c:pt idx="4201">
                  <c:v>4201</c:v>
                </c:pt>
                <c:pt idx="4202">
                  <c:v>4202</c:v>
                </c:pt>
                <c:pt idx="4203">
                  <c:v>4203</c:v>
                </c:pt>
                <c:pt idx="4204">
                  <c:v>4204</c:v>
                </c:pt>
                <c:pt idx="4205">
                  <c:v>4205</c:v>
                </c:pt>
                <c:pt idx="4206">
                  <c:v>4206</c:v>
                </c:pt>
                <c:pt idx="4207">
                  <c:v>4207</c:v>
                </c:pt>
                <c:pt idx="4208">
                  <c:v>4208</c:v>
                </c:pt>
                <c:pt idx="4209">
                  <c:v>4209</c:v>
                </c:pt>
                <c:pt idx="4210">
                  <c:v>4210</c:v>
                </c:pt>
                <c:pt idx="4211">
                  <c:v>4211</c:v>
                </c:pt>
                <c:pt idx="4212">
                  <c:v>4212</c:v>
                </c:pt>
                <c:pt idx="4213">
                  <c:v>4213</c:v>
                </c:pt>
                <c:pt idx="4214">
                  <c:v>4214</c:v>
                </c:pt>
                <c:pt idx="4215">
                  <c:v>4215</c:v>
                </c:pt>
                <c:pt idx="4216">
                  <c:v>4216</c:v>
                </c:pt>
                <c:pt idx="4217">
                  <c:v>4217</c:v>
                </c:pt>
                <c:pt idx="4218">
                  <c:v>4218</c:v>
                </c:pt>
                <c:pt idx="4219">
                  <c:v>4219</c:v>
                </c:pt>
                <c:pt idx="4220">
                  <c:v>4220</c:v>
                </c:pt>
                <c:pt idx="4221">
                  <c:v>4221</c:v>
                </c:pt>
                <c:pt idx="4222">
                  <c:v>4222</c:v>
                </c:pt>
                <c:pt idx="4223">
                  <c:v>4223</c:v>
                </c:pt>
                <c:pt idx="4224">
                  <c:v>4224</c:v>
                </c:pt>
                <c:pt idx="4225">
                  <c:v>4225</c:v>
                </c:pt>
                <c:pt idx="4226">
                  <c:v>4226</c:v>
                </c:pt>
                <c:pt idx="4227">
                  <c:v>4227</c:v>
                </c:pt>
                <c:pt idx="4228">
                  <c:v>4228</c:v>
                </c:pt>
                <c:pt idx="4229">
                  <c:v>4229</c:v>
                </c:pt>
                <c:pt idx="4230">
                  <c:v>4230</c:v>
                </c:pt>
                <c:pt idx="4231">
                  <c:v>4231</c:v>
                </c:pt>
                <c:pt idx="4232">
                  <c:v>4232</c:v>
                </c:pt>
                <c:pt idx="4233">
                  <c:v>4233</c:v>
                </c:pt>
                <c:pt idx="4234">
                  <c:v>4234</c:v>
                </c:pt>
                <c:pt idx="4235">
                  <c:v>4235</c:v>
                </c:pt>
                <c:pt idx="4236">
                  <c:v>4236</c:v>
                </c:pt>
                <c:pt idx="4237">
                  <c:v>4237</c:v>
                </c:pt>
                <c:pt idx="4238">
                  <c:v>4238</c:v>
                </c:pt>
                <c:pt idx="4239">
                  <c:v>4239</c:v>
                </c:pt>
                <c:pt idx="4240">
                  <c:v>4240</c:v>
                </c:pt>
                <c:pt idx="4241">
                  <c:v>4241</c:v>
                </c:pt>
                <c:pt idx="4242">
                  <c:v>4242</c:v>
                </c:pt>
                <c:pt idx="4243">
                  <c:v>4243</c:v>
                </c:pt>
                <c:pt idx="4244">
                  <c:v>4244</c:v>
                </c:pt>
                <c:pt idx="4245">
                  <c:v>4245</c:v>
                </c:pt>
                <c:pt idx="4246">
                  <c:v>4246</c:v>
                </c:pt>
                <c:pt idx="4247">
                  <c:v>4247</c:v>
                </c:pt>
                <c:pt idx="4248">
                  <c:v>4248</c:v>
                </c:pt>
                <c:pt idx="4249">
                  <c:v>4249</c:v>
                </c:pt>
                <c:pt idx="4250">
                  <c:v>4250</c:v>
                </c:pt>
                <c:pt idx="4251">
                  <c:v>4251</c:v>
                </c:pt>
                <c:pt idx="4252">
                  <c:v>4252</c:v>
                </c:pt>
                <c:pt idx="4253">
                  <c:v>4253</c:v>
                </c:pt>
                <c:pt idx="4254">
                  <c:v>4254</c:v>
                </c:pt>
                <c:pt idx="4255">
                  <c:v>4255</c:v>
                </c:pt>
                <c:pt idx="4256">
                  <c:v>4256</c:v>
                </c:pt>
                <c:pt idx="4257">
                  <c:v>4257</c:v>
                </c:pt>
                <c:pt idx="4258">
                  <c:v>4258</c:v>
                </c:pt>
                <c:pt idx="4259">
                  <c:v>4259</c:v>
                </c:pt>
                <c:pt idx="4260">
                  <c:v>4260</c:v>
                </c:pt>
                <c:pt idx="4261">
                  <c:v>4261</c:v>
                </c:pt>
                <c:pt idx="4262">
                  <c:v>4262</c:v>
                </c:pt>
                <c:pt idx="4263">
                  <c:v>4263</c:v>
                </c:pt>
                <c:pt idx="4264">
                  <c:v>4264</c:v>
                </c:pt>
                <c:pt idx="4265">
                  <c:v>4265</c:v>
                </c:pt>
                <c:pt idx="4266">
                  <c:v>4266</c:v>
                </c:pt>
                <c:pt idx="4267">
                  <c:v>4267</c:v>
                </c:pt>
                <c:pt idx="4268">
                  <c:v>4268</c:v>
                </c:pt>
                <c:pt idx="4269">
                  <c:v>4269</c:v>
                </c:pt>
                <c:pt idx="4270">
                  <c:v>4270</c:v>
                </c:pt>
                <c:pt idx="4271">
                  <c:v>4271</c:v>
                </c:pt>
                <c:pt idx="4272">
                  <c:v>4272</c:v>
                </c:pt>
                <c:pt idx="4273">
                  <c:v>4273</c:v>
                </c:pt>
                <c:pt idx="4274">
                  <c:v>4274</c:v>
                </c:pt>
                <c:pt idx="4275">
                  <c:v>4275</c:v>
                </c:pt>
                <c:pt idx="4276">
                  <c:v>4276</c:v>
                </c:pt>
                <c:pt idx="4277">
                  <c:v>4277</c:v>
                </c:pt>
                <c:pt idx="4278">
                  <c:v>4278</c:v>
                </c:pt>
                <c:pt idx="4279">
                  <c:v>4279</c:v>
                </c:pt>
                <c:pt idx="4280">
                  <c:v>4280</c:v>
                </c:pt>
                <c:pt idx="4281">
                  <c:v>4281</c:v>
                </c:pt>
                <c:pt idx="4282">
                  <c:v>4282</c:v>
                </c:pt>
                <c:pt idx="4283">
                  <c:v>4283</c:v>
                </c:pt>
                <c:pt idx="4284">
                  <c:v>4284</c:v>
                </c:pt>
                <c:pt idx="4285">
                  <c:v>4285</c:v>
                </c:pt>
                <c:pt idx="4286">
                  <c:v>4286</c:v>
                </c:pt>
                <c:pt idx="4287">
                  <c:v>4287</c:v>
                </c:pt>
                <c:pt idx="4288">
                  <c:v>4288</c:v>
                </c:pt>
                <c:pt idx="4289">
                  <c:v>4289</c:v>
                </c:pt>
                <c:pt idx="4290">
                  <c:v>4290</c:v>
                </c:pt>
                <c:pt idx="4291">
                  <c:v>4291</c:v>
                </c:pt>
                <c:pt idx="4292">
                  <c:v>4292</c:v>
                </c:pt>
                <c:pt idx="4293">
                  <c:v>4293</c:v>
                </c:pt>
                <c:pt idx="4294">
                  <c:v>4294</c:v>
                </c:pt>
                <c:pt idx="4295">
                  <c:v>4295</c:v>
                </c:pt>
                <c:pt idx="4296">
                  <c:v>4296</c:v>
                </c:pt>
                <c:pt idx="4297">
                  <c:v>4297</c:v>
                </c:pt>
                <c:pt idx="4298">
                  <c:v>4298</c:v>
                </c:pt>
                <c:pt idx="4299">
                  <c:v>4299</c:v>
                </c:pt>
                <c:pt idx="4300">
                  <c:v>4300</c:v>
                </c:pt>
                <c:pt idx="4301">
                  <c:v>4301</c:v>
                </c:pt>
                <c:pt idx="4302">
                  <c:v>4302</c:v>
                </c:pt>
                <c:pt idx="4303">
                  <c:v>4303</c:v>
                </c:pt>
                <c:pt idx="4304">
                  <c:v>4304</c:v>
                </c:pt>
                <c:pt idx="4305">
                  <c:v>4305</c:v>
                </c:pt>
                <c:pt idx="4306">
                  <c:v>4306</c:v>
                </c:pt>
                <c:pt idx="4307">
                  <c:v>4307</c:v>
                </c:pt>
                <c:pt idx="4308">
                  <c:v>4308</c:v>
                </c:pt>
                <c:pt idx="4309">
                  <c:v>4309</c:v>
                </c:pt>
                <c:pt idx="4310">
                  <c:v>4310</c:v>
                </c:pt>
                <c:pt idx="4311">
                  <c:v>4311</c:v>
                </c:pt>
                <c:pt idx="4312">
                  <c:v>4312</c:v>
                </c:pt>
                <c:pt idx="4313">
                  <c:v>4313</c:v>
                </c:pt>
                <c:pt idx="4314">
                  <c:v>4314</c:v>
                </c:pt>
                <c:pt idx="4315">
                  <c:v>4315</c:v>
                </c:pt>
                <c:pt idx="4316">
                  <c:v>4316</c:v>
                </c:pt>
                <c:pt idx="4317">
                  <c:v>4317</c:v>
                </c:pt>
                <c:pt idx="4318">
                  <c:v>4318</c:v>
                </c:pt>
                <c:pt idx="4319">
                  <c:v>4319</c:v>
                </c:pt>
                <c:pt idx="4320">
                  <c:v>4320</c:v>
                </c:pt>
                <c:pt idx="4321">
                  <c:v>4321</c:v>
                </c:pt>
                <c:pt idx="4322">
                  <c:v>4322</c:v>
                </c:pt>
                <c:pt idx="4323">
                  <c:v>4323</c:v>
                </c:pt>
                <c:pt idx="4324">
                  <c:v>4324</c:v>
                </c:pt>
                <c:pt idx="4325">
                  <c:v>4325</c:v>
                </c:pt>
                <c:pt idx="4326">
                  <c:v>4326</c:v>
                </c:pt>
                <c:pt idx="4327">
                  <c:v>4327</c:v>
                </c:pt>
                <c:pt idx="4328">
                  <c:v>4328</c:v>
                </c:pt>
                <c:pt idx="4329">
                  <c:v>4329</c:v>
                </c:pt>
                <c:pt idx="4330">
                  <c:v>4330</c:v>
                </c:pt>
                <c:pt idx="4331">
                  <c:v>4331</c:v>
                </c:pt>
                <c:pt idx="4332">
                  <c:v>4332</c:v>
                </c:pt>
                <c:pt idx="4333">
                  <c:v>4333</c:v>
                </c:pt>
                <c:pt idx="4334">
                  <c:v>4334</c:v>
                </c:pt>
                <c:pt idx="4335">
                  <c:v>4335</c:v>
                </c:pt>
                <c:pt idx="4336">
                  <c:v>4336</c:v>
                </c:pt>
                <c:pt idx="4337">
                  <c:v>4337</c:v>
                </c:pt>
                <c:pt idx="4338">
                  <c:v>4338</c:v>
                </c:pt>
                <c:pt idx="4339">
                  <c:v>4339</c:v>
                </c:pt>
                <c:pt idx="4340">
                  <c:v>4340</c:v>
                </c:pt>
                <c:pt idx="4341">
                  <c:v>4341</c:v>
                </c:pt>
                <c:pt idx="4342">
                  <c:v>4342</c:v>
                </c:pt>
                <c:pt idx="4343">
                  <c:v>4343</c:v>
                </c:pt>
                <c:pt idx="4344">
                  <c:v>4344</c:v>
                </c:pt>
                <c:pt idx="4345">
                  <c:v>4345</c:v>
                </c:pt>
                <c:pt idx="4346">
                  <c:v>4346</c:v>
                </c:pt>
                <c:pt idx="4347">
                  <c:v>4347</c:v>
                </c:pt>
                <c:pt idx="4348">
                  <c:v>4348</c:v>
                </c:pt>
                <c:pt idx="4349">
                  <c:v>4349</c:v>
                </c:pt>
                <c:pt idx="4350">
                  <c:v>4350</c:v>
                </c:pt>
                <c:pt idx="4351">
                  <c:v>4351</c:v>
                </c:pt>
                <c:pt idx="4352">
                  <c:v>4352</c:v>
                </c:pt>
                <c:pt idx="4353">
                  <c:v>4353</c:v>
                </c:pt>
                <c:pt idx="4354">
                  <c:v>4354</c:v>
                </c:pt>
                <c:pt idx="4355">
                  <c:v>4355</c:v>
                </c:pt>
                <c:pt idx="4356">
                  <c:v>4356</c:v>
                </c:pt>
                <c:pt idx="4357">
                  <c:v>4357</c:v>
                </c:pt>
                <c:pt idx="4358">
                  <c:v>4358</c:v>
                </c:pt>
                <c:pt idx="4359">
                  <c:v>4359</c:v>
                </c:pt>
                <c:pt idx="4360">
                  <c:v>4360</c:v>
                </c:pt>
                <c:pt idx="4361">
                  <c:v>4361</c:v>
                </c:pt>
                <c:pt idx="4362">
                  <c:v>4362</c:v>
                </c:pt>
                <c:pt idx="4363">
                  <c:v>4363</c:v>
                </c:pt>
                <c:pt idx="4364">
                  <c:v>4364</c:v>
                </c:pt>
                <c:pt idx="4365">
                  <c:v>4365</c:v>
                </c:pt>
                <c:pt idx="4366">
                  <c:v>4366</c:v>
                </c:pt>
                <c:pt idx="4367">
                  <c:v>4367</c:v>
                </c:pt>
                <c:pt idx="4368">
                  <c:v>4368</c:v>
                </c:pt>
                <c:pt idx="4369">
                  <c:v>4369</c:v>
                </c:pt>
                <c:pt idx="4370">
                  <c:v>4370</c:v>
                </c:pt>
                <c:pt idx="4371">
                  <c:v>4371</c:v>
                </c:pt>
                <c:pt idx="4372">
                  <c:v>4372</c:v>
                </c:pt>
                <c:pt idx="4373">
                  <c:v>4373</c:v>
                </c:pt>
                <c:pt idx="4374">
                  <c:v>4374</c:v>
                </c:pt>
                <c:pt idx="4375">
                  <c:v>4375</c:v>
                </c:pt>
                <c:pt idx="4376">
                  <c:v>4376</c:v>
                </c:pt>
                <c:pt idx="4377">
                  <c:v>4377</c:v>
                </c:pt>
                <c:pt idx="4378">
                  <c:v>4378</c:v>
                </c:pt>
                <c:pt idx="4379">
                  <c:v>4379</c:v>
                </c:pt>
                <c:pt idx="4380">
                  <c:v>4380</c:v>
                </c:pt>
                <c:pt idx="4381">
                  <c:v>4381</c:v>
                </c:pt>
                <c:pt idx="4382">
                  <c:v>4382</c:v>
                </c:pt>
                <c:pt idx="4383">
                  <c:v>4383</c:v>
                </c:pt>
                <c:pt idx="4384">
                  <c:v>4384</c:v>
                </c:pt>
                <c:pt idx="4385">
                  <c:v>4385</c:v>
                </c:pt>
                <c:pt idx="4386">
                  <c:v>4386</c:v>
                </c:pt>
                <c:pt idx="4387">
                  <c:v>4387</c:v>
                </c:pt>
                <c:pt idx="4388">
                  <c:v>4388</c:v>
                </c:pt>
                <c:pt idx="4389">
                  <c:v>4389</c:v>
                </c:pt>
                <c:pt idx="4390">
                  <c:v>4390</c:v>
                </c:pt>
                <c:pt idx="4391">
                  <c:v>4391</c:v>
                </c:pt>
                <c:pt idx="4392">
                  <c:v>4392</c:v>
                </c:pt>
                <c:pt idx="4393">
                  <c:v>4393</c:v>
                </c:pt>
                <c:pt idx="4394">
                  <c:v>4394</c:v>
                </c:pt>
                <c:pt idx="4395">
                  <c:v>4395</c:v>
                </c:pt>
                <c:pt idx="4396">
                  <c:v>4396</c:v>
                </c:pt>
                <c:pt idx="4397">
                  <c:v>4397</c:v>
                </c:pt>
                <c:pt idx="4398">
                  <c:v>4398</c:v>
                </c:pt>
                <c:pt idx="4399">
                  <c:v>4399</c:v>
                </c:pt>
                <c:pt idx="4400">
                  <c:v>4400</c:v>
                </c:pt>
                <c:pt idx="4401">
                  <c:v>4401</c:v>
                </c:pt>
                <c:pt idx="4402">
                  <c:v>4402</c:v>
                </c:pt>
                <c:pt idx="4403">
                  <c:v>4403</c:v>
                </c:pt>
                <c:pt idx="4404">
                  <c:v>4404</c:v>
                </c:pt>
                <c:pt idx="4405">
                  <c:v>4405</c:v>
                </c:pt>
                <c:pt idx="4406">
                  <c:v>4406</c:v>
                </c:pt>
                <c:pt idx="4407">
                  <c:v>4407</c:v>
                </c:pt>
                <c:pt idx="4408">
                  <c:v>4408</c:v>
                </c:pt>
                <c:pt idx="4409">
                  <c:v>4409</c:v>
                </c:pt>
                <c:pt idx="4410">
                  <c:v>4410</c:v>
                </c:pt>
                <c:pt idx="4411">
                  <c:v>4411</c:v>
                </c:pt>
                <c:pt idx="4412">
                  <c:v>4412</c:v>
                </c:pt>
                <c:pt idx="4413">
                  <c:v>4413</c:v>
                </c:pt>
                <c:pt idx="4414">
                  <c:v>4414</c:v>
                </c:pt>
                <c:pt idx="4415">
                  <c:v>4415</c:v>
                </c:pt>
                <c:pt idx="4416">
                  <c:v>4416</c:v>
                </c:pt>
                <c:pt idx="4417">
                  <c:v>4417</c:v>
                </c:pt>
                <c:pt idx="4418">
                  <c:v>4418</c:v>
                </c:pt>
                <c:pt idx="4419">
                  <c:v>4419</c:v>
                </c:pt>
                <c:pt idx="4420">
                  <c:v>4420</c:v>
                </c:pt>
                <c:pt idx="4421">
                  <c:v>4421</c:v>
                </c:pt>
                <c:pt idx="4422">
                  <c:v>4422</c:v>
                </c:pt>
                <c:pt idx="4423">
                  <c:v>4423</c:v>
                </c:pt>
                <c:pt idx="4424">
                  <c:v>4424</c:v>
                </c:pt>
                <c:pt idx="4425">
                  <c:v>4425</c:v>
                </c:pt>
                <c:pt idx="4426">
                  <c:v>4426</c:v>
                </c:pt>
                <c:pt idx="4427">
                  <c:v>4427</c:v>
                </c:pt>
                <c:pt idx="4428">
                  <c:v>4428</c:v>
                </c:pt>
                <c:pt idx="4429">
                  <c:v>4429</c:v>
                </c:pt>
                <c:pt idx="4430">
                  <c:v>4430</c:v>
                </c:pt>
                <c:pt idx="4431">
                  <c:v>4431</c:v>
                </c:pt>
                <c:pt idx="4432">
                  <c:v>4432</c:v>
                </c:pt>
                <c:pt idx="4433">
                  <c:v>4433</c:v>
                </c:pt>
                <c:pt idx="4434">
                  <c:v>4434</c:v>
                </c:pt>
                <c:pt idx="4435">
                  <c:v>4435</c:v>
                </c:pt>
                <c:pt idx="4436">
                  <c:v>4436</c:v>
                </c:pt>
                <c:pt idx="4437">
                  <c:v>4437</c:v>
                </c:pt>
                <c:pt idx="4438">
                  <c:v>4438</c:v>
                </c:pt>
                <c:pt idx="4439">
                  <c:v>4439</c:v>
                </c:pt>
                <c:pt idx="4440">
                  <c:v>4440</c:v>
                </c:pt>
                <c:pt idx="4441">
                  <c:v>4441</c:v>
                </c:pt>
                <c:pt idx="4442">
                  <c:v>4442</c:v>
                </c:pt>
                <c:pt idx="4443">
                  <c:v>4443</c:v>
                </c:pt>
                <c:pt idx="4444">
                  <c:v>4444</c:v>
                </c:pt>
                <c:pt idx="4445">
                  <c:v>4445</c:v>
                </c:pt>
                <c:pt idx="4446">
                  <c:v>4446</c:v>
                </c:pt>
                <c:pt idx="4447">
                  <c:v>4447</c:v>
                </c:pt>
                <c:pt idx="4448">
                  <c:v>4448</c:v>
                </c:pt>
                <c:pt idx="4449">
                  <c:v>4449</c:v>
                </c:pt>
                <c:pt idx="4450">
                  <c:v>4450</c:v>
                </c:pt>
                <c:pt idx="4451">
                  <c:v>4451</c:v>
                </c:pt>
                <c:pt idx="4452">
                  <c:v>4452</c:v>
                </c:pt>
                <c:pt idx="4453">
                  <c:v>4453</c:v>
                </c:pt>
                <c:pt idx="4454">
                  <c:v>4454</c:v>
                </c:pt>
                <c:pt idx="4455">
                  <c:v>4455</c:v>
                </c:pt>
                <c:pt idx="4456">
                  <c:v>4456</c:v>
                </c:pt>
                <c:pt idx="4457">
                  <c:v>4457</c:v>
                </c:pt>
                <c:pt idx="4458">
                  <c:v>4458</c:v>
                </c:pt>
                <c:pt idx="4459">
                  <c:v>4459</c:v>
                </c:pt>
                <c:pt idx="4460">
                  <c:v>4460</c:v>
                </c:pt>
                <c:pt idx="4461">
                  <c:v>4461</c:v>
                </c:pt>
                <c:pt idx="4462">
                  <c:v>4462</c:v>
                </c:pt>
                <c:pt idx="4463">
                  <c:v>4463</c:v>
                </c:pt>
                <c:pt idx="4464">
                  <c:v>4464</c:v>
                </c:pt>
                <c:pt idx="4465">
                  <c:v>4465</c:v>
                </c:pt>
                <c:pt idx="4466">
                  <c:v>4466</c:v>
                </c:pt>
                <c:pt idx="4467">
                  <c:v>4467</c:v>
                </c:pt>
                <c:pt idx="4468">
                  <c:v>4468</c:v>
                </c:pt>
                <c:pt idx="4469">
                  <c:v>4469</c:v>
                </c:pt>
                <c:pt idx="4470">
                  <c:v>4470</c:v>
                </c:pt>
                <c:pt idx="4471">
                  <c:v>4471</c:v>
                </c:pt>
                <c:pt idx="4472">
                  <c:v>4472</c:v>
                </c:pt>
                <c:pt idx="4473">
                  <c:v>4473</c:v>
                </c:pt>
                <c:pt idx="4474">
                  <c:v>4474</c:v>
                </c:pt>
                <c:pt idx="4475">
                  <c:v>4475</c:v>
                </c:pt>
                <c:pt idx="4476">
                  <c:v>4476</c:v>
                </c:pt>
                <c:pt idx="4477">
                  <c:v>4477</c:v>
                </c:pt>
                <c:pt idx="4478">
                  <c:v>4478</c:v>
                </c:pt>
                <c:pt idx="4479">
                  <c:v>4479</c:v>
                </c:pt>
                <c:pt idx="4480">
                  <c:v>4480</c:v>
                </c:pt>
                <c:pt idx="4481">
                  <c:v>4481</c:v>
                </c:pt>
                <c:pt idx="4482">
                  <c:v>4482</c:v>
                </c:pt>
                <c:pt idx="4483">
                  <c:v>4483</c:v>
                </c:pt>
                <c:pt idx="4484">
                  <c:v>4484</c:v>
                </c:pt>
                <c:pt idx="4485">
                  <c:v>4485</c:v>
                </c:pt>
                <c:pt idx="4486">
                  <c:v>4486</c:v>
                </c:pt>
                <c:pt idx="4487">
                  <c:v>4487</c:v>
                </c:pt>
                <c:pt idx="4488">
                  <c:v>4488</c:v>
                </c:pt>
                <c:pt idx="4489">
                  <c:v>4489</c:v>
                </c:pt>
                <c:pt idx="4490">
                  <c:v>4490</c:v>
                </c:pt>
                <c:pt idx="4491">
                  <c:v>4491</c:v>
                </c:pt>
                <c:pt idx="4492">
                  <c:v>4492</c:v>
                </c:pt>
                <c:pt idx="4493">
                  <c:v>4493</c:v>
                </c:pt>
                <c:pt idx="4494">
                  <c:v>4494</c:v>
                </c:pt>
                <c:pt idx="4495">
                  <c:v>4495</c:v>
                </c:pt>
                <c:pt idx="4496">
                  <c:v>4496</c:v>
                </c:pt>
                <c:pt idx="4497">
                  <c:v>4497</c:v>
                </c:pt>
                <c:pt idx="4498">
                  <c:v>4498</c:v>
                </c:pt>
                <c:pt idx="4499">
                  <c:v>4499</c:v>
                </c:pt>
                <c:pt idx="4500">
                  <c:v>4500</c:v>
                </c:pt>
                <c:pt idx="4501">
                  <c:v>4501</c:v>
                </c:pt>
                <c:pt idx="4502">
                  <c:v>4502</c:v>
                </c:pt>
                <c:pt idx="4503">
                  <c:v>4503</c:v>
                </c:pt>
                <c:pt idx="4504">
                  <c:v>4504</c:v>
                </c:pt>
                <c:pt idx="4505">
                  <c:v>4505</c:v>
                </c:pt>
              </c:numCache>
            </c:numRef>
          </c:xVal>
          <c:yVal>
            <c:numRef>
              <c:f>Sheet1!$G$12:$G$4517</c:f>
              <c:numCache>
                <c:formatCode>0.00E+00</c:formatCode>
                <c:ptCount val="4506"/>
                <c:pt idx="0" formatCode="General">
                  <c:v>0</c:v>
                </c:pt>
                <c:pt idx="1">
                  <c:v>1.2127902643183426E-4</c:v>
                </c:pt>
                <c:pt idx="2">
                  <c:v>2.4255805286366853E-4</c:v>
                </c:pt>
                <c:pt idx="3">
                  <c:v>3.6383707929550277E-4</c:v>
                </c:pt>
                <c:pt idx="4">
                  <c:v>4.8511610572733705E-4</c:v>
                </c:pt>
                <c:pt idx="5">
                  <c:v>6.0639513215917133E-4</c:v>
                </c:pt>
                <c:pt idx="6">
                  <c:v>7.2767415859100555E-4</c:v>
                </c:pt>
                <c:pt idx="7">
                  <c:v>8.4895318502283977E-4</c:v>
                </c:pt>
                <c:pt idx="8">
                  <c:v>9.7023221145467399E-4</c:v>
                </c:pt>
                <c:pt idx="9">
                  <c:v>1.0915112378865083E-3</c:v>
                </c:pt>
                <c:pt idx="10">
                  <c:v>1.2127902643183427E-3</c:v>
                </c:pt>
                <c:pt idx="11">
                  <c:v>1.334069290750177E-3</c:v>
                </c:pt>
                <c:pt idx="12">
                  <c:v>1.4553483171820113E-3</c:v>
                </c:pt>
                <c:pt idx="13">
                  <c:v>1.5766273436138456E-3</c:v>
                </c:pt>
                <c:pt idx="14">
                  <c:v>1.69790637004568E-3</c:v>
                </c:pt>
                <c:pt idx="15">
                  <c:v>1.8191853964775143E-3</c:v>
                </c:pt>
                <c:pt idx="16">
                  <c:v>1.9404644229093486E-3</c:v>
                </c:pt>
                <c:pt idx="17">
                  <c:v>2.0617434493411827E-3</c:v>
                </c:pt>
                <c:pt idx="18">
                  <c:v>2.1830224757730171E-3</c:v>
                </c:pt>
                <c:pt idx="19">
                  <c:v>2.3043015022048514E-3</c:v>
                </c:pt>
                <c:pt idx="20">
                  <c:v>2.4255805286366857E-3</c:v>
                </c:pt>
                <c:pt idx="21">
                  <c:v>2.5468595550685201E-3</c:v>
                </c:pt>
                <c:pt idx="22">
                  <c:v>2.6681385815003544E-3</c:v>
                </c:pt>
                <c:pt idx="23">
                  <c:v>2.7894176079321887E-3</c:v>
                </c:pt>
                <c:pt idx="24">
                  <c:v>2.9106966343640231E-3</c:v>
                </c:pt>
                <c:pt idx="25">
                  <c:v>3.0319756607958574E-3</c:v>
                </c:pt>
                <c:pt idx="26">
                  <c:v>3.1532546872276917E-3</c:v>
                </c:pt>
                <c:pt idx="27">
                  <c:v>3.2745337136595261E-3</c:v>
                </c:pt>
                <c:pt idx="28">
                  <c:v>3.3958127400913604E-3</c:v>
                </c:pt>
                <c:pt idx="29">
                  <c:v>3.5170917665231947E-3</c:v>
                </c:pt>
                <c:pt idx="30">
                  <c:v>3.638370792955029E-3</c:v>
                </c:pt>
                <c:pt idx="31">
                  <c:v>3.7596498193868634E-3</c:v>
                </c:pt>
                <c:pt idx="32">
                  <c:v>3.8809288458186977E-3</c:v>
                </c:pt>
                <c:pt idx="33">
                  <c:v>4.002207872250532E-3</c:v>
                </c:pt>
                <c:pt idx="34">
                  <c:v>4.1234868986823664E-3</c:v>
                </c:pt>
                <c:pt idx="35">
                  <c:v>4.2447659251142007E-3</c:v>
                </c:pt>
                <c:pt idx="36">
                  <c:v>4.366044951546035E-3</c:v>
                </c:pt>
                <c:pt idx="37">
                  <c:v>4.4873239779778694E-3</c:v>
                </c:pt>
                <c:pt idx="38">
                  <c:v>4.6086030044097037E-3</c:v>
                </c:pt>
                <c:pt idx="39">
                  <c:v>4.729882030841538E-3</c:v>
                </c:pt>
                <c:pt idx="40">
                  <c:v>4.8511610572733723E-3</c:v>
                </c:pt>
                <c:pt idx="41">
                  <c:v>4.9724400837052067E-3</c:v>
                </c:pt>
                <c:pt idx="42">
                  <c:v>5.093719110137041E-3</c:v>
                </c:pt>
                <c:pt idx="43">
                  <c:v>5.2149981365688753E-3</c:v>
                </c:pt>
                <c:pt idx="44">
                  <c:v>5.3362771630007097E-3</c:v>
                </c:pt>
                <c:pt idx="45">
                  <c:v>5.457556189432544E-3</c:v>
                </c:pt>
                <c:pt idx="46">
                  <c:v>5.5788352158643783E-3</c:v>
                </c:pt>
                <c:pt idx="47">
                  <c:v>5.7001142422962127E-3</c:v>
                </c:pt>
                <c:pt idx="48">
                  <c:v>5.821393268728047E-3</c:v>
                </c:pt>
                <c:pt idx="49">
                  <c:v>5.9426722951598813E-3</c:v>
                </c:pt>
                <c:pt idx="50">
                  <c:v>6.0639513215917156E-3</c:v>
                </c:pt>
                <c:pt idx="51">
                  <c:v>6.18523034802355E-3</c:v>
                </c:pt>
                <c:pt idx="52">
                  <c:v>6.3065093744553843E-3</c:v>
                </c:pt>
                <c:pt idx="53">
                  <c:v>6.4277884008872186E-3</c:v>
                </c:pt>
                <c:pt idx="54">
                  <c:v>6.549067427319053E-3</c:v>
                </c:pt>
                <c:pt idx="55">
                  <c:v>6.6703464537508873E-3</c:v>
                </c:pt>
                <c:pt idx="56">
                  <c:v>6.7916254801827216E-3</c:v>
                </c:pt>
                <c:pt idx="57">
                  <c:v>6.912904506614556E-3</c:v>
                </c:pt>
                <c:pt idx="58">
                  <c:v>7.0341835330463903E-3</c:v>
                </c:pt>
                <c:pt idx="59">
                  <c:v>7.1554625594782246E-3</c:v>
                </c:pt>
                <c:pt idx="60">
                  <c:v>7.276741585910059E-3</c:v>
                </c:pt>
                <c:pt idx="61">
                  <c:v>7.3980206123418933E-3</c:v>
                </c:pt>
                <c:pt idx="62">
                  <c:v>7.5192996387737276E-3</c:v>
                </c:pt>
                <c:pt idx="63">
                  <c:v>7.6405786652055619E-3</c:v>
                </c:pt>
                <c:pt idx="64">
                  <c:v>7.7618576916373963E-3</c:v>
                </c:pt>
                <c:pt idx="65">
                  <c:v>7.8831367180692297E-3</c:v>
                </c:pt>
                <c:pt idx="66">
                  <c:v>8.0044157445010641E-3</c:v>
                </c:pt>
                <c:pt idx="67">
                  <c:v>8.1256947709328984E-3</c:v>
                </c:pt>
                <c:pt idx="68">
                  <c:v>8.2469737973647327E-3</c:v>
                </c:pt>
                <c:pt idx="69">
                  <c:v>8.3682528237965671E-3</c:v>
                </c:pt>
                <c:pt idx="70">
                  <c:v>8.4895318502284014E-3</c:v>
                </c:pt>
                <c:pt idx="71">
                  <c:v>8.6108108766602357E-3</c:v>
                </c:pt>
                <c:pt idx="72">
                  <c:v>8.73208990309207E-3</c:v>
                </c:pt>
                <c:pt idx="73">
                  <c:v>8.8533689295239044E-3</c:v>
                </c:pt>
                <c:pt idx="74">
                  <c:v>8.9746479559557387E-3</c:v>
                </c:pt>
                <c:pt idx="75">
                  <c:v>9.095926982387573E-3</c:v>
                </c:pt>
                <c:pt idx="76">
                  <c:v>9.2172060088194074E-3</c:v>
                </c:pt>
                <c:pt idx="77">
                  <c:v>9.3384850352512417E-3</c:v>
                </c:pt>
                <c:pt idx="78">
                  <c:v>9.459764061683076E-3</c:v>
                </c:pt>
                <c:pt idx="79">
                  <c:v>9.5810430881149104E-3</c:v>
                </c:pt>
                <c:pt idx="80">
                  <c:v>9.7023221145467447E-3</c:v>
                </c:pt>
                <c:pt idx="81">
                  <c:v>9.823601140978579E-3</c:v>
                </c:pt>
                <c:pt idx="82">
                  <c:v>9.9448801674104133E-3</c:v>
                </c:pt>
                <c:pt idx="83">
                  <c:v>1.0066159193842248E-2</c:v>
                </c:pt>
                <c:pt idx="84">
                  <c:v>1.0187438220274082E-2</c:v>
                </c:pt>
                <c:pt idx="85">
                  <c:v>1.0308717246705916E-2</c:v>
                </c:pt>
                <c:pt idx="86">
                  <c:v>1.0429996273137751E-2</c:v>
                </c:pt>
                <c:pt idx="87">
                  <c:v>1.0551275299569585E-2</c:v>
                </c:pt>
                <c:pt idx="88">
                  <c:v>1.0672554326001419E-2</c:v>
                </c:pt>
                <c:pt idx="89">
                  <c:v>1.0793833352433254E-2</c:v>
                </c:pt>
                <c:pt idx="90">
                  <c:v>1.0915112378865088E-2</c:v>
                </c:pt>
                <c:pt idx="91">
                  <c:v>1.1036391405296922E-2</c:v>
                </c:pt>
                <c:pt idx="92">
                  <c:v>1.1157670431728757E-2</c:v>
                </c:pt>
                <c:pt idx="93">
                  <c:v>1.1278949458160591E-2</c:v>
                </c:pt>
                <c:pt idx="94">
                  <c:v>1.1400228484592425E-2</c:v>
                </c:pt>
                <c:pt idx="95">
                  <c:v>1.152150751102426E-2</c:v>
                </c:pt>
                <c:pt idx="96">
                  <c:v>1.1642786537456094E-2</c:v>
                </c:pt>
                <c:pt idx="97">
                  <c:v>1.1764065563887928E-2</c:v>
                </c:pt>
                <c:pt idx="98">
                  <c:v>1.1885344590319763E-2</c:v>
                </c:pt>
                <c:pt idx="99">
                  <c:v>1.2006623616751597E-2</c:v>
                </c:pt>
                <c:pt idx="100">
                  <c:v>1.2127902643183431E-2</c:v>
                </c:pt>
                <c:pt idx="101">
                  <c:v>1.2249181669615266E-2</c:v>
                </c:pt>
                <c:pt idx="102">
                  <c:v>1.23704606960471E-2</c:v>
                </c:pt>
                <c:pt idx="103">
                  <c:v>1.2491739722478934E-2</c:v>
                </c:pt>
                <c:pt idx="104">
                  <c:v>1.2613018748910769E-2</c:v>
                </c:pt>
                <c:pt idx="105">
                  <c:v>1.2734297775342603E-2</c:v>
                </c:pt>
                <c:pt idx="106">
                  <c:v>1.2855576801774437E-2</c:v>
                </c:pt>
                <c:pt idx="107">
                  <c:v>1.2976855828206272E-2</c:v>
                </c:pt>
                <c:pt idx="108">
                  <c:v>1.3098134854638106E-2</c:v>
                </c:pt>
                <c:pt idx="109">
                  <c:v>1.321941388106994E-2</c:v>
                </c:pt>
                <c:pt idx="110">
                  <c:v>1.3340692907501775E-2</c:v>
                </c:pt>
                <c:pt idx="111">
                  <c:v>1.3461971933933609E-2</c:v>
                </c:pt>
                <c:pt idx="112">
                  <c:v>1.3583250960365443E-2</c:v>
                </c:pt>
                <c:pt idx="113">
                  <c:v>1.3704529986797278E-2</c:v>
                </c:pt>
                <c:pt idx="114">
                  <c:v>1.3825809013229112E-2</c:v>
                </c:pt>
                <c:pt idx="115">
                  <c:v>1.3947088039660946E-2</c:v>
                </c:pt>
                <c:pt idx="116">
                  <c:v>1.4068367066092781E-2</c:v>
                </c:pt>
                <c:pt idx="117">
                  <c:v>1.4189646092524615E-2</c:v>
                </c:pt>
                <c:pt idx="118">
                  <c:v>1.4310925118956449E-2</c:v>
                </c:pt>
                <c:pt idx="119">
                  <c:v>1.4432204145388284E-2</c:v>
                </c:pt>
                <c:pt idx="120">
                  <c:v>1.4553483171820118E-2</c:v>
                </c:pt>
                <c:pt idx="121">
                  <c:v>1.4674762198251952E-2</c:v>
                </c:pt>
                <c:pt idx="122">
                  <c:v>1.4796041224683787E-2</c:v>
                </c:pt>
                <c:pt idx="123">
                  <c:v>1.4917320251115621E-2</c:v>
                </c:pt>
                <c:pt idx="124">
                  <c:v>1.5038599277547455E-2</c:v>
                </c:pt>
                <c:pt idx="125">
                  <c:v>1.515987830397929E-2</c:v>
                </c:pt>
                <c:pt idx="126">
                  <c:v>1.5281157330411124E-2</c:v>
                </c:pt>
                <c:pt idx="127">
                  <c:v>1.5402436356842958E-2</c:v>
                </c:pt>
                <c:pt idx="128">
                  <c:v>1.5523715383274793E-2</c:v>
                </c:pt>
                <c:pt idx="129">
                  <c:v>1.5644994409706625E-2</c:v>
                </c:pt>
                <c:pt idx="130">
                  <c:v>1.5766273436138459E-2</c:v>
                </c:pt>
                <c:pt idx="131">
                  <c:v>1.5887552462570294E-2</c:v>
                </c:pt>
                <c:pt idx="132">
                  <c:v>1.6008831489002128E-2</c:v>
                </c:pt>
                <c:pt idx="133">
                  <c:v>1.6130110515433962E-2</c:v>
                </c:pt>
                <c:pt idx="134">
                  <c:v>1.6251389541865797E-2</c:v>
                </c:pt>
                <c:pt idx="135">
                  <c:v>1.6372668568297631E-2</c:v>
                </c:pt>
                <c:pt idx="136">
                  <c:v>1.6493947594729465E-2</c:v>
                </c:pt>
                <c:pt idx="137">
                  <c:v>1.66152266211613E-2</c:v>
                </c:pt>
                <c:pt idx="138">
                  <c:v>1.6736505647593134E-2</c:v>
                </c:pt>
                <c:pt idx="139">
                  <c:v>1.6857784674024968E-2</c:v>
                </c:pt>
                <c:pt idx="140">
                  <c:v>1.6979063700456803E-2</c:v>
                </c:pt>
                <c:pt idx="141">
                  <c:v>1.7100342726888637E-2</c:v>
                </c:pt>
                <c:pt idx="142">
                  <c:v>1.7221621753320471E-2</c:v>
                </c:pt>
                <c:pt idx="143">
                  <c:v>1.7342900779752306E-2</c:v>
                </c:pt>
                <c:pt idx="144">
                  <c:v>1.746417980618414E-2</c:v>
                </c:pt>
                <c:pt idx="145">
                  <c:v>1.7585458832615974E-2</c:v>
                </c:pt>
                <c:pt idx="146">
                  <c:v>1.7706737859047809E-2</c:v>
                </c:pt>
                <c:pt idx="147">
                  <c:v>1.7828016885479643E-2</c:v>
                </c:pt>
                <c:pt idx="148">
                  <c:v>1.7949295911911477E-2</c:v>
                </c:pt>
                <c:pt idx="149">
                  <c:v>1.8070574938343312E-2</c:v>
                </c:pt>
                <c:pt idx="150">
                  <c:v>1.8191853964775146E-2</c:v>
                </c:pt>
                <c:pt idx="151">
                  <c:v>1.831313299120698E-2</c:v>
                </c:pt>
                <c:pt idx="152">
                  <c:v>1.8434412017638815E-2</c:v>
                </c:pt>
                <c:pt idx="153">
                  <c:v>1.8555691044070649E-2</c:v>
                </c:pt>
                <c:pt idx="154">
                  <c:v>1.8676970070502483E-2</c:v>
                </c:pt>
                <c:pt idx="155">
                  <c:v>1.8798249096934318E-2</c:v>
                </c:pt>
                <c:pt idx="156">
                  <c:v>1.8919528123366152E-2</c:v>
                </c:pt>
                <c:pt idx="157">
                  <c:v>1.9040807149797986E-2</c:v>
                </c:pt>
                <c:pt idx="158">
                  <c:v>1.9162086176229821E-2</c:v>
                </c:pt>
                <c:pt idx="159">
                  <c:v>1.9283365202661655E-2</c:v>
                </c:pt>
                <c:pt idx="160">
                  <c:v>1.9404644229093489E-2</c:v>
                </c:pt>
                <c:pt idx="161">
                  <c:v>1.9525923255525324E-2</c:v>
                </c:pt>
                <c:pt idx="162">
                  <c:v>1.9647202281957158E-2</c:v>
                </c:pt>
                <c:pt idx="163">
                  <c:v>1.9768481308388992E-2</c:v>
                </c:pt>
                <c:pt idx="164">
                  <c:v>1.9889760334820827E-2</c:v>
                </c:pt>
                <c:pt idx="165">
                  <c:v>2.0011039361252661E-2</c:v>
                </c:pt>
                <c:pt idx="166">
                  <c:v>2.0132318387684495E-2</c:v>
                </c:pt>
                <c:pt idx="167">
                  <c:v>2.025359741411633E-2</c:v>
                </c:pt>
                <c:pt idx="168">
                  <c:v>2.0374876440548164E-2</c:v>
                </c:pt>
                <c:pt idx="169">
                  <c:v>2.0496155466979998E-2</c:v>
                </c:pt>
                <c:pt idx="170">
                  <c:v>2.0617434493411833E-2</c:v>
                </c:pt>
                <c:pt idx="171">
                  <c:v>2.0738713519843667E-2</c:v>
                </c:pt>
                <c:pt idx="172">
                  <c:v>2.0859992546275501E-2</c:v>
                </c:pt>
                <c:pt idx="173">
                  <c:v>2.0981271572707336E-2</c:v>
                </c:pt>
                <c:pt idx="174">
                  <c:v>2.110255059913917E-2</c:v>
                </c:pt>
                <c:pt idx="175">
                  <c:v>2.1223829625571004E-2</c:v>
                </c:pt>
                <c:pt idx="176">
                  <c:v>2.1345108652002839E-2</c:v>
                </c:pt>
                <c:pt idx="177">
                  <c:v>2.1466387678434673E-2</c:v>
                </c:pt>
                <c:pt idx="178">
                  <c:v>2.1587666704866507E-2</c:v>
                </c:pt>
                <c:pt idx="179">
                  <c:v>2.1708945731298342E-2</c:v>
                </c:pt>
                <c:pt idx="180">
                  <c:v>2.1830224757730176E-2</c:v>
                </c:pt>
                <c:pt idx="181">
                  <c:v>2.195150378416201E-2</c:v>
                </c:pt>
                <c:pt idx="182">
                  <c:v>2.2072782810593845E-2</c:v>
                </c:pt>
                <c:pt idx="183">
                  <c:v>2.2194061837025679E-2</c:v>
                </c:pt>
                <c:pt idx="184">
                  <c:v>2.2315340863457513E-2</c:v>
                </c:pt>
                <c:pt idx="185">
                  <c:v>2.2436619889889348E-2</c:v>
                </c:pt>
                <c:pt idx="186">
                  <c:v>2.2557898916321182E-2</c:v>
                </c:pt>
                <c:pt idx="187">
                  <c:v>2.2679177942753016E-2</c:v>
                </c:pt>
                <c:pt idx="188">
                  <c:v>2.2800456969184851E-2</c:v>
                </c:pt>
                <c:pt idx="189">
                  <c:v>2.2921735995616685E-2</c:v>
                </c:pt>
                <c:pt idx="190">
                  <c:v>2.3043015022048519E-2</c:v>
                </c:pt>
                <c:pt idx="191">
                  <c:v>2.3164294048480354E-2</c:v>
                </c:pt>
                <c:pt idx="192">
                  <c:v>2.3285573074912188E-2</c:v>
                </c:pt>
                <c:pt idx="193">
                  <c:v>2.3406852101344022E-2</c:v>
                </c:pt>
                <c:pt idx="194">
                  <c:v>2.3528131127775857E-2</c:v>
                </c:pt>
                <c:pt idx="195">
                  <c:v>2.3649410154207691E-2</c:v>
                </c:pt>
                <c:pt idx="196">
                  <c:v>2.3770689180639525E-2</c:v>
                </c:pt>
                <c:pt idx="197">
                  <c:v>2.389196820707136E-2</c:v>
                </c:pt>
                <c:pt idx="198">
                  <c:v>2.4013247233503194E-2</c:v>
                </c:pt>
                <c:pt idx="199">
                  <c:v>2.4134526259935028E-2</c:v>
                </c:pt>
                <c:pt idx="200">
                  <c:v>2.4255805286366863E-2</c:v>
                </c:pt>
                <c:pt idx="201">
                  <c:v>2.4377084312798697E-2</c:v>
                </c:pt>
                <c:pt idx="202">
                  <c:v>2.4498363339230531E-2</c:v>
                </c:pt>
                <c:pt idx="203">
                  <c:v>2.4619642365662366E-2</c:v>
                </c:pt>
                <c:pt idx="204">
                  <c:v>2.47409213920942E-2</c:v>
                </c:pt>
                <c:pt idx="205">
                  <c:v>2.4862200418526034E-2</c:v>
                </c:pt>
                <c:pt idx="206">
                  <c:v>2.4983479444957869E-2</c:v>
                </c:pt>
                <c:pt idx="207">
                  <c:v>2.5104758471389703E-2</c:v>
                </c:pt>
                <c:pt idx="208">
                  <c:v>2.5226037497821537E-2</c:v>
                </c:pt>
                <c:pt idx="209">
                  <c:v>2.5347316524253372E-2</c:v>
                </c:pt>
                <c:pt idx="210">
                  <c:v>2.5468595550685206E-2</c:v>
                </c:pt>
                <c:pt idx="211">
                  <c:v>2.558987457711704E-2</c:v>
                </c:pt>
                <c:pt idx="212">
                  <c:v>2.5711153603548875E-2</c:v>
                </c:pt>
                <c:pt idx="213">
                  <c:v>2.5832432629980709E-2</c:v>
                </c:pt>
                <c:pt idx="214">
                  <c:v>2.5953711656412543E-2</c:v>
                </c:pt>
                <c:pt idx="215">
                  <c:v>2.6074990682844378E-2</c:v>
                </c:pt>
                <c:pt idx="216">
                  <c:v>2.6196269709276212E-2</c:v>
                </c:pt>
                <c:pt idx="217">
                  <c:v>2.6317548735708046E-2</c:v>
                </c:pt>
                <c:pt idx="218">
                  <c:v>2.6438827762139881E-2</c:v>
                </c:pt>
                <c:pt idx="219">
                  <c:v>2.6560106788571715E-2</c:v>
                </c:pt>
                <c:pt idx="220">
                  <c:v>2.6681385815003549E-2</c:v>
                </c:pt>
                <c:pt idx="221">
                  <c:v>2.6802664841435384E-2</c:v>
                </c:pt>
                <c:pt idx="222">
                  <c:v>2.6923943867867218E-2</c:v>
                </c:pt>
                <c:pt idx="223">
                  <c:v>2.7045222894299052E-2</c:v>
                </c:pt>
                <c:pt idx="224">
                  <c:v>2.7166501920730887E-2</c:v>
                </c:pt>
                <c:pt idx="225">
                  <c:v>2.7287780947162721E-2</c:v>
                </c:pt>
                <c:pt idx="226">
                  <c:v>2.7409059973594555E-2</c:v>
                </c:pt>
                <c:pt idx="227">
                  <c:v>2.753033900002639E-2</c:v>
                </c:pt>
                <c:pt idx="228">
                  <c:v>2.7651618026458224E-2</c:v>
                </c:pt>
                <c:pt idx="229">
                  <c:v>2.7772897052890058E-2</c:v>
                </c:pt>
                <c:pt idx="230">
                  <c:v>2.7894176079321892E-2</c:v>
                </c:pt>
                <c:pt idx="231">
                  <c:v>2.8015455105753727E-2</c:v>
                </c:pt>
                <c:pt idx="232">
                  <c:v>2.8136734132185561E-2</c:v>
                </c:pt>
                <c:pt idx="233">
                  <c:v>2.8258013158617395E-2</c:v>
                </c:pt>
                <c:pt idx="234">
                  <c:v>2.837929218504923E-2</c:v>
                </c:pt>
                <c:pt idx="235">
                  <c:v>2.8500571211481064E-2</c:v>
                </c:pt>
                <c:pt idx="236">
                  <c:v>2.8621850237912898E-2</c:v>
                </c:pt>
                <c:pt idx="237">
                  <c:v>2.8743129264344733E-2</c:v>
                </c:pt>
                <c:pt idx="238">
                  <c:v>2.8864408290776567E-2</c:v>
                </c:pt>
                <c:pt idx="239">
                  <c:v>2.8985687317208401E-2</c:v>
                </c:pt>
                <c:pt idx="240">
                  <c:v>2.9106966343640236E-2</c:v>
                </c:pt>
                <c:pt idx="241">
                  <c:v>2.922824537007207E-2</c:v>
                </c:pt>
                <c:pt idx="242">
                  <c:v>2.9349524396503904E-2</c:v>
                </c:pt>
                <c:pt idx="243">
                  <c:v>2.9470803422935739E-2</c:v>
                </c:pt>
                <c:pt idx="244">
                  <c:v>2.9592082449367573E-2</c:v>
                </c:pt>
                <c:pt idx="245">
                  <c:v>2.9713361475799407E-2</c:v>
                </c:pt>
                <c:pt idx="246">
                  <c:v>2.9834640502231242E-2</c:v>
                </c:pt>
                <c:pt idx="247">
                  <c:v>2.9955919528663076E-2</c:v>
                </c:pt>
                <c:pt idx="248">
                  <c:v>3.007719855509491E-2</c:v>
                </c:pt>
                <c:pt idx="249">
                  <c:v>3.0198477581526745E-2</c:v>
                </c:pt>
                <c:pt idx="250">
                  <c:v>3.0319756607958579E-2</c:v>
                </c:pt>
                <c:pt idx="251">
                  <c:v>3.0441035634390413E-2</c:v>
                </c:pt>
                <c:pt idx="252">
                  <c:v>3.0562314660822248E-2</c:v>
                </c:pt>
                <c:pt idx="253">
                  <c:v>3.0683593687254082E-2</c:v>
                </c:pt>
                <c:pt idx="254">
                  <c:v>3.0804872713685916E-2</c:v>
                </c:pt>
                <c:pt idx="255">
                  <c:v>3.0926151740117751E-2</c:v>
                </c:pt>
                <c:pt idx="256">
                  <c:v>3.1047430766549585E-2</c:v>
                </c:pt>
                <c:pt idx="257">
                  <c:v>3.1168709792981419E-2</c:v>
                </c:pt>
                <c:pt idx="258">
                  <c:v>3.128998881941325E-2</c:v>
                </c:pt>
                <c:pt idx="259">
                  <c:v>3.1411267845845081E-2</c:v>
                </c:pt>
                <c:pt idx="260">
                  <c:v>3.1532546872276912E-2</c:v>
                </c:pt>
                <c:pt idx="261">
                  <c:v>3.1653825898708743E-2</c:v>
                </c:pt>
                <c:pt idx="262">
                  <c:v>3.1775104925140574E-2</c:v>
                </c:pt>
                <c:pt idx="263">
                  <c:v>3.1896383951572405E-2</c:v>
                </c:pt>
                <c:pt idx="264">
                  <c:v>3.2017662978004235E-2</c:v>
                </c:pt>
                <c:pt idx="265">
                  <c:v>3.2138942004436066E-2</c:v>
                </c:pt>
                <c:pt idx="266">
                  <c:v>3.2260221030867897E-2</c:v>
                </c:pt>
                <c:pt idx="267">
                  <c:v>3.2381500057299728E-2</c:v>
                </c:pt>
                <c:pt idx="268">
                  <c:v>3.2502779083731559E-2</c:v>
                </c:pt>
                <c:pt idx="269">
                  <c:v>3.262405811016339E-2</c:v>
                </c:pt>
                <c:pt idx="270">
                  <c:v>3.2745337136595221E-2</c:v>
                </c:pt>
                <c:pt idx="271">
                  <c:v>3.2866616163027051E-2</c:v>
                </c:pt>
                <c:pt idx="272">
                  <c:v>3.2987895189458882E-2</c:v>
                </c:pt>
                <c:pt idx="273">
                  <c:v>3.3109174215890713E-2</c:v>
                </c:pt>
                <c:pt idx="274">
                  <c:v>3.3230453242322544E-2</c:v>
                </c:pt>
                <c:pt idx="275">
                  <c:v>3.3351732268754375E-2</c:v>
                </c:pt>
                <c:pt idx="276">
                  <c:v>3.3473011295186206E-2</c:v>
                </c:pt>
                <c:pt idx="277">
                  <c:v>3.3594290321618037E-2</c:v>
                </c:pt>
                <c:pt idx="278">
                  <c:v>3.3715569348049867E-2</c:v>
                </c:pt>
                <c:pt idx="279">
                  <c:v>3.3836848374481698E-2</c:v>
                </c:pt>
                <c:pt idx="280">
                  <c:v>3.3958127400913529E-2</c:v>
                </c:pt>
                <c:pt idx="281">
                  <c:v>3.407940642734536E-2</c:v>
                </c:pt>
                <c:pt idx="282">
                  <c:v>3.4200685453777191E-2</c:v>
                </c:pt>
                <c:pt idx="283">
                  <c:v>3.4321964480209022E-2</c:v>
                </c:pt>
                <c:pt idx="284">
                  <c:v>3.4443243506640853E-2</c:v>
                </c:pt>
                <c:pt idx="285">
                  <c:v>3.4564522533072684E-2</c:v>
                </c:pt>
                <c:pt idx="286">
                  <c:v>3.4685801559504514E-2</c:v>
                </c:pt>
                <c:pt idx="287">
                  <c:v>3.4807080585936345E-2</c:v>
                </c:pt>
                <c:pt idx="288">
                  <c:v>3.4928359612368176E-2</c:v>
                </c:pt>
                <c:pt idx="289">
                  <c:v>3.5049638638800007E-2</c:v>
                </c:pt>
                <c:pt idx="290">
                  <c:v>3.5170917665231838E-2</c:v>
                </c:pt>
                <c:pt idx="291">
                  <c:v>3.5292196691663669E-2</c:v>
                </c:pt>
                <c:pt idx="292">
                  <c:v>3.54134757180955E-2</c:v>
                </c:pt>
                <c:pt idx="293">
                  <c:v>3.553475474452733E-2</c:v>
                </c:pt>
                <c:pt idx="294">
                  <c:v>3.5656033770959161E-2</c:v>
                </c:pt>
                <c:pt idx="295">
                  <c:v>3.5777312797390992E-2</c:v>
                </c:pt>
                <c:pt idx="296">
                  <c:v>3.5898591823822823E-2</c:v>
                </c:pt>
                <c:pt idx="297">
                  <c:v>3.6019870850254654E-2</c:v>
                </c:pt>
                <c:pt idx="298">
                  <c:v>3.6141149876686485E-2</c:v>
                </c:pt>
                <c:pt idx="299">
                  <c:v>3.6262428903118316E-2</c:v>
                </c:pt>
                <c:pt idx="300">
                  <c:v>3.6383707929550146E-2</c:v>
                </c:pt>
                <c:pt idx="301">
                  <c:v>3.6504986955981977E-2</c:v>
                </c:pt>
                <c:pt idx="302">
                  <c:v>3.6626265982413808E-2</c:v>
                </c:pt>
                <c:pt idx="303">
                  <c:v>3.6747545008845639E-2</c:v>
                </c:pt>
                <c:pt idx="304">
                  <c:v>3.686882403527747E-2</c:v>
                </c:pt>
                <c:pt idx="305">
                  <c:v>3.6990103061709301E-2</c:v>
                </c:pt>
                <c:pt idx="306">
                  <c:v>3.7111382088141132E-2</c:v>
                </c:pt>
                <c:pt idx="307">
                  <c:v>3.7232661114572962E-2</c:v>
                </c:pt>
                <c:pt idx="308">
                  <c:v>3.7353940141004793E-2</c:v>
                </c:pt>
                <c:pt idx="309">
                  <c:v>3.7475219167436624E-2</c:v>
                </c:pt>
                <c:pt idx="310">
                  <c:v>3.8915219167436621E-2</c:v>
                </c:pt>
                <c:pt idx="311">
                  <c:v>4.0355219167436618E-2</c:v>
                </c:pt>
                <c:pt idx="312">
                  <c:v>4.1795219167436615E-2</c:v>
                </c:pt>
                <c:pt idx="313">
                  <c:v>4.3235219167436612E-2</c:v>
                </c:pt>
                <c:pt idx="314">
                  <c:v>4.4675219167436608E-2</c:v>
                </c:pt>
                <c:pt idx="315">
                  <c:v>4.6115219167436605E-2</c:v>
                </c:pt>
                <c:pt idx="316">
                  <c:v>4.7555219167436602E-2</c:v>
                </c:pt>
                <c:pt idx="317">
                  <c:v>4.8995219167436599E-2</c:v>
                </c:pt>
                <c:pt idx="318">
                  <c:v>5.0435219167436596E-2</c:v>
                </c:pt>
                <c:pt idx="319">
                  <c:v>5.1875219167436593E-2</c:v>
                </c:pt>
                <c:pt idx="320">
                  <c:v>5.3315219167436589E-2</c:v>
                </c:pt>
                <c:pt idx="321">
                  <c:v>5.4755219167436586E-2</c:v>
                </c:pt>
                <c:pt idx="322">
                  <c:v>5.6195219167436583E-2</c:v>
                </c:pt>
                <c:pt idx="323">
                  <c:v>5.763521916743658E-2</c:v>
                </c:pt>
                <c:pt idx="324">
                  <c:v>5.9075219167436577E-2</c:v>
                </c:pt>
                <c:pt idx="325">
                  <c:v>6.0515219167436574E-2</c:v>
                </c:pt>
                <c:pt idx="326">
                  <c:v>6.195521916743657E-2</c:v>
                </c:pt>
                <c:pt idx="327">
                  <c:v>6.3395219167436567E-2</c:v>
                </c:pt>
                <c:pt idx="328">
                  <c:v>6.4835219167436564E-2</c:v>
                </c:pt>
                <c:pt idx="329">
                  <c:v>6.6275219167436561E-2</c:v>
                </c:pt>
                <c:pt idx="330">
                  <c:v>6.7715219167436558E-2</c:v>
                </c:pt>
                <c:pt idx="331">
                  <c:v>6.9155219167436555E-2</c:v>
                </c:pt>
                <c:pt idx="332">
                  <c:v>7.0595219167436551E-2</c:v>
                </c:pt>
                <c:pt idx="333">
                  <c:v>7.2035219167436548E-2</c:v>
                </c:pt>
                <c:pt idx="334">
                  <c:v>7.3475219167436545E-2</c:v>
                </c:pt>
                <c:pt idx="335">
                  <c:v>7.4915219167436542E-2</c:v>
                </c:pt>
                <c:pt idx="336">
                  <c:v>7.6355219167436539E-2</c:v>
                </c:pt>
                <c:pt idx="337">
                  <c:v>7.7795219167436536E-2</c:v>
                </c:pt>
                <c:pt idx="338">
                  <c:v>7.9235219167436532E-2</c:v>
                </c:pt>
                <c:pt idx="339">
                  <c:v>8.0675219167436529E-2</c:v>
                </c:pt>
                <c:pt idx="340">
                  <c:v>8.2115219167436526E-2</c:v>
                </c:pt>
                <c:pt idx="341">
                  <c:v>8.3555219167436523E-2</c:v>
                </c:pt>
                <c:pt idx="342">
                  <c:v>8.499521916743652E-2</c:v>
                </c:pt>
                <c:pt idx="343">
                  <c:v>8.6435219167436517E-2</c:v>
                </c:pt>
                <c:pt idx="344">
                  <c:v>8.7875219167436514E-2</c:v>
                </c:pt>
                <c:pt idx="345">
                  <c:v>8.931521916743651E-2</c:v>
                </c:pt>
                <c:pt idx="346">
                  <c:v>9.0755219167436507E-2</c:v>
                </c:pt>
                <c:pt idx="347">
                  <c:v>9.2195219167436504E-2</c:v>
                </c:pt>
                <c:pt idx="348">
                  <c:v>9.3635219167436501E-2</c:v>
                </c:pt>
                <c:pt idx="349">
                  <c:v>9.5075219167436498E-2</c:v>
                </c:pt>
                <c:pt idx="350">
                  <c:v>9.6515219167436495E-2</c:v>
                </c:pt>
                <c:pt idx="351">
                  <c:v>9.6600114485938776E-2</c:v>
                </c:pt>
                <c:pt idx="352">
                  <c:v>9.6685009804441058E-2</c:v>
                </c:pt>
                <c:pt idx="353">
                  <c:v>9.6769905122943339E-2</c:v>
                </c:pt>
                <c:pt idx="354">
                  <c:v>9.6854800441445621E-2</c:v>
                </c:pt>
                <c:pt idx="355">
                  <c:v>9.6939695759947903E-2</c:v>
                </c:pt>
                <c:pt idx="356">
                  <c:v>9.7024591078450184E-2</c:v>
                </c:pt>
                <c:pt idx="357">
                  <c:v>9.7109486396952466E-2</c:v>
                </c:pt>
                <c:pt idx="358">
                  <c:v>9.7194381715454747E-2</c:v>
                </c:pt>
                <c:pt idx="359">
                  <c:v>9.7279277033957029E-2</c:v>
                </c:pt>
                <c:pt idx="360">
                  <c:v>9.7364172352459311E-2</c:v>
                </c:pt>
                <c:pt idx="361">
                  <c:v>9.7449067670961592E-2</c:v>
                </c:pt>
                <c:pt idx="362">
                  <c:v>9.7533962989463874E-2</c:v>
                </c:pt>
                <c:pt idx="363">
                  <c:v>9.7618858307966155E-2</c:v>
                </c:pt>
                <c:pt idx="364">
                  <c:v>9.7703753626468437E-2</c:v>
                </c:pt>
                <c:pt idx="365">
                  <c:v>9.7788648944970719E-2</c:v>
                </c:pt>
                <c:pt idx="366">
                  <c:v>9.7873544263473E-2</c:v>
                </c:pt>
                <c:pt idx="367">
                  <c:v>9.7958439581975282E-2</c:v>
                </c:pt>
                <c:pt idx="368">
                  <c:v>9.8043334900477563E-2</c:v>
                </c:pt>
                <c:pt idx="369">
                  <c:v>9.8128230218979845E-2</c:v>
                </c:pt>
                <c:pt idx="370">
                  <c:v>9.8213125537482127E-2</c:v>
                </c:pt>
                <c:pt idx="371">
                  <c:v>9.8298020855984408E-2</c:v>
                </c:pt>
                <c:pt idx="372">
                  <c:v>9.838291617448669E-2</c:v>
                </c:pt>
                <c:pt idx="373">
                  <c:v>9.8467811492988971E-2</c:v>
                </c:pt>
                <c:pt idx="374">
                  <c:v>9.8552706811491253E-2</c:v>
                </c:pt>
                <c:pt idx="375">
                  <c:v>9.8637602129993535E-2</c:v>
                </c:pt>
                <c:pt idx="376">
                  <c:v>9.8722497448495816E-2</c:v>
                </c:pt>
                <c:pt idx="377">
                  <c:v>9.8807392766998098E-2</c:v>
                </c:pt>
                <c:pt idx="378">
                  <c:v>9.8892288085500379E-2</c:v>
                </c:pt>
                <c:pt idx="379">
                  <c:v>9.8977183404002661E-2</c:v>
                </c:pt>
                <c:pt idx="380">
                  <c:v>9.9062078722504943E-2</c:v>
                </c:pt>
                <c:pt idx="381">
                  <c:v>9.9146974041007224E-2</c:v>
                </c:pt>
                <c:pt idx="382">
                  <c:v>9.9231869359509506E-2</c:v>
                </c:pt>
                <c:pt idx="383">
                  <c:v>9.9316764678011787E-2</c:v>
                </c:pt>
                <c:pt idx="384">
                  <c:v>9.9401659996514069E-2</c:v>
                </c:pt>
                <c:pt idx="385">
                  <c:v>9.9486555315016351E-2</c:v>
                </c:pt>
                <c:pt idx="386">
                  <c:v>9.9571450633518632E-2</c:v>
                </c:pt>
                <c:pt idx="387">
                  <c:v>9.9656345952020914E-2</c:v>
                </c:pt>
                <c:pt idx="388">
                  <c:v>9.9741241270523195E-2</c:v>
                </c:pt>
                <c:pt idx="389">
                  <c:v>9.9826136589025477E-2</c:v>
                </c:pt>
                <c:pt idx="390">
                  <c:v>9.9911031907527759E-2</c:v>
                </c:pt>
                <c:pt idx="391">
                  <c:v>9.999592722603004E-2</c:v>
                </c:pt>
                <c:pt idx="392">
                  <c:v>0.10008082254453232</c:v>
                </c:pt>
                <c:pt idx="393">
                  <c:v>0.1001657178630346</c:v>
                </c:pt>
                <c:pt idx="394">
                  <c:v>0.10025061318153689</c:v>
                </c:pt>
                <c:pt idx="395">
                  <c:v>0.10033550850003917</c:v>
                </c:pt>
                <c:pt idx="396">
                  <c:v>0.10042040381854145</c:v>
                </c:pt>
                <c:pt idx="397">
                  <c:v>0.10050529913704373</c:v>
                </c:pt>
                <c:pt idx="398">
                  <c:v>0.10059019445554601</c:v>
                </c:pt>
                <c:pt idx="399">
                  <c:v>0.10067508977404829</c:v>
                </c:pt>
                <c:pt idx="400">
                  <c:v>0.10075998509255057</c:v>
                </c:pt>
                <c:pt idx="401">
                  <c:v>0.10084488041105286</c:v>
                </c:pt>
                <c:pt idx="402">
                  <c:v>0.10092977572955514</c:v>
                </c:pt>
                <c:pt idx="403">
                  <c:v>0.10101467104805742</c:v>
                </c:pt>
                <c:pt idx="404">
                  <c:v>0.1010995663665597</c:v>
                </c:pt>
                <c:pt idx="405">
                  <c:v>0.10118446168506198</c:v>
                </c:pt>
                <c:pt idx="406">
                  <c:v>0.10126935700356426</c:v>
                </c:pt>
                <c:pt idx="407">
                  <c:v>0.10135425232206655</c:v>
                </c:pt>
                <c:pt idx="408">
                  <c:v>0.10143914764056883</c:v>
                </c:pt>
                <c:pt idx="409">
                  <c:v>0.10152404295907111</c:v>
                </c:pt>
                <c:pt idx="410">
                  <c:v>0.10160893827757339</c:v>
                </c:pt>
                <c:pt idx="411">
                  <c:v>0.10169383359607567</c:v>
                </c:pt>
                <c:pt idx="412">
                  <c:v>0.10177872891457795</c:v>
                </c:pt>
                <c:pt idx="413">
                  <c:v>0.10186362423308024</c:v>
                </c:pt>
                <c:pt idx="414">
                  <c:v>0.10194851955158252</c:v>
                </c:pt>
                <c:pt idx="415">
                  <c:v>0.1020334148700848</c:v>
                </c:pt>
                <c:pt idx="416">
                  <c:v>0.10211831018858708</c:v>
                </c:pt>
                <c:pt idx="417">
                  <c:v>0.10220320550708936</c:v>
                </c:pt>
                <c:pt idx="418">
                  <c:v>0.10228810082559164</c:v>
                </c:pt>
                <c:pt idx="419">
                  <c:v>0.10237299614409393</c:v>
                </c:pt>
                <c:pt idx="420">
                  <c:v>0.10245789146259621</c:v>
                </c:pt>
                <c:pt idx="421">
                  <c:v>0.10254278678109849</c:v>
                </c:pt>
                <c:pt idx="422">
                  <c:v>0.10262768209960077</c:v>
                </c:pt>
                <c:pt idx="423">
                  <c:v>0.10271257741810305</c:v>
                </c:pt>
                <c:pt idx="424">
                  <c:v>0.10279747273660533</c:v>
                </c:pt>
                <c:pt idx="425">
                  <c:v>0.10288236805510761</c:v>
                </c:pt>
                <c:pt idx="426">
                  <c:v>0.1029672633736099</c:v>
                </c:pt>
                <c:pt idx="427">
                  <c:v>0.10305215869211218</c:v>
                </c:pt>
                <c:pt idx="428">
                  <c:v>0.10313705401061446</c:v>
                </c:pt>
                <c:pt idx="429">
                  <c:v>0.10322194932911674</c:v>
                </c:pt>
                <c:pt idx="430">
                  <c:v>0.10330684464761902</c:v>
                </c:pt>
                <c:pt idx="431">
                  <c:v>0.1033917399661213</c:v>
                </c:pt>
                <c:pt idx="432">
                  <c:v>0.10347663528462359</c:v>
                </c:pt>
                <c:pt idx="433">
                  <c:v>0.10356153060312587</c:v>
                </c:pt>
                <c:pt idx="434">
                  <c:v>0.10364642592162815</c:v>
                </c:pt>
                <c:pt idx="435">
                  <c:v>0.10373132124013043</c:v>
                </c:pt>
                <c:pt idx="436">
                  <c:v>0.10381621655863271</c:v>
                </c:pt>
                <c:pt idx="437">
                  <c:v>0.10390111187713499</c:v>
                </c:pt>
                <c:pt idx="438">
                  <c:v>0.10398600719563728</c:v>
                </c:pt>
                <c:pt idx="439">
                  <c:v>0.10407090251413956</c:v>
                </c:pt>
                <c:pt idx="440">
                  <c:v>0.10415579783264184</c:v>
                </c:pt>
                <c:pt idx="441">
                  <c:v>0.10424069315114412</c:v>
                </c:pt>
                <c:pt idx="442">
                  <c:v>0.1043255884696464</c:v>
                </c:pt>
                <c:pt idx="443">
                  <c:v>0.10441048378814868</c:v>
                </c:pt>
                <c:pt idx="444">
                  <c:v>0.10449537910665097</c:v>
                </c:pt>
                <c:pt idx="445">
                  <c:v>0.10458027442515325</c:v>
                </c:pt>
                <c:pt idx="446">
                  <c:v>0.10466516974365553</c:v>
                </c:pt>
                <c:pt idx="447">
                  <c:v>0.10475006506215781</c:v>
                </c:pt>
                <c:pt idx="448">
                  <c:v>0.10483496038066009</c:v>
                </c:pt>
                <c:pt idx="449">
                  <c:v>0.10491985569916237</c:v>
                </c:pt>
                <c:pt idx="450">
                  <c:v>0.10500475101766465</c:v>
                </c:pt>
                <c:pt idx="451">
                  <c:v>0.10508964633616694</c:v>
                </c:pt>
                <c:pt idx="452">
                  <c:v>0.10517454165466922</c:v>
                </c:pt>
                <c:pt idx="453">
                  <c:v>0.1052594369731715</c:v>
                </c:pt>
                <c:pt idx="454">
                  <c:v>0.10534433229167378</c:v>
                </c:pt>
                <c:pt idx="455">
                  <c:v>0.10542922761017606</c:v>
                </c:pt>
                <c:pt idx="456">
                  <c:v>0.10551412292867834</c:v>
                </c:pt>
                <c:pt idx="457">
                  <c:v>0.10559901824718063</c:v>
                </c:pt>
                <c:pt idx="458">
                  <c:v>0.10568391356568291</c:v>
                </c:pt>
                <c:pt idx="459">
                  <c:v>0.10576880888418519</c:v>
                </c:pt>
                <c:pt idx="460">
                  <c:v>0.10585370420268747</c:v>
                </c:pt>
                <c:pt idx="461">
                  <c:v>0.10593859952118975</c:v>
                </c:pt>
                <c:pt idx="462">
                  <c:v>0.10602349483969203</c:v>
                </c:pt>
                <c:pt idx="463">
                  <c:v>0.10610839015819432</c:v>
                </c:pt>
                <c:pt idx="464">
                  <c:v>0.1061932854766966</c:v>
                </c:pt>
                <c:pt idx="465">
                  <c:v>0.10627818079519888</c:v>
                </c:pt>
                <c:pt idx="466">
                  <c:v>0.10636307611370116</c:v>
                </c:pt>
                <c:pt idx="467">
                  <c:v>0.10644797143220344</c:v>
                </c:pt>
                <c:pt idx="468">
                  <c:v>0.10653286675070572</c:v>
                </c:pt>
                <c:pt idx="469">
                  <c:v>0.10661776206920801</c:v>
                </c:pt>
                <c:pt idx="470">
                  <c:v>0.10670265738771029</c:v>
                </c:pt>
                <c:pt idx="471">
                  <c:v>0.10814265738771028</c:v>
                </c:pt>
                <c:pt idx="472">
                  <c:v>0.10958265738771028</c:v>
                </c:pt>
                <c:pt idx="473">
                  <c:v>0.11102265738771028</c:v>
                </c:pt>
                <c:pt idx="474">
                  <c:v>0.11246265738771027</c:v>
                </c:pt>
                <c:pt idx="475">
                  <c:v>0.11390265738771027</c:v>
                </c:pt>
                <c:pt idx="476">
                  <c:v>0.11534265738771027</c:v>
                </c:pt>
                <c:pt idx="477">
                  <c:v>0.11678265738771026</c:v>
                </c:pt>
                <c:pt idx="478">
                  <c:v>0.11822265738771026</c:v>
                </c:pt>
                <c:pt idx="479">
                  <c:v>0.11966265738771026</c:v>
                </c:pt>
                <c:pt idx="480">
                  <c:v>0.12110265738771026</c:v>
                </c:pt>
                <c:pt idx="481">
                  <c:v>0.12254265738771025</c:v>
                </c:pt>
                <c:pt idx="482">
                  <c:v>0.12398265738771025</c:v>
                </c:pt>
                <c:pt idx="483">
                  <c:v>0.12542265738771025</c:v>
                </c:pt>
                <c:pt idx="484">
                  <c:v>0.12686265738771024</c:v>
                </c:pt>
                <c:pt idx="485">
                  <c:v>0.12830265738771024</c:v>
                </c:pt>
                <c:pt idx="486">
                  <c:v>0.12974265738771024</c:v>
                </c:pt>
                <c:pt idx="487">
                  <c:v>0.13118265738771023</c:v>
                </c:pt>
                <c:pt idx="488">
                  <c:v>0.13262265738771023</c:v>
                </c:pt>
                <c:pt idx="489">
                  <c:v>0.13406265738771023</c:v>
                </c:pt>
                <c:pt idx="490">
                  <c:v>0.13550265738771022</c:v>
                </c:pt>
                <c:pt idx="491">
                  <c:v>0.13694265738771022</c:v>
                </c:pt>
                <c:pt idx="492">
                  <c:v>0.13838265738771022</c:v>
                </c:pt>
                <c:pt idx="493">
                  <c:v>0.13982265738771021</c:v>
                </c:pt>
                <c:pt idx="494">
                  <c:v>0.14126265738771021</c:v>
                </c:pt>
                <c:pt idx="495">
                  <c:v>0.14270265738771021</c:v>
                </c:pt>
                <c:pt idx="496">
                  <c:v>0.1441426573877102</c:v>
                </c:pt>
                <c:pt idx="497">
                  <c:v>0.1455826573877102</c:v>
                </c:pt>
                <c:pt idx="498">
                  <c:v>0.1470226573877102</c:v>
                </c:pt>
                <c:pt idx="499">
                  <c:v>0.1484626573877102</c:v>
                </c:pt>
                <c:pt idx="500">
                  <c:v>0.14990265738771019</c:v>
                </c:pt>
                <c:pt idx="501">
                  <c:v>0.15134265738771019</c:v>
                </c:pt>
                <c:pt idx="502">
                  <c:v>0.15278265738771019</c:v>
                </c:pt>
                <c:pt idx="503">
                  <c:v>0.15422265738771018</c:v>
                </c:pt>
                <c:pt idx="504">
                  <c:v>0.15566265738771018</c:v>
                </c:pt>
                <c:pt idx="505">
                  <c:v>0.15710265738771018</c:v>
                </c:pt>
                <c:pt idx="506">
                  <c:v>0.15854265738771017</c:v>
                </c:pt>
                <c:pt idx="507">
                  <c:v>0.15998265738771017</c:v>
                </c:pt>
                <c:pt idx="508">
                  <c:v>0.16142265738771017</c:v>
                </c:pt>
                <c:pt idx="509">
                  <c:v>0.16286265738771016</c:v>
                </c:pt>
                <c:pt idx="510">
                  <c:v>0.16430265738771016</c:v>
                </c:pt>
                <c:pt idx="511">
                  <c:v>0.16438755270621244</c:v>
                </c:pt>
                <c:pt idx="512">
                  <c:v>0.16447244802471472</c:v>
                </c:pt>
                <c:pt idx="513">
                  <c:v>0.16455734334321701</c:v>
                </c:pt>
                <c:pt idx="514">
                  <c:v>0.16464223866171929</c:v>
                </c:pt>
                <c:pt idx="515">
                  <c:v>0.16472713398022157</c:v>
                </c:pt>
                <c:pt idx="516">
                  <c:v>0.16481202929872385</c:v>
                </c:pt>
                <c:pt idx="517">
                  <c:v>0.16489692461722613</c:v>
                </c:pt>
                <c:pt idx="518">
                  <c:v>0.16498181993572841</c:v>
                </c:pt>
                <c:pt idx="519">
                  <c:v>0.16506671525423069</c:v>
                </c:pt>
                <c:pt idx="520">
                  <c:v>0.16515161057273298</c:v>
                </c:pt>
                <c:pt idx="521">
                  <c:v>0.16523650589123526</c:v>
                </c:pt>
                <c:pt idx="522">
                  <c:v>0.16532140120973754</c:v>
                </c:pt>
                <c:pt idx="523">
                  <c:v>0.16540629652823982</c:v>
                </c:pt>
                <c:pt idx="524">
                  <c:v>0.1654911918467421</c:v>
                </c:pt>
                <c:pt idx="525">
                  <c:v>0.16557608716524438</c:v>
                </c:pt>
                <c:pt idx="526">
                  <c:v>0.16566098248374667</c:v>
                </c:pt>
                <c:pt idx="527">
                  <c:v>0.16574587780224895</c:v>
                </c:pt>
                <c:pt idx="528">
                  <c:v>0.16583077312075123</c:v>
                </c:pt>
                <c:pt idx="529">
                  <c:v>0.16591566843925351</c:v>
                </c:pt>
                <c:pt idx="530">
                  <c:v>0.16600056375775579</c:v>
                </c:pt>
                <c:pt idx="531">
                  <c:v>0.16608545907625807</c:v>
                </c:pt>
                <c:pt idx="532">
                  <c:v>0.16617035439476036</c:v>
                </c:pt>
                <c:pt idx="533">
                  <c:v>0.16625524971326264</c:v>
                </c:pt>
                <c:pt idx="534">
                  <c:v>0.16634014503176492</c:v>
                </c:pt>
                <c:pt idx="535">
                  <c:v>0.1664250403502672</c:v>
                </c:pt>
                <c:pt idx="536">
                  <c:v>0.16650993566876948</c:v>
                </c:pt>
                <c:pt idx="537">
                  <c:v>0.16659483098727176</c:v>
                </c:pt>
                <c:pt idx="538">
                  <c:v>0.16667972630577405</c:v>
                </c:pt>
                <c:pt idx="539">
                  <c:v>0.16676462162427633</c:v>
                </c:pt>
                <c:pt idx="540">
                  <c:v>0.16684951694277861</c:v>
                </c:pt>
                <c:pt idx="541">
                  <c:v>0.16693441226128089</c:v>
                </c:pt>
                <c:pt idx="542">
                  <c:v>0.16701930757978317</c:v>
                </c:pt>
                <c:pt idx="543">
                  <c:v>0.16710420289828545</c:v>
                </c:pt>
                <c:pt idx="544">
                  <c:v>0.16718909821678773</c:v>
                </c:pt>
                <c:pt idx="545">
                  <c:v>0.16727399353529002</c:v>
                </c:pt>
                <c:pt idx="546">
                  <c:v>0.1673588888537923</c:v>
                </c:pt>
                <c:pt idx="547">
                  <c:v>0.16744378417229458</c:v>
                </c:pt>
                <c:pt idx="548">
                  <c:v>0.16752867949079686</c:v>
                </c:pt>
                <c:pt idx="549">
                  <c:v>0.16761357480929914</c:v>
                </c:pt>
                <c:pt idx="550">
                  <c:v>0.16769847012780142</c:v>
                </c:pt>
                <c:pt idx="551">
                  <c:v>0.16778336544630371</c:v>
                </c:pt>
                <c:pt idx="552">
                  <c:v>0.16786826076480599</c:v>
                </c:pt>
                <c:pt idx="553">
                  <c:v>0.16795315608330827</c:v>
                </c:pt>
                <c:pt idx="554">
                  <c:v>0.16803805140181055</c:v>
                </c:pt>
                <c:pt idx="555">
                  <c:v>0.16812294672031283</c:v>
                </c:pt>
                <c:pt idx="556">
                  <c:v>0.16820784203881511</c:v>
                </c:pt>
                <c:pt idx="557">
                  <c:v>0.1682927373573174</c:v>
                </c:pt>
                <c:pt idx="558">
                  <c:v>0.16837763267581968</c:v>
                </c:pt>
                <c:pt idx="559">
                  <c:v>0.16846252799432196</c:v>
                </c:pt>
                <c:pt idx="560">
                  <c:v>0.16854742331282424</c:v>
                </c:pt>
                <c:pt idx="561">
                  <c:v>0.16863231863132652</c:v>
                </c:pt>
                <c:pt idx="562">
                  <c:v>0.1687172139498288</c:v>
                </c:pt>
                <c:pt idx="563">
                  <c:v>0.16880210926833109</c:v>
                </c:pt>
                <c:pt idx="564">
                  <c:v>0.16888700458683337</c:v>
                </c:pt>
                <c:pt idx="565">
                  <c:v>0.16897189990533565</c:v>
                </c:pt>
                <c:pt idx="566">
                  <c:v>0.16905679522383793</c:v>
                </c:pt>
                <c:pt idx="567">
                  <c:v>0.16914169054234021</c:v>
                </c:pt>
                <c:pt idx="568">
                  <c:v>0.16922658586084249</c:v>
                </c:pt>
                <c:pt idx="569">
                  <c:v>0.16931148117934477</c:v>
                </c:pt>
                <c:pt idx="570">
                  <c:v>0.16939637649784706</c:v>
                </c:pt>
                <c:pt idx="571">
                  <c:v>0.16948127181634934</c:v>
                </c:pt>
                <c:pt idx="572">
                  <c:v>0.16956616713485162</c:v>
                </c:pt>
                <c:pt idx="573">
                  <c:v>0.1696510624533539</c:v>
                </c:pt>
                <c:pt idx="574">
                  <c:v>0.16973595777185618</c:v>
                </c:pt>
                <c:pt idx="575">
                  <c:v>0.16982085309035846</c:v>
                </c:pt>
                <c:pt idx="576">
                  <c:v>0.16990574840886075</c:v>
                </c:pt>
                <c:pt idx="577">
                  <c:v>0.16999064372736303</c:v>
                </c:pt>
                <c:pt idx="578">
                  <c:v>0.17007553904586531</c:v>
                </c:pt>
                <c:pt idx="579">
                  <c:v>0.17016043436436759</c:v>
                </c:pt>
                <c:pt idx="580">
                  <c:v>0.17024532968286987</c:v>
                </c:pt>
                <c:pt idx="581">
                  <c:v>0.17033022500137215</c:v>
                </c:pt>
                <c:pt idx="582">
                  <c:v>0.17041512031987444</c:v>
                </c:pt>
                <c:pt idx="583">
                  <c:v>0.17050001563837672</c:v>
                </c:pt>
                <c:pt idx="584">
                  <c:v>0.170584910956879</c:v>
                </c:pt>
                <c:pt idx="585">
                  <c:v>0.17066980627538128</c:v>
                </c:pt>
                <c:pt idx="586">
                  <c:v>0.17075470159388356</c:v>
                </c:pt>
                <c:pt idx="587">
                  <c:v>0.17083959691238584</c:v>
                </c:pt>
                <c:pt idx="588">
                  <c:v>0.17092449223088813</c:v>
                </c:pt>
                <c:pt idx="589">
                  <c:v>0.17100938754939041</c:v>
                </c:pt>
                <c:pt idx="590">
                  <c:v>0.17109428286789269</c:v>
                </c:pt>
                <c:pt idx="591">
                  <c:v>0.17117917818639497</c:v>
                </c:pt>
                <c:pt idx="592">
                  <c:v>0.17126407350489725</c:v>
                </c:pt>
                <c:pt idx="593">
                  <c:v>0.17134896882339953</c:v>
                </c:pt>
                <c:pt idx="594">
                  <c:v>0.17143386414190181</c:v>
                </c:pt>
                <c:pt idx="595">
                  <c:v>0.1715187594604041</c:v>
                </c:pt>
                <c:pt idx="596">
                  <c:v>0.17160365477890638</c:v>
                </c:pt>
                <c:pt idx="597">
                  <c:v>0.17168855009740866</c:v>
                </c:pt>
                <c:pt idx="598">
                  <c:v>0.17177344541591094</c:v>
                </c:pt>
                <c:pt idx="599">
                  <c:v>0.17185834073441322</c:v>
                </c:pt>
                <c:pt idx="600">
                  <c:v>0.1719432360529155</c:v>
                </c:pt>
                <c:pt idx="601">
                  <c:v>0.17202813137141779</c:v>
                </c:pt>
                <c:pt idx="602">
                  <c:v>0.17211302668992007</c:v>
                </c:pt>
                <c:pt idx="603">
                  <c:v>0.17219792200842235</c:v>
                </c:pt>
                <c:pt idx="604">
                  <c:v>0.17228281732692463</c:v>
                </c:pt>
                <c:pt idx="605">
                  <c:v>0.17236771264542691</c:v>
                </c:pt>
                <c:pt idx="606">
                  <c:v>0.17245260796392919</c:v>
                </c:pt>
                <c:pt idx="607">
                  <c:v>0.17253750328243148</c:v>
                </c:pt>
                <c:pt idx="608">
                  <c:v>0.17262239860093376</c:v>
                </c:pt>
                <c:pt idx="609">
                  <c:v>0.17270729391943604</c:v>
                </c:pt>
                <c:pt idx="610">
                  <c:v>0.17279218923793832</c:v>
                </c:pt>
                <c:pt idx="611">
                  <c:v>0.1728770845564406</c:v>
                </c:pt>
                <c:pt idx="612">
                  <c:v>0.17296197987494288</c:v>
                </c:pt>
                <c:pt idx="613">
                  <c:v>0.17304687519344517</c:v>
                </c:pt>
                <c:pt idx="614">
                  <c:v>0.17313177051194745</c:v>
                </c:pt>
                <c:pt idx="615">
                  <c:v>0.17321666583044973</c:v>
                </c:pt>
                <c:pt idx="616">
                  <c:v>0.17330156114895201</c:v>
                </c:pt>
                <c:pt idx="617">
                  <c:v>0.17338645646745429</c:v>
                </c:pt>
                <c:pt idx="618">
                  <c:v>0.17347135178595657</c:v>
                </c:pt>
                <c:pt idx="619">
                  <c:v>0.17355624710445886</c:v>
                </c:pt>
                <c:pt idx="620">
                  <c:v>0.17364114242296114</c:v>
                </c:pt>
                <c:pt idx="621">
                  <c:v>0.17372603774146342</c:v>
                </c:pt>
                <c:pt idx="622">
                  <c:v>0.1738109330599657</c:v>
                </c:pt>
                <c:pt idx="623">
                  <c:v>0.17389582837846798</c:v>
                </c:pt>
                <c:pt idx="624">
                  <c:v>0.17398072369697026</c:v>
                </c:pt>
                <c:pt idx="625">
                  <c:v>0.17406561901547254</c:v>
                </c:pt>
                <c:pt idx="626">
                  <c:v>0.17415051433397483</c:v>
                </c:pt>
                <c:pt idx="627">
                  <c:v>0.17423540965247711</c:v>
                </c:pt>
                <c:pt idx="628">
                  <c:v>0.17432030497097939</c:v>
                </c:pt>
                <c:pt idx="629">
                  <c:v>0.17440520028948167</c:v>
                </c:pt>
                <c:pt idx="630">
                  <c:v>0.17449009560798395</c:v>
                </c:pt>
                <c:pt idx="631">
                  <c:v>0.17593009560798395</c:v>
                </c:pt>
                <c:pt idx="632">
                  <c:v>0.17737009560798395</c:v>
                </c:pt>
                <c:pt idx="633">
                  <c:v>0.17881009560798394</c:v>
                </c:pt>
                <c:pt idx="634">
                  <c:v>0.18025009560798394</c:v>
                </c:pt>
                <c:pt idx="635">
                  <c:v>0.18169009560798394</c:v>
                </c:pt>
                <c:pt idx="636">
                  <c:v>0.18313009560798393</c:v>
                </c:pt>
                <c:pt idx="637">
                  <c:v>0.18457009560798393</c:v>
                </c:pt>
                <c:pt idx="638">
                  <c:v>0.18601009560798393</c:v>
                </c:pt>
                <c:pt idx="639">
                  <c:v>0.18745009560798392</c:v>
                </c:pt>
                <c:pt idx="640">
                  <c:v>0.18889009560798392</c:v>
                </c:pt>
                <c:pt idx="641">
                  <c:v>0.19033009560798392</c:v>
                </c:pt>
                <c:pt idx="642">
                  <c:v>0.19177009560798391</c:v>
                </c:pt>
                <c:pt idx="643">
                  <c:v>0.19321009560798391</c:v>
                </c:pt>
                <c:pt idx="644">
                  <c:v>0.19465009560798391</c:v>
                </c:pt>
                <c:pt idx="645">
                  <c:v>0.19609009560798391</c:v>
                </c:pt>
                <c:pt idx="646">
                  <c:v>0.1975300956079839</c:v>
                </c:pt>
                <c:pt idx="647">
                  <c:v>0.1989700956079839</c:v>
                </c:pt>
                <c:pt idx="648">
                  <c:v>0.2004100956079839</c:v>
                </c:pt>
                <c:pt idx="649">
                  <c:v>0.20185009560798389</c:v>
                </c:pt>
                <c:pt idx="650">
                  <c:v>0.20329009560798389</c:v>
                </c:pt>
                <c:pt idx="651">
                  <c:v>0.20473009560798389</c:v>
                </c:pt>
                <c:pt idx="652">
                  <c:v>0.20617009560798388</c:v>
                </c:pt>
                <c:pt idx="653">
                  <c:v>0.20761009560798388</c:v>
                </c:pt>
                <c:pt idx="654">
                  <c:v>0.20905009560798388</c:v>
                </c:pt>
                <c:pt idx="655">
                  <c:v>0.21049009560798387</c:v>
                </c:pt>
                <c:pt idx="656">
                  <c:v>0.21193009560798387</c:v>
                </c:pt>
                <c:pt idx="657">
                  <c:v>0.21337009560798387</c:v>
                </c:pt>
                <c:pt idx="658">
                  <c:v>0.21481009560798386</c:v>
                </c:pt>
                <c:pt idx="659">
                  <c:v>0.21625009560798386</c:v>
                </c:pt>
                <c:pt idx="660">
                  <c:v>0.21769009560798386</c:v>
                </c:pt>
                <c:pt idx="661">
                  <c:v>0.21913009560798385</c:v>
                </c:pt>
                <c:pt idx="662">
                  <c:v>0.22057009560798385</c:v>
                </c:pt>
                <c:pt idx="663">
                  <c:v>0.22201009560798385</c:v>
                </c:pt>
                <c:pt idx="664">
                  <c:v>0.22345009560798385</c:v>
                </c:pt>
                <c:pt idx="665">
                  <c:v>0.22489009560798384</c:v>
                </c:pt>
                <c:pt idx="666">
                  <c:v>0.22633009560798384</c:v>
                </c:pt>
                <c:pt idx="667">
                  <c:v>0.22777009560798384</c:v>
                </c:pt>
                <c:pt idx="668">
                  <c:v>0.22921009560798383</c:v>
                </c:pt>
                <c:pt idx="669">
                  <c:v>0.23065009560798383</c:v>
                </c:pt>
                <c:pt idx="670">
                  <c:v>0.23209009560798383</c:v>
                </c:pt>
                <c:pt idx="671">
                  <c:v>0.23217499092648611</c:v>
                </c:pt>
                <c:pt idx="672">
                  <c:v>0.23225988624498839</c:v>
                </c:pt>
                <c:pt idx="673">
                  <c:v>0.23234478156349067</c:v>
                </c:pt>
                <c:pt idx="674">
                  <c:v>0.23242967688199295</c:v>
                </c:pt>
                <c:pt idx="675">
                  <c:v>0.23251457220049523</c:v>
                </c:pt>
                <c:pt idx="676">
                  <c:v>0.23259946751899752</c:v>
                </c:pt>
                <c:pt idx="677">
                  <c:v>0.2326843628374998</c:v>
                </c:pt>
                <c:pt idx="678">
                  <c:v>0.23276925815600208</c:v>
                </c:pt>
                <c:pt idx="679">
                  <c:v>0.23285415347450436</c:v>
                </c:pt>
                <c:pt idx="680">
                  <c:v>0.23293904879300664</c:v>
                </c:pt>
                <c:pt idx="681">
                  <c:v>0.23302394411150892</c:v>
                </c:pt>
                <c:pt idx="682">
                  <c:v>0.23310883943001121</c:v>
                </c:pt>
                <c:pt idx="683">
                  <c:v>0.23319373474851349</c:v>
                </c:pt>
                <c:pt idx="684">
                  <c:v>0.23327863006701577</c:v>
                </c:pt>
                <c:pt idx="685">
                  <c:v>0.23336352538551805</c:v>
                </c:pt>
                <c:pt idx="686">
                  <c:v>0.23344842070402033</c:v>
                </c:pt>
                <c:pt idx="687">
                  <c:v>0.23353331602252261</c:v>
                </c:pt>
                <c:pt idx="688">
                  <c:v>0.2336182113410249</c:v>
                </c:pt>
                <c:pt idx="689">
                  <c:v>0.23370310665952718</c:v>
                </c:pt>
                <c:pt idx="690">
                  <c:v>0.23378800197802946</c:v>
                </c:pt>
                <c:pt idx="691">
                  <c:v>0.23387289729653174</c:v>
                </c:pt>
                <c:pt idx="692">
                  <c:v>0.23395779261503402</c:v>
                </c:pt>
                <c:pt idx="693">
                  <c:v>0.2340426879335363</c:v>
                </c:pt>
                <c:pt idx="694">
                  <c:v>0.23412758325203858</c:v>
                </c:pt>
                <c:pt idx="695">
                  <c:v>0.23421247857054087</c:v>
                </c:pt>
                <c:pt idx="696">
                  <c:v>0.23429737388904315</c:v>
                </c:pt>
                <c:pt idx="697">
                  <c:v>0.23438226920754543</c:v>
                </c:pt>
                <c:pt idx="698">
                  <c:v>0.23446716452604771</c:v>
                </c:pt>
                <c:pt idx="699">
                  <c:v>0.23455205984454999</c:v>
                </c:pt>
                <c:pt idx="700">
                  <c:v>0.23463695516305227</c:v>
                </c:pt>
                <c:pt idx="701">
                  <c:v>0.23472185048155456</c:v>
                </c:pt>
                <c:pt idx="702">
                  <c:v>0.23480674580005684</c:v>
                </c:pt>
                <c:pt idx="703">
                  <c:v>0.23489164111855912</c:v>
                </c:pt>
                <c:pt idx="704">
                  <c:v>0.2349765364370614</c:v>
                </c:pt>
                <c:pt idx="705">
                  <c:v>0.23506143175556368</c:v>
                </c:pt>
                <c:pt idx="706">
                  <c:v>0.23514632707406596</c:v>
                </c:pt>
                <c:pt idx="707">
                  <c:v>0.23523122239256825</c:v>
                </c:pt>
                <c:pt idx="708">
                  <c:v>0.23531611771107053</c:v>
                </c:pt>
                <c:pt idx="709">
                  <c:v>0.23540101302957281</c:v>
                </c:pt>
                <c:pt idx="710">
                  <c:v>0.23548590834807509</c:v>
                </c:pt>
                <c:pt idx="711">
                  <c:v>0.23557080366657737</c:v>
                </c:pt>
                <c:pt idx="712">
                  <c:v>0.23565569898507965</c:v>
                </c:pt>
                <c:pt idx="713">
                  <c:v>0.23574059430358194</c:v>
                </c:pt>
                <c:pt idx="714">
                  <c:v>0.23582548962208422</c:v>
                </c:pt>
                <c:pt idx="715">
                  <c:v>0.2359103849405865</c:v>
                </c:pt>
                <c:pt idx="716">
                  <c:v>0.23599528025908878</c:v>
                </c:pt>
                <c:pt idx="717">
                  <c:v>0.23608017557759106</c:v>
                </c:pt>
                <c:pt idx="718">
                  <c:v>0.23616507089609334</c:v>
                </c:pt>
                <c:pt idx="719">
                  <c:v>0.23624996621459562</c:v>
                </c:pt>
                <c:pt idx="720">
                  <c:v>0.23633486153309791</c:v>
                </c:pt>
                <c:pt idx="721">
                  <c:v>0.23641975685160019</c:v>
                </c:pt>
                <c:pt idx="722">
                  <c:v>0.23650465217010247</c:v>
                </c:pt>
                <c:pt idx="723">
                  <c:v>0.23658954748860475</c:v>
                </c:pt>
                <c:pt idx="724">
                  <c:v>0.23667444280710703</c:v>
                </c:pt>
                <c:pt idx="725">
                  <c:v>0.23675933812560931</c:v>
                </c:pt>
                <c:pt idx="726">
                  <c:v>0.2368442334441116</c:v>
                </c:pt>
                <c:pt idx="727">
                  <c:v>0.23692912876261388</c:v>
                </c:pt>
                <c:pt idx="728">
                  <c:v>0.23701402408111616</c:v>
                </c:pt>
                <c:pt idx="729">
                  <c:v>0.23709891939961844</c:v>
                </c:pt>
                <c:pt idx="730">
                  <c:v>0.23718381471812072</c:v>
                </c:pt>
                <c:pt idx="731">
                  <c:v>0.237268710036623</c:v>
                </c:pt>
                <c:pt idx="732">
                  <c:v>0.23735360535512529</c:v>
                </c:pt>
                <c:pt idx="733">
                  <c:v>0.23743850067362757</c:v>
                </c:pt>
                <c:pt idx="734">
                  <c:v>0.23752339599212985</c:v>
                </c:pt>
                <c:pt idx="735">
                  <c:v>0.23760829131063213</c:v>
                </c:pt>
                <c:pt idx="736">
                  <c:v>0.23769318662913441</c:v>
                </c:pt>
                <c:pt idx="737">
                  <c:v>0.23777808194763669</c:v>
                </c:pt>
                <c:pt idx="738">
                  <c:v>0.23786297726613898</c:v>
                </c:pt>
                <c:pt idx="739">
                  <c:v>0.23794787258464126</c:v>
                </c:pt>
                <c:pt idx="740">
                  <c:v>0.23803276790314354</c:v>
                </c:pt>
                <c:pt idx="741">
                  <c:v>0.23811766322164582</c:v>
                </c:pt>
                <c:pt idx="742">
                  <c:v>0.2382025585401481</c:v>
                </c:pt>
                <c:pt idx="743">
                  <c:v>0.23828745385865038</c:v>
                </c:pt>
                <c:pt idx="744">
                  <c:v>0.23837234917715266</c:v>
                </c:pt>
                <c:pt idx="745">
                  <c:v>0.23845724449565495</c:v>
                </c:pt>
                <c:pt idx="746">
                  <c:v>0.23854213981415723</c:v>
                </c:pt>
                <c:pt idx="747">
                  <c:v>0.23862703513265951</c:v>
                </c:pt>
                <c:pt idx="748">
                  <c:v>0.23871193045116179</c:v>
                </c:pt>
                <c:pt idx="749">
                  <c:v>0.23879682576966407</c:v>
                </c:pt>
                <c:pt idx="750">
                  <c:v>0.23888172108816635</c:v>
                </c:pt>
                <c:pt idx="751">
                  <c:v>0.23896661640666864</c:v>
                </c:pt>
                <c:pt idx="752">
                  <c:v>0.23905151172517092</c:v>
                </c:pt>
                <c:pt idx="753">
                  <c:v>0.2391364070436732</c:v>
                </c:pt>
                <c:pt idx="754">
                  <c:v>0.23922130236217548</c:v>
                </c:pt>
                <c:pt idx="755">
                  <c:v>0.23930619768067776</c:v>
                </c:pt>
                <c:pt idx="756">
                  <c:v>0.23939109299918004</c:v>
                </c:pt>
                <c:pt idx="757">
                  <c:v>0.23947598831768233</c:v>
                </c:pt>
                <c:pt idx="758">
                  <c:v>0.23956088363618461</c:v>
                </c:pt>
                <c:pt idx="759">
                  <c:v>0.23964577895468689</c:v>
                </c:pt>
                <c:pt idx="760">
                  <c:v>0.23973067427318917</c:v>
                </c:pt>
                <c:pt idx="761">
                  <c:v>0.23981556959169145</c:v>
                </c:pt>
                <c:pt idx="762">
                  <c:v>0.23990046491019373</c:v>
                </c:pt>
                <c:pt idx="763">
                  <c:v>0.23998536022869602</c:v>
                </c:pt>
                <c:pt idx="764">
                  <c:v>0.2400702555471983</c:v>
                </c:pt>
                <c:pt idx="765">
                  <c:v>0.24015515086570058</c:v>
                </c:pt>
                <c:pt idx="766">
                  <c:v>0.24024004618420286</c:v>
                </c:pt>
                <c:pt idx="767">
                  <c:v>0.24032494150270514</c:v>
                </c:pt>
                <c:pt idx="768">
                  <c:v>0.24040983682120742</c:v>
                </c:pt>
                <c:pt idx="769">
                  <c:v>0.2404947321397097</c:v>
                </c:pt>
                <c:pt idx="770">
                  <c:v>0.24057962745821199</c:v>
                </c:pt>
                <c:pt idx="771">
                  <c:v>0.24066452277671427</c:v>
                </c:pt>
                <c:pt idx="772">
                  <c:v>0.24074941809521655</c:v>
                </c:pt>
                <c:pt idx="773">
                  <c:v>0.24083431341371883</c:v>
                </c:pt>
                <c:pt idx="774">
                  <c:v>0.24091920873222111</c:v>
                </c:pt>
                <c:pt idx="775">
                  <c:v>0.24100410405072339</c:v>
                </c:pt>
                <c:pt idx="776">
                  <c:v>0.24108899936922568</c:v>
                </c:pt>
                <c:pt idx="777">
                  <c:v>0.24117389468772796</c:v>
                </c:pt>
                <c:pt idx="778">
                  <c:v>0.24125879000623024</c:v>
                </c:pt>
                <c:pt idx="779">
                  <c:v>0.24134368532473252</c:v>
                </c:pt>
                <c:pt idx="780">
                  <c:v>0.2414285806432348</c:v>
                </c:pt>
                <c:pt idx="781">
                  <c:v>0.24151347596173708</c:v>
                </c:pt>
                <c:pt idx="782">
                  <c:v>0.24159837128023937</c:v>
                </c:pt>
                <c:pt idx="783">
                  <c:v>0.24168326659874165</c:v>
                </c:pt>
                <c:pt idx="784">
                  <c:v>0.24176816191724393</c:v>
                </c:pt>
                <c:pt idx="785">
                  <c:v>0.24185305723574621</c:v>
                </c:pt>
                <c:pt idx="786">
                  <c:v>0.24193795255424849</c:v>
                </c:pt>
                <c:pt idx="787">
                  <c:v>0.24202284787275077</c:v>
                </c:pt>
                <c:pt idx="788">
                  <c:v>0.24210774319125306</c:v>
                </c:pt>
                <c:pt idx="789">
                  <c:v>0.24219263850975534</c:v>
                </c:pt>
                <c:pt idx="790">
                  <c:v>0.24227753382825762</c:v>
                </c:pt>
                <c:pt idx="791">
                  <c:v>0.24371753382825762</c:v>
                </c:pt>
                <c:pt idx="792">
                  <c:v>0.24515753382825761</c:v>
                </c:pt>
                <c:pt idx="793">
                  <c:v>0.24659753382825761</c:v>
                </c:pt>
                <c:pt idx="794">
                  <c:v>0.24803753382825761</c:v>
                </c:pt>
                <c:pt idx="795">
                  <c:v>0.2494775338282576</c:v>
                </c:pt>
                <c:pt idx="796">
                  <c:v>0.2509175338282576</c:v>
                </c:pt>
                <c:pt idx="797">
                  <c:v>0.2523575338282576</c:v>
                </c:pt>
                <c:pt idx="798">
                  <c:v>0.25379753382825759</c:v>
                </c:pt>
                <c:pt idx="799">
                  <c:v>0.25523753382825759</c:v>
                </c:pt>
                <c:pt idx="800">
                  <c:v>0.25667753382825759</c:v>
                </c:pt>
                <c:pt idx="801">
                  <c:v>0.25811753382825758</c:v>
                </c:pt>
                <c:pt idx="802">
                  <c:v>0.25955753382825758</c:v>
                </c:pt>
                <c:pt idx="803">
                  <c:v>0.26099753382825758</c:v>
                </c:pt>
                <c:pt idx="804">
                  <c:v>0.26243753382825757</c:v>
                </c:pt>
                <c:pt idx="805">
                  <c:v>0.26387753382825757</c:v>
                </c:pt>
                <c:pt idx="806">
                  <c:v>0.26531753382825757</c:v>
                </c:pt>
                <c:pt idx="807">
                  <c:v>0.26675753382825756</c:v>
                </c:pt>
                <c:pt idx="808">
                  <c:v>0.26819753382825756</c:v>
                </c:pt>
                <c:pt idx="809">
                  <c:v>0.26963753382825756</c:v>
                </c:pt>
                <c:pt idx="810">
                  <c:v>0.27107753382825756</c:v>
                </c:pt>
                <c:pt idx="811">
                  <c:v>0.27251753382825755</c:v>
                </c:pt>
                <c:pt idx="812">
                  <c:v>0.27395753382825755</c:v>
                </c:pt>
                <c:pt idx="813">
                  <c:v>0.27539753382825755</c:v>
                </c:pt>
                <c:pt idx="814">
                  <c:v>0.27683753382825754</c:v>
                </c:pt>
                <c:pt idx="815">
                  <c:v>0.27827753382825754</c:v>
                </c:pt>
                <c:pt idx="816">
                  <c:v>0.27971753382825754</c:v>
                </c:pt>
                <c:pt idx="817">
                  <c:v>0.28115753382825753</c:v>
                </c:pt>
                <c:pt idx="818">
                  <c:v>0.28259753382825753</c:v>
                </c:pt>
                <c:pt idx="819">
                  <c:v>0.28403753382825753</c:v>
                </c:pt>
                <c:pt idx="820">
                  <c:v>0.28547753382825752</c:v>
                </c:pt>
                <c:pt idx="821">
                  <c:v>0.28691753382825752</c:v>
                </c:pt>
                <c:pt idx="822">
                  <c:v>0.28835753382825752</c:v>
                </c:pt>
                <c:pt idx="823">
                  <c:v>0.28979753382825751</c:v>
                </c:pt>
                <c:pt idx="824">
                  <c:v>0.29123753382825751</c:v>
                </c:pt>
                <c:pt idx="825">
                  <c:v>0.29267753382825751</c:v>
                </c:pt>
                <c:pt idx="826">
                  <c:v>0.2941175338282575</c:v>
                </c:pt>
                <c:pt idx="827">
                  <c:v>0.2955575338282575</c:v>
                </c:pt>
                <c:pt idx="828">
                  <c:v>0.2969975338282575</c:v>
                </c:pt>
                <c:pt idx="829">
                  <c:v>0.2984375338282575</c:v>
                </c:pt>
                <c:pt idx="830">
                  <c:v>0.29987753382825749</c:v>
                </c:pt>
                <c:pt idx="831">
                  <c:v>0.2999624291467598</c:v>
                </c:pt>
                <c:pt idx="832">
                  <c:v>0.30004732446526211</c:v>
                </c:pt>
                <c:pt idx="833">
                  <c:v>0.30013221978376442</c:v>
                </c:pt>
                <c:pt idx="834">
                  <c:v>0.30021711510226673</c:v>
                </c:pt>
                <c:pt idx="835">
                  <c:v>0.30030201042076904</c:v>
                </c:pt>
                <c:pt idx="836">
                  <c:v>0.30038690573927135</c:v>
                </c:pt>
                <c:pt idx="837">
                  <c:v>0.30047180105777366</c:v>
                </c:pt>
                <c:pt idx="838">
                  <c:v>0.30055669637627597</c:v>
                </c:pt>
                <c:pt idx="839">
                  <c:v>0.30064159169477828</c:v>
                </c:pt>
                <c:pt idx="840">
                  <c:v>0.30072648701328059</c:v>
                </c:pt>
                <c:pt idx="841">
                  <c:v>0.30081138233178289</c:v>
                </c:pt>
                <c:pt idx="842">
                  <c:v>0.3008962776502852</c:v>
                </c:pt>
                <c:pt idx="843">
                  <c:v>0.30098117296878751</c:v>
                </c:pt>
                <c:pt idx="844">
                  <c:v>0.30106606828728982</c:v>
                </c:pt>
                <c:pt idx="845">
                  <c:v>0.30115096360579213</c:v>
                </c:pt>
                <c:pt idx="846">
                  <c:v>0.30123585892429444</c:v>
                </c:pt>
                <c:pt idx="847">
                  <c:v>0.30132075424279675</c:v>
                </c:pt>
                <c:pt idx="848">
                  <c:v>0.30140564956129906</c:v>
                </c:pt>
                <c:pt idx="849">
                  <c:v>0.30149054487980137</c:v>
                </c:pt>
                <c:pt idx="850">
                  <c:v>0.30157544019830368</c:v>
                </c:pt>
                <c:pt idx="851">
                  <c:v>0.30166033551680599</c:v>
                </c:pt>
                <c:pt idx="852">
                  <c:v>0.3017452308353083</c:v>
                </c:pt>
                <c:pt idx="853">
                  <c:v>0.30183012615381061</c:v>
                </c:pt>
                <c:pt idx="854">
                  <c:v>0.30191502147231292</c:v>
                </c:pt>
                <c:pt idx="855">
                  <c:v>0.30199991679081523</c:v>
                </c:pt>
                <c:pt idx="856">
                  <c:v>0.30208481210931754</c:v>
                </c:pt>
                <c:pt idx="857">
                  <c:v>0.30216970742781984</c:v>
                </c:pt>
                <c:pt idx="858">
                  <c:v>0.30225460274632215</c:v>
                </c:pt>
                <c:pt idx="859">
                  <c:v>0.30233949806482446</c:v>
                </c:pt>
                <c:pt idx="860">
                  <c:v>0.30242439338332677</c:v>
                </c:pt>
                <c:pt idx="861">
                  <c:v>0.30250928870182908</c:v>
                </c:pt>
                <c:pt idx="862">
                  <c:v>0.30259418402033139</c:v>
                </c:pt>
                <c:pt idx="863">
                  <c:v>0.3026790793388337</c:v>
                </c:pt>
                <c:pt idx="864">
                  <c:v>0.30276397465733601</c:v>
                </c:pt>
                <c:pt idx="865">
                  <c:v>0.30284886997583832</c:v>
                </c:pt>
                <c:pt idx="866">
                  <c:v>0.30293376529434063</c:v>
                </c:pt>
                <c:pt idx="867">
                  <c:v>0.30301866061284294</c:v>
                </c:pt>
                <c:pt idx="868">
                  <c:v>0.30310355593134525</c:v>
                </c:pt>
                <c:pt idx="869">
                  <c:v>0.30318845124984756</c:v>
                </c:pt>
                <c:pt idx="870">
                  <c:v>0.30327334656834987</c:v>
                </c:pt>
                <c:pt idx="871">
                  <c:v>0.30335824188685218</c:v>
                </c:pt>
                <c:pt idx="872">
                  <c:v>0.30344313720535449</c:v>
                </c:pt>
                <c:pt idx="873">
                  <c:v>0.30352803252385679</c:v>
                </c:pt>
                <c:pt idx="874">
                  <c:v>0.3036129278423591</c:v>
                </c:pt>
                <c:pt idx="875">
                  <c:v>0.30369782316086141</c:v>
                </c:pt>
                <c:pt idx="876">
                  <c:v>0.30378271847936372</c:v>
                </c:pt>
                <c:pt idx="877">
                  <c:v>0.30386761379786603</c:v>
                </c:pt>
                <c:pt idx="878">
                  <c:v>0.30395250911636834</c:v>
                </c:pt>
                <c:pt idx="879">
                  <c:v>0.30403740443487065</c:v>
                </c:pt>
                <c:pt idx="880">
                  <c:v>0.30412229975337296</c:v>
                </c:pt>
                <c:pt idx="881">
                  <c:v>0.30420719507187527</c:v>
                </c:pt>
                <c:pt idx="882">
                  <c:v>0.30429209039037758</c:v>
                </c:pt>
                <c:pt idx="883">
                  <c:v>0.30437698570887989</c:v>
                </c:pt>
                <c:pt idx="884">
                  <c:v>0.3044618810273822</c:v>
                </c:pt>
                <c:pt idx="885">
                  <c:v>0.30454677634588451</c:v>
                </c:pt>
                <c:pt idx="886">
                  <c:v>0.30463167166438682</c:v>
                </c:pt>
                <c:pt idx="887">
                  <c:v>0.30471656698288913</c:v>
                </c:pt>
                <c:pt idx="888">
                  <c:v>0.30480146230139143</c:v>
                </c:pt>
                <c:pt idx="889">
                  <c:v>0.30488635761989374</c:v>
                </c:pt>
                <c:pt idx="890">
                  <c:v>0.30497125293839605</c:v>
                </c:pt>
                <c:pt idx="891">
                  <c:v>0.30505614825689836</c:v>
                </c:pt>
                <c:pt idx="892">
                  <c:v>0.30514104357540067</c:v>
                </c:pt>
                <c:pt idx="893">
                  <c:v>0.30522593889390298</c:v>
                </c:pt>
                <c:pt idx="894">
                  <c:v>0.30531083421240529</c:v>
                </c:pt>
                <c:pt idx="895">
                  <c:v>0.3053957295309076</c:v>
                </c:pt>
                <c:pt idx="896">
                  <c:v>0.30548062484940991</c:v>
                </c:pt>
                <c:pt idx="897">
                  <c:v>0.30556552016791222</c:v>
                </c:pt>
                <c:pt idx="898">
                  <c:v>0.30565041548641453</c:v>
                </c:pt>
                <c:pt idx="899">
                  <c:v>0.30573531080491684</c:v>
                </c:pt>
                <c:pt idx="900">
                  <c:v>0.30582020612341915</c:v>
                </c:pt>
                <c:pt idx="901">
                  <c:v>0.30590510144192146</c:v>
                </c:pt>
                <c:pt idx="902">
                  <c:v>0.30598999676042377</c:v>
                </c:pt>
                <c:pt idx="903">
                  <c:v>0.30607489207892608</c:v>
                </c:pt>
                <c:pt idx="904">
                  <c:v>0.30615978739742838</c:v>
                </c:pt>
                <c:pt idx="905">
                  <c:v>0.30624468271593069</c:v>
                </c:pt>
                <c:pt idx="906">
                  <c:v>0.306329578034433</c:v>
                </c:pt>
                <c:pt idx="907">
                  <c:v>0.30641447335293531</c:v>
                </c:pt>
                <c:pt idx="908">
                  <c:v>0.30649936867143762</c:v>
                </c:pt>
                <c:pt idx="909">
                  <c:v>0.30658426398993993</c:v>
                </c:pt>
                <c:pt idx="910">
                  <c:v>0.30666915930844224</c:v>
                </c:pt>
                <c:pt idx="911">
                  <c:v>0.30675405462694455</c:v>
                </c:pt>
                <c:pt idx="912">
                  <c:v>0.30683894994544686</c:v>
                </c:pt>
                <c:pt idx="913">
                  <c:v>0.30692384526394917</c:v>
                </c:pt>
                <c:pt idx="914">
                  <c:v>0.30700874058245148</c:v>
                </c:pt>
                <c:pt idx="915">
                  <c:v>0.30709363590095379</c:v>
                </c:pt>
                <c:pt idx="916">
                  <c:v>0.3071785312194561</c:v>
                </c:pt>
                <c:pt idx="917">
                  <c:v>0.30726342653795841</c:v>
                </c:pt>
                <c:pt idx="918">
                  <c:v>0.30734832185646072</c:v>
                </c:pt>
                <c:pt idx="919">
                  <c:v>0.30743321717496302</c:v>
                </c:pt>
                <c:pt idx="920">
                  <c:v>0.30751811249346533</c:v>
                </c:pt>
                <c:pt idx="921">
                  <c:v>0.30760300781196764</c:v>
                </c:pt>
                <c:pt idx="922">
                  <c:v>0.30768790313046995</c:v>
                </c:pt>
                <c:pt idx="923">
                  <c:v>0.30777279844897226</c:v>
                </c:pt>
                <c:pt idx="924">
                  <c:v>0.30785769376747457</c:v>
                </c:pt>
                <c:pt idx="925">
                  <c:v>0.30794258908597688</c:v>
                </c:pt>
                <c:pt idx="926">
                  <c:v>0.30802748440447919</c:v>
                </c:pt>
                <c:pt idx="927">
                  <c:v>0.3081123797229815</c:v>
                </c:pt>
                <c:pt idx="928">
                  <c:v>0.30819727504148381</c:v>
                </c:pt>
                <c:pt idx="929">
                  <c:v>0.30828217035998612</c:v>
                </c:pt>
                <c:pt idx="930">
                  <c:v>0.30836706567848843</c:v>
                </c:pt>
                <c:pt idx="931">
                  <c:v>0.30845196099699074</c:v>
                </c:pt>
                <c:pt idx="932">
                  <c:v>0.30853685631549305</c:v>
                </c:pt>
                <c:pt idx="933">
                  <c:v>0.30862175163399536</c:v>
                </c:pt>
                <c:pt idx="934">
                  <c:v>0.30870664695249767</c:v>
                </c:pt>
                <c:pt idx="935">
                  <c:v>0.30879154227099997</c:v>
                </c:pt>
                <c:pt idx="936">
                  <c:v>0.30887643758950228</c:v>
                </c:pt>
                <c:pt idx="937">
                  <c:v>0.30896133290800459</c:v>
                </c:pt>
                <c:pt idx="938">
                  <c:v>0.3090462282265069</c:v>
                </c:pt>
                <c:pt idx="939">
                  <c:v>0.30913112354500921</c:v>
                </c:pt>
                <c:pt idx="940">
                  <c:v>0.30921601886351152</c:v>
                </c:pt>
                <c:pt idx="941">
                  <c:v>0.30930091418201383</c:v>
                </c:pt>
                <c:pt idx="942">
                  <c:v>0.30938580950051614</c:v>
                </c:pt>
                <c:pt idx="943">
                  <c:v>0.30947070481901845</c:v>
                </c:pt>
                <c:pt idx="944">
                  <c:v>0.30955560013752076</c:v>
                </c:pt>
                <c:pt idx="945">
                  <c:v>0.30964049545602307</c:v>
                </c:pt>
                <c:pt idx="946">
                  <c:v>0.30972539077452538</c:v>
                </c:pt>
                <c:pt idx="947">
                  <c:v>0.30981028609302769</c:v>
                </c:pt>
                <c:pt idx="948">
                  <c:v>0.30989518141153</c:v>
                </c:pt>
                <c:pt idx="949">
                  <c:v>0.30998007673003231</c:v>
                </c:pt>
                <c:pt idx="950">
                  <c:v>0.31006497204853462</c:v>
                </c:pt>
                <c:pt idx="951">
                  <c:v>0.31150497204853461</c:v>
                </c:pt>
                <c:pt idx="952">
                  <c:v>0.31294497204853461</c:v>
                </c:pt>
                <c:pt idx="953">
                  <c:v>0.31438497204853461</c:v>
                </c:pt>
                <c:pt idx="954">
                  <c:v>0.3158249720485346</c:v>
                </c:pt>
                <c:pt idx="955">
                  <c:v>0.3172649720485346</c:v>
                </c:pt>
                <c:pt idx="956">
                  <c:v>0.3187049720485346</c:v>
                </c:pt>
                <c:pt idx="957">
                  <c:v>0.32014497204853459</c:v>
                </c:pt>
                <c:pt idx="958">
                  <c:v>0.32158497204853459</c:v>
                </c:pt>
                <c:pt idx="959">
                  <c:v>0.32302497204853459</c:v>
                </c:pt>
                <c:pt idx="960">
                  <c:v>0.32446497204853458</c:v>
                </c:pt>
                <c:pt idx="961">
                  <c:v>0.32590497204853458</c:v>
                </c:pt>
                <c:pt idx="962">
                  <c:v>0.32734497204853458</c:v>
                </c:pt>
                <c:pt idx="963">
                  <c:v>0.32878497204853457</c:v>
                </c:pt>
                <c:pt idx="964">
                  <c:v>0.33022497204853457</c:v>
                </c:pt>
                <c:pt idx="965">
                  <c:v>0.33166497204853457</c:v>
                </c:pt>
                <c:pt idx="966">
                  <c:v>0.33310497204853456</c:v>
                </c:pt>
                <c:pt idx="967">
                  <c:v>0.33454497204853456</c:v>
                </c:pt>
                <c:pt idx="968">
                  <c:v>0.33598497204853456</c:v>
                </c:pt>
                <c:pt idx="969">
                  <c:v>0.33742497204853455</c:v>
                </c:pt>
                <c:pt idx="970">
                  <c:v>0.33886497204853455</c:v>
                </c:pt>
                <c:pt idx="971">
                  <c:v>0.34030497204853455</c:v>
                </c:pt>
                <c:pt idx="972">
                  <c:v>0.34174497204853455</c:v>
                </c:pt>
                <c:pt idx="973">
                  <c:v>0.34318497204853454</c:v>
                </c:pt>
                <c:pt idx="974">
                  <c:v>0.34462497204853454</c:v>
                </c:pt>
                <c:pt idx="975">
                  <c:v>0.34606497204853454</c:v>
                </c:pt>
                <c:pt idx="976">
                  <c:v>0.34750497204853453</c:v>
                </c:pt>
                <c:pt idx="977">
                  <c:v>0.34894497204853453</c:v>
                </c:pt>
                <c:pt idx="978">
                  <c:v>0.35038497204853453</c:v>
                </c:pt>
                <c:pt idx="979">
                  <c:v>0.35182497204853452</c:v>
                </c:pt>
                <c:pt idx="980">
                  <c:v>0.35326497204853452</c:v>
                </c:pt>
                <c:pt idx="981">
                  <c:v>0.35470497204853452</c:v>
                </c:pt>
                <c:pt idx="982">
                  <c:v>0.35614497204853451</c:v>
                </c:pt>
                <c:pt idx="983">
                  <c:v>0.35758497204853451</c:v>
                </c:pt>
                <c:pt idx="984">
                  <c:v>0.35902497204853451</c:v>
                </c:pt>
                <c:pt idx="985">
                  <c:v>0.3604649720485345</c:v>
                </c:pt>
                <c:pt idx="986">
                  <c:v>0.3619049720485345</c:v>
                </c:pt>
                <c:pt idx="987">
                  <c:v>0.3633449720485345</c:v>
                </c:pt>
                <c:pt idx="988">
                  <c:v>0.36478497204853449</c:v>
                </c:pt>
                <c:pt idx="989">
                  <c:v>0.36622497204853449</c:v>
                </c:pt>
                <c:pt idx="990">
                  <c:v>0.36766497204853449</c:v>
                </c:pt>
                <c:pt idx="991">
                  <c:v>0.3677498673670368</c:v>
                </c:pt>
                <c:pt idx="992">
                  <c:v>0.36783476268553911</c:v>
                </c:pt>
                <c:pt idx="993">
                  <c:v>0.36791965800404142</c:v>
                </c:pt>
                <c:pt idx="994">
                  <c:v>0.36800455332254373</c:v>
                </c:pt>
                <c:pt idx="995">
                  <c:v>0.36808944864104604</c:v>
                </c:pt>
                <c:pt idx="996">
                  <c:v>0.36817434395954834</c:v>
                </c:pt>
                <c:pt idx="997">
                  <c:v>0.36825923927805065</c:v>
                </c:pt>
                <c:pt idx="998">
                  <c:v>0.36834413459655296</c:v>
                </c:pt>
                <c:pt idx="999">
                  <c:v>0.36842902991505527</c:v>
                </c:pt>
                <c:pt idx="1000">
                  <c:v>0.36851392523355758</c:v>
                </c:pt>
                <c:pt idx="1001">
                  <c:v>0.36859882055205989</c:v>
                </c:pt>
                <c:pt idx="1002">
                  <c:v>0.3686837158705622</c:v>
                </c:pt>
                <c:pt idx="1003">
                  <c:v>0.36876861118906451</c:v>
                </c:pt>
                <c:pt idx="1004">
                  <c:v>0.36885350650756682</c:v>
                </c:pt>
                <c:pt idx="1005">
                  <c:v>0.36893840182606913</c:v>
                </c:pt>
                <c:pt idx="1006">
                  <c:v>0.36902329714457144</c:v>
                </c:pt>
                <c:pt idx="1007">
                  <c:v>0.36910819246307375</c:v>
                </c:pt>
                <c:pt idx="1008">
                  <c:v>0.36919308778157606</c:v>
                </c:pt>
                <c:pt idx="1009">
                  <c:v>0.36927798310007837</c:v>
                </c:pt>
                <c:pt idx="1010">
                  <c:v>0.36936287841858068</c:v>
                </c:pt>
                <c:pt idx="1011">
                  <c:v>0.36944777373708299</c:v>
                </c:pt>
                <c:pt idx="1012">
                  <c:v>0.36953266905558529</c:v>
                </c:pt>
                <c:pt idx="1013">
                  <c:v>0.3696175643740876</c:v>
                </c:pt>
                <c:pt idx="1014">
                  <c:v>0.36970245969258991</c:v>
                </c:pt>
                <c:pt idx="1015">
                  <c:v>0.36978735501109222</c:v>
                </c:pt>
                <c:pt idx="1016">
                  <c:v>0.36987225032959453</c:v>
                </c:pt>
                <c:pt idx="1017">
                  <c:v>0.36995714564809684</c:v>
                </c:pt>
                <c:pt idx="1018">
                  <c:v>0.37004204096659915</c:v>
                </c:pt>
                <c:pt idx="1019">
                  <c:v>0.37012693628510146</c:v>
                </c:pt>
                <c:pt idx="1020">
                  <c:v>0.37021183160360377</c:v>
                </c:pt>
                <c:pt idx="1021">
                  <c:v>0.37029672692210608</c:v>
                </c:pt>
                <c:pt idx="1022">
                  <c:v>0.37038162224060839</c:v>
                </c:pt>
                <c:pt idx="1023">
                  <c:v>0.3704665175591107</c:v>
                </c:pt>
                <c:pt idx="1024">
                  <c:v>0.37055141287761301</c:v>
                </c:pt>
                <c:pt idx="1025">
                  <c:v>0.37063630819611532</c:v>
                </c:pt>
                <c:pt idx="1026">
                  <c:v>0.37072120351461763</c:v>
                </c:pt>
                <c:pt idx="1027">
                  <c:v>0.37080609883311993</c:v>
                </c:pt>
                <c:pt idx="1028">
                  <c:v>0.37089099415162224</c:v>
                </c:pt>
                <c:pt idx="1029">
                  <c:v>0.37097588947012455</c:v>
                </c:pt>
                <c:pt idx="1030">
                  <c:v>0.37106078478862686</c:v>
                </c:pt>
                <c:pt idx="1031">
                  <c:v>0.37114568010712917</c:v>
                </c:pt>
                <c:pt idx="1032">
                  <c:v>0.37123057542563148</c:v>
                </c:pt>
                <c:pt idx="1033">
                  <c:v>0.37131547074413379</c:v>
                </c:pt>
                <c:pt idx="1034">
                  <c:v>0.3714003660626361</c:v>
                </c:pt>
                <c:pt idx="1035">
                  <c:v>0.37148526138113841</c:v>
                </c:pt>
                <c:pt idx="1036">
                  <c:v>0.37157015669964072</c:v>
                </c:pt>
                <c:pt idx="1037">
                  <c:v>0.37165505201814303</c:v>
                </c:pt>
                <c:pt idx="1038">
                  <c:v>0.37173994733664534</c:v>
                </c:pt>
                <c:pt idx="1039">
                  <c:v>0.37182484265514765</c:v>
                </c:pt>
                <c:pt idx="1040">
                  <c:v>0.37190973797364996</c:v>
                </c:pt>
                <c:pt idx="1041">
                  <c:v>0.37199463329215227</c:v>
                </c:pt>
                <c:pt idx="1042">
                  <c:v>0.37207952861065458</c:v>
                </c:pt>
                <c:pt idx="1043">
                  <c:v>0.37216442392915688</c:v>
                </c:pt>
                <c:pt idx="1044">
                  <c:v>0.37224931924765919</c:v>
                </c:pt>
                <c:pt idx="1045">
                  <c:v>0.3723342145661615</c:v>
                </c:pt>
                <c:pt idx="1046">
                  <c:v>0.37241910988466381</c:v>
                </c:pt>
                <c:pt idx="1047">
                  <c:v>0.37250400520316612</c:v>
                </c:pt>
                <c:pt idx="1048">
                  <c:v>0.37258890052166843</c:v>
                </c:pt>
                <c:pt idx="1049">
                  <c:v>0.37267379584017074</c:v>
                </c:pt>
                <c:pt idx="1050">
                  <c:v>0.37275869115867305</c:v>
                </c:pt>
                <c:pt idx="1051">
                  <c:v>0.37284358647717536</c:v>
                </c:pt>
                <c:pt idx="1052">
                  <c:v>0.37292848179567767</c:v>
                </c:pt>
                <c:pt idx="1053">
                  <c:v>0.37301337711417998</c:v>
                </c:pt>
                <c:pt idx="1054">
                  <c:v>0.37309827243268229</c:v>
                </c:pt>
                <c:pt idx="1055">
                  <c:v>0.3731831677511846</c:v>
                </c:pt>
                <c:pt idx="1056">
                  <c:v>0.37326806306968691</c:v>
                </c:pt>
                <c:pt idx="1057">
                  <c:v>0.37335295838818922</c:v>
                </c:pt>
                <c:pt idx="1058">
                  <c:v>0.37343785370669152</c:v>
                </c:pt>
                <c:pt idx="1059">
                  <c:v>0.37352274902519383</c:v>
                </c:pt>
                <c:pt idx="1060">
                  <c:v>0.37360764434369614</c:v>
                </c:pt>
                <c:pt idx="1061">
                  <c:v>0.37369253966219845</c:v>
                </c:pt>
                <c:pt idx="1062">
                  <c:v>0.37377743498070076</c:v>
                </c:pt>
                <c:pt idx="1063">
                  <c:v>0.37386233029920307</c:v>
                </c:pt>
                <c:pt idx="1064">
                  <c:v>0.37394722561770538</c:v>
                </c:pt>
                <c:pt idx="1065">
                  <c:v>0.37403212093620769</c:v>
                </c:pt>
                <c:pt idx="1066">
                  <c:v>0.37411701625471</c:v>
                </c:pt>
                <c:pt idx="1067">
                  <c:v>0.37420191157321231</c:v>
                </c:pt>
                <c:pt idx="1068">
                  <c:v>0.37428680689171462</c:v>
                </c:pt>
                <c:pt idx="1069">
                  <c:v>0.37437170221021693</c:v>
                </c:pt>
                <c:pt idx="1070">
                  <c:v>0.37445659752871924</c:v>
                </c:pt>
                <c:pt idx="1071">
                  <c:v>0.37454149284722155</c:v>
                </c:pt>
                <c:pt idx="1072">
                  <c:v>0.37462638816572386</c:v>
                </c:pt>
                <c:pt idx="1073">
                  <c:v>0.37471128348422617</c:v>
                </c:pt>
                <c:pt idx="1074">
                  <c:v>0.37479617880272847</c:v>
                </c:pt>
                <c:pt idx="1075">
                  <c:v>0.37488107412123078</c:v>
                </c:pt>
                <c:pt idx="1076">
                  <c:v>0.37496596943973309</c:v>
                </c:pt>
                <c:pt idx="1077">
                  <c:v>0.3750508647582354</c:v>
                </c:pt>
                <c:pt idx="1078">
                  <c:v>0.37513576007673771</c:v>
                </c:pt>
                <c:pt idx="1079">
                  <c:v>0.37522065539524002</c:v>
                </c:pt>
                <c:pt idx="1080">
                  <c:v>0.37530555071374233</c:v>
                </c:pt>
                <c:pt idx="1081">
                  <c:v>0.37539044603224464</c:v>
                </c:pt>
                <c:pt idx="1082">
                  <c:v>0.37547534135074695</c:v>
                </c:pt>
                <c:pt idx="1083">
                  <c:v>0.37556023666924926</c:v>
                </c:pt>
                <c:pt idx="1084">
                  <c:v>0.37564513198775157</c:v>
                </c:pt>
                <c:pt idx="1085">
                  <c:v>0.37573002730625388</c:v>
                </c:pt>
                <c:pt idx="1086">
                  <c:v>0.37581492262475619</c:v>
                </c:pt>
                <c:pt idx="1087">
                  <c:v>0.3758998179432585</c:v>
                </c:pt>
                <c:pt idx="1088">
                  <c:v>0.37598471326176081</c:v>
                </c:pt>
                <c:pt idx="1089">
                  <c:v>0.37606960858026312</c:v>
                </c:pt>
                <c:pt idx="1090">
                  <c:v>0.37615450389876542</c:v>
                </c:pt>
                <c:pt idx="1091">
                  <c:v>0.37623939921726773</c:v>
                </c:pt>
                <c:pt idx="1092">
                  <c:v>0.37632429453577004</c:v>
                </c:pt>
                <c:pt idx="1093">
                  <c:v>0.37640918985427235</c:v>
                </c:pt>
                <c:pt idx="1094">
                  <c:v>0.37649408517277466</c:v>
                </c:pt>
                <c:pt idx="1095">
                  <c:v>0.37657898049127697</c:v>
                </c:pt>
                <c:pt idx="1096">
                  <c:v>0.37666387580977928</c:v>
                </c:pt>
                <c:pt idx="1097">
                  <c:v>0.37674877112828159</c:v>
                </c:pt>
                <c:pt idx="1098">
                  <c:v>0.3768336664467839</c:v>
                </c:pt>
                <c:pt idx="1099">
                  <c:v>0.37691856176528621</c:v>
                </c:pt>
                <c:pt idx="1100">
                  <c:v>0.37700345708378852</c:v>
                </c:pt>
                <c:pt idx="1101">
                  <c:v>0.37708835240229083</c:v>
                </c:pt>
                <c:pt idx="1102">
                  <c:v>0.37717324772079314</c:v>
                </c:pt>
                <c:pt idx="1103">
                  <c:v>0.37725814303929545</c:v>
                </c:pt>
                <c:pt idx="1104">
                  <c:v>0.37734303835779776</c:v>
                </c:pt>
                <c:pt idx="1105">
                  <c:v>0.37742793367630006</c:v>
                </c:pt>
                <c:pt idx="1106">
                  <c:v>0.37751282899480237</c:v>
                </c:pt>
                <c:pt idx="1107">
                  <c:v>0.37759772431330468</c:v>
                </c:pt>
                <c:pt idx="1108">
                  <c:v>0.37768261963180699</c:v>
                </c:pt>
                <c:pt idx="1109">
                  <c:v>0.3777675149503093</c:v>
                </c:pt>
                <c:pt idx="1110">
                  <c:v>0.37785241026881161</c:v>
                </c:pt>
                <c:pt idx="1111">
                  <c:v>0.37929241026881161</c:v>
                </c:pt>
                <c:pt idx="1112">
                  <c:v>0.38073241026881161</c:v>
                </c:pt>
                <c:pt idx="1113">
                  <c:v>0.3821724102688116</c:v>
                </c:pt>
                <c:pt idx="1114">
                  <c:v>0.3836124102688116</c:v>
                </c:pt>
                <c:pt idx="1115">
                  <c:v>0.3850524102688116</c:v>
                </c:pt>
                <c:pt idx="1116">
                  <c:v>0.38649241026881159</c:v>
                </c:pt>
                <c:pt idx="1117">
                  <c:v>0.38793241026881159</c:v>
                </c:pt>
                <c:pt idx="1118">
                  <c:v>0.38937241026881159</c:v>
                </c:pt>
                <c:pt idx="1119">
                  <c:v>0.39081241026881158</c:v>
                </c:pt>
                <c:pt idx="1120">
                  <c:v>0.39225241026881158</c:v>
                </c:pt>
                <c:pt idx="1121">
                  <c:v>0.39369241026881158</c:v>
                </c:pt>
                <c:pt idx="1122">
                  <c:v>0.39513241026881157</c:v>
                </c:pt>
                <c:pt idx="1123">
                  <c:v>0.39657241026881157</c:v>
                </c:pt>
                <c:pt idx="1124">
                  <c:v>0.39801241026881157</c:v>
                </c:pt>
                <c:pt idx="1125">
                  <c:v>0.39945241026881156</c:v>
                </c:pt>
                <c:pt idx="1126">
                  <c:v>0.40089241026881156</c:v>
                </c:pt>
                <c:pt idx="1127">
                  <c:v>0.40233241026881156</c:v>
                </c:pt>
                <c:pt idx="1128">
                  <c:v>0.40377241026881155</c:v>
                </c:pt>
                <c:pt idx="1129">
                  <c:v>0.40521241026881155</c:v>
                </c:pt>
                <c:pt idx="1130">
                  <c:v>0.40665241026881155</c:v>
                </c:pt>
                <c:pt idx="1131">
                  <c:v>0.40809241026881155</c:v>
                </c:pt>
                <c:pt idx="1132">
                  <c:v>0.40953241026881154</c:v>
                </c:pt>
                <c:pt idx="1133">
                  <c:v>0.41097241026881154</c:v>
                </c:pt>
                <c:pt idx="1134">
                  <c:v>0.41241241026881154</c:v>
                </c:pt>
                <c:pt idx="1135">
                  <c:v>0.41385241026881153</c:v>
                </c:pt>
                <c:pt idx="1136">
                  <c:v>0.41529241026881153</c:v>
                </c:pt>
                <c:pt idx="1137">
                  <c:v>0.41673241026881153</c:v>
                </c:pt>
                <c:pt idx="1138">
                  <c:v>0.41817241026881152</c:v>
                </c:pt>
                <c:pt idx="1139">
                  <c:v>0.41961241026881152</c:v>
                </c:pt>
                <c:pt idx="1140">
                  <c:v>0.42105241026881152</c:v>
                </c:pt>
                <c:pt idx="1141">
                  <c:v>0.42249241026881151</c:v>
                </c:pt>
                <c:pt idx="1142">
                  <c:v>0.42393241026881151</c:v>
                </c:pt>
                <c:pt idx="1143">
                  <c:v>0.42537241026881151</c:v>
                </c:pt>
                <c:pt idx="1144">
                  <c:v>0.4268124102688115</c:v>
                </c:pt>
                <c:pt idx="1145">
                  <c:v>0.4282524102688115</c:v>
                </c:pt>
                <c:pt idx="1146">
                  <c:v>0.4296924102688115</c:v>
                </c:pt>
                <c:pt idx="1147">
                  <c:v>0.43113241026881149</c:v>
                </c:pt>
                <c:pt idx="1148">
                  <c:v>0.43257241026881149</c:v>
                </c:pt>
                <c:pt idx="1149">
                  <c:v>0.43401241026881149</c:v>
                </c:pt>
                <c:pt idx="1150">
                  <c:v>0.43545241026881149</c:v>
                </c:pt>
                <c:pt idx="1151">
                  <c:v>0.43553730558731379</c:v>
                </c:pt>
                <c:pt idx="1152">
                  <c:v>0.4356222009058161</c:v>
                </c:pt>
                <c:pt idx="1153">
                  <c:v>0.43570709622431841</c:v>
                </c:pt>
                <c:pt idx="1154">
                  <c:v>0.43579199154282072</c:v>
                </c:pt>
                <c:pt idx="1155">
                  <c:v>0.43587688686132303</c:v>
                </c:pt>
                <c:pt idx="1156">
                  <c:v>0.43596178217982534</c:v>
                </c:pt>
                <c:pt idx="1157">
                  <c:v>0.43604667749832765</c:v>
                </c:pt>
                <c:pt idx="1158">
                  <c:v>0.43613157281682996</c:v>
                </c:pt>
                <c:pt idx="1159">
                  <c:v>0.43621646813533227</c:v>
                </c:pt>
                <c:pt idx="1160">
                  <c:v>0.43630136345383458</c:v>
                </c:pt>
                <c:pt idx="1161">
                  <c:v>0.43638625877233689</c:v>
                </c:pt>
                <c:pt idx="1162">
                  <c:v>0.4364711540908392</c:v>
                </c:pt>
                <c:pt idx="1163">
                  <c:v>0.43655604940934151</c:v>
                </c:pt>
                <c:pt idx="1164">
                  <c:v>0.43664094472784382</c:v>
                </c:pt>
                <c:pt idx="1165">
                  <c:v>0.43672584004634613</c:v>
                </c:pt>
                <c:pt idx="1166">
                  <c:v>0.43681073536484843</c:v>
                </c:pt>
                <c:pt idx="1167">
                  <c:v>0.43689563068335074</c:v>
                </c:pt>
                <c:pt idx="1168">
                  <c:v>0.43698052600185305</c:v>
                </c:pt>
                <c:pt idx="1169">
                  <c:v>0.43706542132035536</c:v>
                </c:pt>
                <c:pt idx="1170">
                  <c:v>0.43715031663885767</c:v>
                </c:pt>
                <c:pt idx="1171">
                  <c:v>0.43723521195735998</c:v>
                </c:pt>
                <c:pt idx="1172">
                  <c:v>0.43732010727586229</c:v>
                </c:pt>
                <c:pt idx="1173">
                  <c:v>0.4374050025943646</c:v>
                </c:pt>
                <c:pt idx="1174">
                  <c:v>0.43748989791286691</c:v>
                </c:pt>
                <c:pt idx="1175">
                  <c:v>0.43757479323136922</c:v>
                </c:pt>
                <c:pt idx="1176">
                  <c:v>0.43765968854987153</c:v>
                </c:pt>
                <c:pt idx="1177">
                  <c:v>0.43774458386837384</c:v>
                </c:pt>
                <c:pt idx="1178">
                  <c:v>0.43782947918687615</c:v>
                </c:pt>
                <c:pt idx="1179">
                  <c:v>0.43791437450537846</c:v>
                </c:pt>
                <c:pt idx="1180">
                  <c:v>0.43799926982388077</c:v>
                </c:pt>
                <c:pt idx="1181">
                  <c:v>0.43808416514238308</c:v>
                </c:pt>
                <c:pt idx="1182">
                  <c:v>0.43816906046088538</c:v>
                </c:pt>
                <c:pt idx="1183">
                  <c:v>0.43825395577938769</c:v>
                </c:pt>
                <c:pt idx="1184">
                  <c:v>0.43833885109789</c:v>
                </c:pt>
                <c:pt idx="1185">
                  <c:v>0.43842374641639231</c:v>
                </c:pt>
                <c:pt idx="1186">
                  <c:v>0.43850864173489462</c:v>
                </c:pt>
                <c:pt idx="1187">
                  <c:v>0.43859353705339693</c:v>
                </c:pt>
                <c:pt idx="1188">
                  <c:v>0.43867843237189924</c:v>
                </c:pt>
                <c:pt idx="1189">
                  <c:v>0.43876332769040155</c:v>
                </c:pt>
                <c:pt idx="1190">
                  <c:v>0.43884822300890386</c:v>
                </c:pt>
                <c:pt idx="1191">
                  <c:v>0.43893311832740617</c:v>
                </c:pt>
                <c:pt idx="1192">
                  <c:v>0.43901801364590848</c:v>
                </c:pt>
                <c:pt idx="1193">
                  <c:v>0.43910290896441079</c:v>
                </c:pt>
                <c:pt idx="1194">
                  <c:v>0.4391878042829131</c:v>
                </c:pt>
                <c:pt idx="1195">
                  <c:v>0.43927269960141541</c:v>
                </c:pt>
                <c:pt idx="1196">
                  <c:v>0.43935759491991772</c:v>
                </c:pt>
                <c:pt idx="1197">
                  <c:v>0.43944249023842002</c:v>
                </c:pt>
                <c:pt idx="1198">
                  <c:v>0.43952738555692233</c:v>
                </c:pt>
                <c:pt idx="1199">
                  <c:v>0.43961228087542464</c:v>
                </c:pt>
                <c:pt idx="1200">
                  <c:v>0.43969717619392695</c:v>
                </c:pt>
                <c:pt idx="1201">
                  <c:v>0.43978207151242926</c:v>
                </c:pt>
                <c:pt idx="1202">
                  <c:v>0.43986696683093157</c:v>
                </c:pt>
                <c:pt idx="1203">
                  <c:v>0.43995186214943388</c:v>
                </c:pt>
                <c:pt idx="1204">
                  <c:v>0.44003675746793619</c:v>
                </c:pt>
                <c:pt idx="1205">
                  <c:v>0.4401216527864385</c:v>
                </c:pt>
                <c:pt idx="1206">
                  <c:v>0.44020654810494081</c:v>
                </c:pt>
                <c:pt idx="1207">
                  <c:v>0.44029144342344312</c:v>
                </c:pt>
                <c:pt idx="1208">
                  <c:v>0.44037633874194543</c:v>
                </c:pt>
                <c:pt idx="1209">
                  <c:v>0.44046123406044774</c:v>
                </c:pt>
                <c:pt idx="1210">
                  <c:v>0.44054612937895005</c:v>
                </c:pt>
                <c:pt idx="1211">
                  <c:v>0.44063102469745236</c:v>
                </c:pt>
                <c:pt idx="1212">
                  <c:v>0.44071592001595467</c:v>
                </c:pt>
                <c:pt idx="1213">
                  <c:v>0.44080081533445697</c:v>
                </c:pt>
                <c:pt idx="1214">
                  <c:v>0.44088571065295928</c:v>
                </c:pt>
                <c:pt idx="1215">
                  <c:v>0.44097060597146159</c:v>
                </c:pt>
                <c:pt idx="1216">
                  <c:v>0.4410555012899639</c:v>
                </c:pt>
                <c:pt idx="1217">
                  <c:v>0.44114039660846621</c:v>
                </c:pt>
                <c:pt idx="1218">
                  <c:v>0.44122529192696852</c:v>
                </c:pt>
                <c:pt idx="1219">
                  <c:v>0.44131018724547083</c:v>
                </c:pt>
                <c:pt idx="1220">
                  <c:v>0.44139508256397314</c:v>
                </c:pt>
                <c:pt idx="1221">
                  <c:v>0.44147997788247545</c:v>
                </c:pt>
                <c:pt idx="1222">
                  <c:v>0.44156487320097776</c:v>
                </c:pt>
                <c:pt idx="1223">
                  <c:v>0.44164976851948007</c:v>
                </c:pt>
                <c:pt idx="1224">
                  <c:v>0.44173466383798238</c:v>
                </c:pt>
                <c:pt idx="1225">
                  <c:v>0.44181955915648469</c:v>
                </c:pt>
                <c:pt idx="1226">
                  <c:v>0.441904454474987</c:v>
                </c:pt>
                <c:pt idx="1227">
                  <c:v>0.44198934979348931</c:v>
                </c:pt>
                <c:pt idx="1228">
                  <c:v>0.44207424511199161</c:v>
                </c:pt>
                <c:pt idx="1229">
                  <c:v>0.44215914043049392</c:v>
                </c:pt>
                <c:pt idx="1230">
                  <c:v>0.44224403574899623</c:v>
                </c:pt>
                <c:pt idx="1231">
                  <c:v>0.44232893106749854</c:v>
                </c:pt>
                <c:pt idx="1232">
                  <c:v>0.44241382638600085</c:v>
                </c:pt>
                <c:pt idx="1233">
                  <c:v>0.44249872170450316</c:v>
                </c:pt>
                <c:pt idx="1234">
                  <c:v>0.44258361702300547</c:v>
                </c:pt>
                <c:pt idx="1235">
                  <c:v>0.44266851234150778</c:v>
                </c:pt>
                <c:pt idx="1236">
                  <c:v>0.44275340766001009</c:v>
                </c:pt>
                <c:pt idx="1237">
                  <c:v>0.4428383029785124</c:v>
                </c:pt>
                <c:pt idx="1238">
                  <c:v>0.44292319829701471</c:v>
                </c:pt>
                <c:pt idx="1239">
                  <c:v>0.44300809361551702</c:v>
                </c:pt>
                <c:pt idx="1240">
                  <c:v>0.44309298893401933</c:v>
                </c:pt>
                <c:pt idx="1241">
                  <c:v>0.44317788425252164</c:v>
                </c:pt>
                <c:pt idx="1242">
                  <c:v>0.44326277957102395</c:v>
                </c:pt>
                <c:pt idx="1243">
                  <c:v>0.44334767488952626</c:v>
                </c:pt>
                <c:pt idx="1244">
                  <c:v>0.44343257020802856</c:v>
                </c:pt>
                <c:pt idx="1245">
                  <c:v>0.44351746552653087</c:v>
                </c:pt>
                <c:pt idx="1246">
                  <c:v>0.44360236084503318</c:v>
                </c:pt>
                <c:pt idx="1247">
                  <c:v>0.44368725616353549</c:v>
                </c:pt>
                <c:pt idx="1248">
                  <c:v>0.4437721514820378</c:v>
                </c:pt>
                <c:pt idx="1249">
                  <c:v>0.44385704680054011</c:v>
                </c:pt>
                <c:pt idx="1250">
                  <c:v>0.44394194211904242</c:v>
                </c:pt>
                <c:pt idx="1251">
                  <c:v>0.44402683743754473</c:v>
                </c:pt>
                <c:pt idx="1252">
                  <c:v>0.44411173275604704</c:v>
                </c:pt>
                <c:pt idx="1253">
                  <c:v>0.44419662807454935</c:v>
                </c:pt>
                <c:pt idx="1254">
                  <c:v>0.44428152339305166</c:v>
                </c:pt>
                <c:pt idx="1255">
                  <c:v>0.44436641871155397</c:v>
                </c:pt>
                <c:pt idx="1256">
                  <c:v>0.44445131403005628</c:v>
                </c:pt>
                <c:pt idx="1257">
                  <c:v>0.44453620934855859</c:v>
                </c:pt>
                <c:pt idx="1258">
                  <c:v>0.4446211046670609</c:v>
                </c:pt>
                <c:pt idx="1259">
                  <c:v>0.44470599998556321</c:v>
                </c:pt>
                <c:pt idx="1260">
                  <c:v>0.44479089530406551</c:v>
                </c:pt>
                <c:pt idx="1261">
                  <c:v>0.44487579062256782</c:v>
                </c:pt>
                <c:pt idx="1262">
                  <c:v>0.44496068594107013</c:v>
                </c:pt>
                <c:pt idx="1263">
                  <c:v>0.44504558125957244</c:v>
                </c:pt>
                <c:pt idx="1264">
                  <c:v>0.44513047657807475</c:v>
                </c:pt>
                <c:pt idx="1265">
                  <c:v>0.44521537189657706</c:v>
                </c:pt>
                <c:pt idx="1266">
                  <c:v>0.44530026721507937</c:v>
                </c:pt>
                <c:pt idx="1267">
                  <c:v>0.44538516253358168</c:v>
                </c:pt>
                <c:pt idx="1268">
                  <c:v>0.44547005785208399</c:v>
                </c:pt>
                <c:pt idx="1269">
                  <c:v>0.4455549531705863</c:v>
                </c:pt>
                <c:pt idx="1270">
                  <c:v>0.44563984848908861</c:v>
                </c:pt>
                <c:pt idx="1271">
                  <c:v>0.4470798484890886</c:v>
                </c:pt>
                <c:pt idx="1272">
                  <c:v>0.4485198484890886</c:v>
                </c:pt>
                <c:pt idx="1273">
                  <c:v>0.4499598484890886</c:v>
                </c:pt>
                <c:pt idx="1274">
                  <c:v>0.4513998484890886</c:v>
                </c:pt>
                <c:pt idx="1275">
                  <c:v>0.45283984848908859</c:v>
                </c:pt>
                <c:pt idx="1276">
                  <c:v>0.45427984848908859</c:v>
                </c:pt>
                <c:pt idx="1277">
                  <c:v>0.45571984848908859</c:v>
                </c:pt>
                <c:pt idx="1278">
                  <c:v>0.45715984848908858</c:v>
                </c:pt>
                <c:pt idx="1279">
                  <c:v>0.45859984848908858</c:v>
                </c:pt>
                <c:pt idx="1280">
                  <c:v>0.46003984848908858</c:v>
                </c:pt>
                <c:pt idx="1281">
                  <c:v>0.46147984848908857</c:v>
                </c:pt>
                <c:pt idx="1282">
                  <c:v>0.46291984848908857</c:v>
                </c:pt>
                <c:pt idx="1283">
                  <c:v>0.46435984848908857</c:v>
                </c:pt>
                <c:pt idx="1284">
                  <c:v>0.46579984848908856</c:v>
                </c:pt>
                <c:pt idx="1285">
                  <c:v>0.46723984848908856</c:v>
                </c:pt>
                <c:pt idx="1286">
                  <c:v>0.46867984848908856</c:v>
                </c:pt>
                <c:pt idx="1287">
                  <c:v>0.47011984848908855</c:v>
                </c:pt>
                <c:pt idx="1288">
                  <c:v>0.47155984848908855</c:v>
                </c:pt>
                <c:pt idx="1289">
                  <c:v>0.47299984848908855</c:v>
                </c:pt>
                <c:pt idx="1290">
                  <c:v>0.47443984848908854</c:v>
                </c:pt>
                <c:pt idx="1291">
                  <c:v>0.47587984848908854</c:v>
                </c:pt>
                <c:pt idx="1292">
                  <c:v>0.47731984848908854</c:v>
                </c:pt>
                <c:pt idx="1293">
                  <c:v>0.47875984848908854</c:v>
                </c:pt>
                <c:pt idx="1294">
                  <c:v>0.48019984848908853</c:v>
                </c:pt>
                <c:pt idx="1295">
                  <c:v>0.48163984848908853</c:v>
                </c:pt>
                <c:pt idx="1296">
                  <c:v>0.48307984848908853</c:v>
                </c:pt>
                <c:pt idx="1297">
                  <c:v>0.48451984848908852</c:v>
                </c:pt>
                <c:pt idx="1298">
                  <c:v>0.48595984848908852</c:v>
                </c:pt>
                <c:pt idx="1299">
                  <c:v>0.48739984848908852</c:v>
                </c:pt>
                <c:pt idx="1300">
                  <c:v>0.48883984848908851</c:v>
                </c:pt>
                <c:pt idx="1301">
                  <c:v>0.49027984848908851</c:v>
                </c:pt>
                <c:pt idx="1302">
                  <c:v>0.49171984848908851</c:v>
                </c:pt>
                <c:pt idx="1303">
                  <c:v>0.4931598484890885</c:v>
                </c:pt>
                <c:pt idx="1304">
                  <c:v>0.4945998484890885</c:v>
                </c:pt>
                <c:pt idx="1305">
                  <c:v>0.4960398484890885</c:v>
                </c:pt>
                <c:pt idx="1306">
                  <c:v>0.49747984848908849</c:v>
                </c:pt>
                <c:pt idx="1307">
                  <c:v>0.49891984848908849</c:v>
                </c:pt>
                <c:pt idx="1308">
                  <c:v>0.50035984848908854</c:v>
                </c:pt>
                <c:pt idx="1309">
                  <c:v>0.50179984848908854</c:v>
                </c:pt>
                <c:pt idx="1310">
                  <c:v>0.50323984848908854</c:v>
                </c:pt>
                <c:pt idx="1311">
                  <c:v>0.50332474380759085</c:v>
                </c:pt>
                <c:pt idx="1312">
                  <c:v>0.50340963912609316</c:v>
                </c:pt>
                <c:pt idx="1313">
                  <c:v>0.50349453444459547</c:v>
                </c:pt>
                <c:pt idx="1314">
                  <c:v>0.50357942976309777</c:v>
                </c:pt>
                <c:pt idx="1315">
                  <c:v>0.50366432508160008</c:v>
                </c:pt>
                <c:pt idx="1316">
                  <c:v>0.50374922040010239</c:v>
                </c:pt>
                <c:pt idx="1317">
                  <c:v>0.5038341157186047</c:v>
                </c:pt>
                <c:pt idx="1318">
                  <c:v>0.50391901103710701</c:v>
                </c:pt>
                <c:pt idx="1319">
                  <c:v>0.50400390635560932</c:v>
                </c:pt>
                <c:pt idx="1320">
                  <c:v>0.50408880167411163</c:v>
                </c:pt>
                <c:pt idx="1321">
                  <c:v>0.50417369699261394</c:v>
                </c:pt>
                <c:pt idx="1322">
                  <c:v>0.50425859231111625</c:v>
                </c:pt>
                <c:pt idx="1323">
                  <c:v>0.50434348762961856</c:v>
                </c:pt>
                <c:pt idx="1324">
                  <c:v>0.50442838294812087</c:v>
                </c:pt>
                <c:pt idx="1325">
                  <c:v>0.50451327826662318</c:v>
                </c:pt>
                <c:pt idx="1326">
                  <c:v>0.50459817358512549</c:v>
                </c:pt>
                <c:pt idx="1327">
                  <c:v>0.5046830689036278</c:v>
                </c:pt>
                <c:pt idx="1328">
                  <c:v>0.50476796422213011</c:v>
                </c:pt>
                <c:pt idx="1329">
                  <c:v>0.50485285954063241</c:v>
                </c:pt>
                <c:pt idx="1330">
                  <c:v>0.50493775485913472</c:v>
                </c:pt>
                <c:pt idx="1331">
                  <c:v>0.50502265017763703</c:v>
                </c:pt>
                <c:pt idx="1332">
                  <c:v>0.50510754549613934</c:v>
                </c:pt>
                <c:pt idx="1333">
                  <c:v>0.50519244081464165</c:v>
                </c:pt>
                <c:pt idx="1334">
                  <c:v>0.50527733613314396</c:v>
                </c:pt>
                <c:pt idx="1335">
                  <c:v>0.50536223145164627</c:v>
                </c:pt>
                <c:pt idx="1336">
                  <c:v>0.50544712677014858</c:v>
                </c:pt>
                <c:pt idx="1337">
                  <c:v>0.50553202208865089</c:v>
                </c:pt>
                <c:pt idx="1338">
                  <c:v>0.5056169174071532</c:v>
                </c:pt>
                <c:pt idx="1339">
                  <c:v>0.50570181272565551</c:v>
                </c:pt>
                <c:pt idx="1340">
                  <c:v>0.50578670804415782</c:v>
                </c:pt>
                <c:pt idx="1341">
                  <c:v>0.50587160336266013</c:v>
                </c:pt>
                <c:pt idx="1342">
                  <c:v>0.50595649868116244</c:v>
                </c:pt>
                <c:pt idx="1343">
                  <c:v>0.50604139399966475</c:v>
                </c:pt>
                <c:pt idx="1344">
                  <c:v>0.50612628931816706</c:v>
                </c:pt>
                <c:pt idx="1345">
                  <c:v>0.50621118463666936</c:v>
                </c:pt>
                <c:pt idx="1346">
                  <c:v>0.50629607995517167</c:v>
                </c:pt>
                <c:pt idx="1347">
                  <c:v>0.50638097527367398</c:v>
                </c:pt>
                <c:pt idx="1348">
                  <c:v>0.50646587059217629</c:v>
                </c:pt>
                <c:pt idx="1349">
                  <c:v>0.5065507659106786</c:v>
                </c:pt>
                <c:pt idx="1350">
                  <c:v>0.50663566122918091</c:v>
                </c:pt>
                <c:pt idx="1351">
                  <c:v>0.50672055654768322</c:v>
                </c:pt>
                <c:pt idx="1352">
                  <c:v>0.50680545186618553</c:v>
                </c:pt>
                <c:pt idx="1353">
                  <c:v>0.50689034718468784</c:v>
                </c:pt>
                <c:pt idx="1354">
                  <c:v>0.50697524250319015</c:v>
                </c:pt>
                <c:pt idx="1355">
                  <c:v>0.50706013782169246</c:v>
                </c:pt>
                <c:pt idx="1356">
                  <c:v>0.50714503314019477</c:v>
                </c:pt>
                <c:pt idx="1357">
                  <c:v>0.50722992845869708</c:v>
                </c:pt>
                <c:pt idx="1358">
                  <c:v>0.50731482377719939</c:v>
                </c:pt>
                <c:pt idx="1359">
                  <c:v>0.5073997190957017</c:v>
                </c:pt>
                <c:pt idx="1360">
                  <c:v>0.507484614414204</c:v>
                </c:pt>
                <c:pt idx="1361">
                  <c:v>0.50756950973270631</c:v>
                </c:pt>
                <c:pt idx="1362">
                  <c:v>0.50765440505120862</c:v>
                </c:pt>
                <c:pt idx="1363">
                  <c:v>0.50773930036971093</c:v>
                </c:pt>
                <c:pt idx="1364">
                  <c:v>0.50782419568821324</c:v>
                </c:pt>
                <c:pt idx="1365">
                  <c:v>0.50790909100671555</c:v>
                </c:pt>
                <c:pt idx="1366">
                  <c:v>0.50799398632521786</c:v>
                </c:pt>
                <c:pt idx="1367">
                  <c:v>0.50807888164372017</c:v>
                </c:pt>
                <c:pt idx="1368">
                  <c:v>0.50816377696222248</c:v>
                </c:pt>
                <c:pt idx="1369">
                  <c:v>0.50824867228072479</c:v>
                </c:pt>
                <c:pt idx="1370">
                  <c:v>0.5083335675992271</c:v>
                </c:pt>
                <c:pt idx="1371">
                  <c:v>0.50841846291772941</c:v>
                </c:pt>
                <c:pt idx="1372">
                  <c:v>0.50850335823623172</c:v>
                </c:pt>
                <c:pt idx="1373">
                  <c:v>0.50858825355473403</c:v>
                </c:pt>
                <c:pt idx="1374">
                  <c:v>0.50867314887323634</c:v>
                </c:pt>
                <c:pt idx="1375">
                  <c:v>0.50875804419173865</c:v>
                </c:pt>
                <c:pt idx="1376">
                  <c:v>0.50884293951024095</c:v>
                </c:pt>
                <c:pt idx="1377">
                  <c:v>0.50892783482874326</c:v>
                </c:pt>
                <c:pt idx="1378">
                  <c:v>0.50901273014724557</c:v>
                </c:pt>
                <c:pt idx="1379">
                  <c:v>0.50909762546574788</c:v>
                </c:pt>
                <c:pt idx="1380">
                  <c:v>0.50918252078425019</c:v>
                </c:pt>
                <c:pt idx="1381">
                  <c:v>0.5092674161027525</c:v>
                </c:pt>
                <c:pt idx="1382">
                  <c:v>0.50935231142125481</c:v>
                </c:pt>
                <c:pt idx="1383">
                  <c:v>0.50943720673975712</c:v>
                </c:pt>
                <c:pt idx="1384">
                  <c:v>0.50952210205825943</c:v>
                </c:pt>
                <c:pt idx="1385">
                  <c:v>0.50960699737676174</c:v>
                </c:pt>
                <c:pt idx="1386">
                  <c:v>0.50969189269526405</c:v>
                </c:pt>
                <c:pt idx="1387">
                  <c:v>0.50977678801376636</c:v>
                </c:pt>
                <c:pt idx="1388">
                  <c:v>0.50986168333226867</c:v>
                </c:pt>
                <c:pt idx="1389">
                  <c:v>0.50994657865077098</c:v>
                </c:pt>
                <c:pt idx="1390">
                  <c:v>0.51003147396927329</c:v>
                </c:pt>
                <c:pt idx="1391">
                  <c:v>0.5101163692877756</c:v>
                </c:pt>
                <c:pt idx="1392">
                  <c:v>0.5102012646062779</c:v>
                </c:pt>
                <c:pt idx="1393">
                  <c:v>0.51028615992478021</c:v>
                </c:pt>
                <c:pt idx="1394">
                  <c:v>0.51037105524328252</c:v>
                </c:pt>
                <c:pt idx="1395">
                  <c:v>0.51045595056178483</c:v>
                </c:pt>
                <c:pt idx="1396">
                  <c:v>0.51054084588028714</c:v>
                </c:pt>
                <c:pt idx="1397">
                  <c:v>0.51062574119878945</c:v>
                </c:pt>
                <c:pt idx="1398">
                  <c:v>0.51071063651729176</c:v>
                </c:pt>
                <c:pt idx="1399">
                  <c:v>0.51079553183579407</c:v>
                </c:pt>
                <c:pt idx="1400">
                  <c:v>0.51088042715429638</c:v>
                </c:pt>
                <c:pt idx="1401">
                  <c:v>0.51096532247279869</c:v>
                </c:pt>
                <c:pt idx="1402">
                  <c:v>0.511050217791301</c:v>
                </c:pt>
                <c:pt idx="1403">
                  <c:v>0.51113511310980331</c:v>
                </c:pt>
                <c:pt idx="1404">
                  <c:v>0.51122000842830562</c:v>
                </c:pt>
                <c:pt idx="1405">
                  <c:v>0.51130490374680793</c:v>
                </c:pt>
                <c:pt idx="1406">
                  <c:v>0.51138979906531024</c:v>
                </c:pt>
                <c:pt idx="1407">
                  <c:v>0.51147469438381254</c:v>
                </c:pt>
                <c:pt idx="1408">
                  <c:v>0.51155958970231485</c:v>
                </c:pt>
                <c:pt idx="1409">
                  <c:v>0.51164448502081716</c:v>
                </c:pt>
                <c:pt idx="1410">
                  <c:v>0.51172938033931947</c:v>
                </c:pt>
                <c:pt idx="1411">
                  <c:v>0.51181427565782178</c:v>
                </c:pt>
                <c:pt idx="1412">
                  <c:v>0.51189917097632409</c:v>
                </c:pt>
                <c:pt idx="1413">
                  <c:v>0.5119840662948264</c:v>
                </c:pt>
                <c:pt idx="1414">
                  <c:v>0.51206896161332871</c:v>
                </c:pt>
                <c:pt idx="1415">
                  <c:v>0.51215385693183102</c:v>
                </c:pt>
                <c:pt idx="1416">
                  <c:v>0.51223875225033333</c:v>
                </c:pt>
                <c:pt idx="1417">
                  <c:v>0.51232364756883564</c:v>
                </c:pt>
                <c:pt idx="1418">
                  <c:v>0.51240854288733795</c:v>
                </c:pt>
                <c:pt idx="1419">
                  <c:v>0.51249343820584026</c:v>
                </c:pt>
                <c:pt idx="1420">
                  <c:v>0.51257833352434257</c:v>
                </c:pt>
                <c:pt idx="1421">
                  <c:v>0.51266322884284488</c:v>
                </c:pt>
                <c:pt idx="1422">
                  <c:v>0.51274812416134719</c:v>
                </c:pt>
                <c:pt idx="1423">
                  <c:v>0.51283301947984949</c:v>
                </c:pt>
                <c:pt idx="1424">
                  <c:v>0.5129179147983518</c:v>
                </c:pt>
                <c:pt idx="1425">
                  <c:v>0.51300281011685411</c:v>
                </c:pt>
                <c:pt idx="1426">
                  <c:v>0.51308770543535642</c:v>
                </c:pt>
                <c:pt idx="1427">
                  <c:v>0.51317260075385873</c:v>
                </c:pt>
                <c:pt idx="1428">
                  <c:v>0.51325749607236104</c:v>
                </c:pt>
                <c:pt idx="1429">
                  <c:v>0.51334239139086335</c:v>
                </c:pt>
                <c:pt idx="1430">
                  <c:v>0.51342728670936566</c:v>
                </c:pt>
                <c:pt idx="1431">
                  <c:v>0.51486728670936566</c:v>
                </c:pt>
                <c:pt idx="1432">
                  <c:v>0.51630728670936565</c:v>
                </c:pt>
                <c:pt idx="1433">
                  <c:v>0.51774728670936565</c:v>
                </c:pt>
                <c:pt idx="1434">
                  <c:v>0.51918728670936565</c:v>
                </c:pt>
                <c:pt idx="1435">
                  <c:v>0.52062728670936564</c:v>
                </c:pt>
                <c:pt idx="1436">
                  <c:v>0.52206728670936564</c:v>
                </c:pt>
                <c:pt idx="1437">
                  <c:v>0.52350728670936564</c:v>
                </c:pt>
                <c:pt idx="1438">
                  <c:v>0.52494728670936563</c:v>
                </c:pt>
                <c:pt idx="1439">
                  <c:v>0.52638728670936563</c:v>
                </c:pt>
                <c:pt idx="1440">
                  <c:v>0.52782728670936563</c:v>
                </c:pt>
                <c:pt idx="1441">
                  <c:v>0.52926728670936563</c:v>
                </c:pt>
                <c:pt idx="1442">
                  <c:v>0.53070728670936562</c:v>
                </c:pt>
                <c:pt idx="1443">
                  <c:v>0.53214728670936562</c:v>
                </c:pt>
                <c:pt idx="1444">
                  <c:v>0.53358728670936562</c:v>
                </c:pt>
                <c:pt idx="1445">
                  <c:v>0.53502728670936561</c:v>
                </c:pt>
                <c:pt idx="1446">
                  <c:v>0.53646728670936561</c:v>
                </c:pt>
                <c:pt idx="1447">
                  <c:v>0.53790728670936561</c:v>
                </c:pt>
                <c:pt idx="1448">
                  <c:v>0.5393472867093656</c:v>
                </c:pt>
                <c:pt idx="1449">
                  <c:v>0.5407872867093656</c:v>
                </c:pt>
                <c:pt idx="1450">
                  <c:v>0.5422272867093656</c:v>
                </c:pt>
                <c:pt idx="1451">
                  <c:v>0.54366728670936559</c:v>
                </c:pt>
                <c:pt idx="1452">
                  <c:v>0.54510728670936559</c:v>
                </c:pt>
                <c:pt idx="1453">
                  <c:v>0.54654728670936559</c:v>
                </c:pt>
                <c:pt idx="1454">
                  <c:v>0.54798728670936558</c:v>
                </c:pt>
                <c:pt idx="1455">
                  <c:v>0.54942728670936558</c:v>
                </c:pt>
                <c:pt idx="1456">
                  <c:v>0.55086728670936558</c:v>
                </c:pt>
                <c:pt idx="1457">
                  <c:v>0.55230728670936557</c:v>
                </c:pt>
                <c:pt idx="1458">
                  <c:v>0.55374728670936557</c:v>
                </c:pt>
                <c:pt idx="1459">
                  <c:v>0.55518728670936557</c:v>
                </c:pt>
                <c:pt idx="1460">
                  <c:v>0.55662728670936557</c:v>
                </c:pt>
                <c:pt idx="1461">
                  <c:v>0.55806728670936556</c:v>
                </c:pt>
                <c:pt idx="1462">
                  <c:v>0.55950728670936556</c:v>
                </c:pt>
                <c:pt idx="1463">
                  <c:v>0.56094728670936556</c:v>
                </c:pt>
                <c:pt idx="1464">
                  <c:v>0.56238728670936555</c:v>
                </c:pt>
                <c:pt idx="1465">
                  <c:v>0.56382728670936555</c:v>
                </c:pt>
                <c:pt idx="1466">
                  <c:v>0.56526728670936555</c:v>
                </c:pt>
                <c:pt idx="1467">
                  <c:v>0.56670728670936554</c:v>
                </c:pt>
                <c:pt idx="1468">
                  <c:v>0.56814728670936554</c:v>
                </c:pt>
                <c:pt idx="1469">
                  <c:v>0.56958728670936554</c:v>
                </c:pt>
                <c:pt idx="1470">
                  <c:v>0.57102728670936553</c:v>
                </c:pt>
                <c:pt idx="1471">
                  <c:v>0.57111218202786784</c:v>
                </c:pt>
                <c:pt idx="1472">
                  <c:v>0.57119707734637015</c:v>
                </c:pt>
                <c:pt idx="1473">
                  <c:v>0.57128197266487246</c:v>
                </c:pt>
                <c:pt idx="1474">
                  <c:v>0.57136686798337477</c:v>
                </c:pt>
                <c:pt idx="1475">
                  <c:v>0.57145176330187708</c:v>
                </c:pt>
                <c:pt idx="1476">
                  <c:v>0.57153665862037939</c:v>
                </c:pt>
                <c:pt idx="1477">
                  <c:v>0.5716215539388817</c:v>
                </c:pt>
                <c:pt idx="1478">
                  <c:v>0.57170644925738401</c:v>
                </c:pt>
                <c:pt idx="1479">
                  <c:v>0.57179134457588632</c:v>
                </c:pt>
                <c:pt idx="1480">
                  <c:v>0.57187623989438863</c:v>
                </c:pt>
                <c:pt idx="1481">
                  <c:v>0.57196113521289094</c:v>
                </c:pt>
                <c:pt idx="1482">
                  <c:v>0.57204603053139325</c:v>
                </c:pt>
                <c:pt idx="1483">
                  <c:v>0.57213092584989556</c:v>
                </c:pt>
                <c:pt idx="1484">
                  <c:v>0.57221582116839786</c:v>
                </c:pt>
                <c:pt idx="1485">
                  <c:v>0.57230071648690017</c:v>
                </c:pt>
                <c:pt idx="1486">
                  <c:v>0.57238561180540248</c:v>
                </c:pt>
                <c:pt idx="1487">
                  <c:v>0.57247050712390479</c:v>
                </c:pt>
                <c:pt idx="1488">
                  <c:v>0.5725554024424071</c:v>
                </c:pt>
                <c:pt idx="1489">
                  <c:v>0.57264029776090941</c:v>
                </c:pt>
                <c:pt idx="1490">
                  <c:v>0.57272519307941172</c:v>
                </c:pt>
                <c:pt idx="1491">
                  <c:v>0.57281008839791403</c:v>
                </c:pt>
                <c:pt idx="1492">
                  <c:v>0.57289498371641634</c:v>
                </c:pt>
                <c:pt idx="1493">
                  <c:v>0.57297987903491865</c:v>
                </c:pt>
                <c:pt idx="1494">
                  <c:v>0.57306477435342096</c:v>
                </c:pt>
                <c:pt idx="1495">
                  <c:v>0.57314966967192327</c:v>
                </c:pt>
                <c:pt idx="1496">
                  <c:v>0.57323456499042558</c:v>
                </c:pt>
                <c:pt idx="1497">
                  <c:v>0.57331946030892789</c:v>
                </c:pt>
                <c:pt idx="1498">
                  <c:v>0.5734043556274302</c:v>
                </c:pt>
                <c:pt idx="1499">
                  <c:v>0.5734892509459325</c:v>
                </c:pt>
                <c:pt idx="1500">
                  <c:v>0.57357414626443481</c:v>
                </c:pt>
                <c:pt idx="1501">
                  <c:v>0.57365904158293712</c:v>
                </c:pt>
                <c:pt idx="1502">
                  <c:v>0.57374393690143943</c:v>
                </c:pt>
                <c:pt idx="1503">
                  <c:v>0.57382883221994174</c:v>
                </c:pt>
                <c:pt idx="1504">
                  <c:v>0.57391372753844405</c:v>
                </c:pt>
                <c:pt idx="1505">
                  <c:v>0.57399862285694636</c:v>
                </c:pt>
                <c:pt idx="1506">
                  <c:v>0.57408351817544867</c:v>
                </c:pt>
                <c:pt idx="1507">
                  <c:v>0.57416841349395098</c:v>
                </c:pt>
                <c:pt idx="1508">
                  <c:v>0.57425330881245329</c:v>
                </c:pt>
                <c:pt idx="1509">
                  <c:v>0.5743382041309556</c:v>
                </c:pt>
                <c:pt idx="1510">
                  <c:v>0.57442309944945791</c:v>
                </c:pt>
                <c:pt idx="1511">
                  <c:v>0.57450799476796022</c:v>
                </c:pt>
                <c:pt idx="1512">
                  <c:v>0.57459289008646253</c:v>
                </c:pt>
                <c:pt idx="1513">
                  <c:v>0.57467778540496484</c:v>
                </c:pt>
                <c:pt idx="1514">
                  <c:v>0.57476268072346715</c:v>
                </c:pt>
                <c:pt idx="1515">
                  <c:v>0.57484757604196945</c:v>
                </c:pt>
                <c:pt idx="1516">
                  <c:v>0.57493247136047176</c:v>
                </c:pt>
                <c:pt idx="1517">
                  <c:v>0.57501736667897407</c:v>
                </c:pt>
                <c:pt idx="1518">
                  <c:v>0.57510226199747638</c:v>
                </c:pt>
                <c:pt idx="1519">
                  <c:v>0.57518715731597869</c:v>
                </c:pt>
                <c:pt idx="1520">
                  <c:v>0.575272052634481</c:v>
                </c:pt>
                <c:pt idx="1521">
                  <c:v>0.57535694795298331</c:v>
                </c:pt>
                <c:pt idx="1522">
                  <c:v>0.57544184327148562</c:v>
                </c:pt>
                <c:pt idx="1523">
                  <c:v>0.57552673858998793</c:v>
                </c:pt>
                <c:pt idx="1524">
                  <c:v>0.57561163390849024</c:v>
                </c:pt>
                <c:pt idx="1525">
                  <c:v>0.57569652922699255</c:v>
                </c:pt>
                <c:pt idx="1526">
                  <c:v>0.57578142454549486</c:v>
                </c:pt>
                <c:pt idx="1527">
                  <c:v>0.57586631986399717</c:v>
                </c:pt>
                <c:pt idx="1528">
                  <c:v>0.57595121518249948</c:v>
                </c:pt>
                <c:pt idx="1529">
                  <c:v>0.57603611050100179</c:v>
                </c:pt>
                <c:pt idx="1530">
                  <c:v>0.5761210058195041</c:v>
                </c:pt>
                <c:pt idx="1531">
                  <c:v>0.5762059011380064</c:v>
                </c:pt>
                <c:pt idx="1532">
                  <c:v>0.57629079645650871</c:v>
                </c:pt>
                <c:pt idx="1533">
                  <c:v>0.57637569177501102</c:v>
                </c:pt>
                <c:pt idx="1534">
                  <c:v>0.57646058709351333</c:v>
                </c:pt>
                <c:pt idx="1535">
                  <c:v>0.57654548241201564</c:v>
                </c:pt>
                <c:pt idx="1536">
                  <c:v>0.57663037773051795</c:v>
                </c:pt>
                <c:pt idx="1537">
                  <c:v>0.57671527304902026</c:v>
                </c:pt>
                <c:pt idx="1538">
                  <c:v>0.57680016836752257</c:v>
                </c:pt>
                <c:pt idx="1539">
                  <c:v>0.57688506368602488</c:v>
                </c:pt>
                <c:pt idx="1540">
                  <c:v>0.57696995900452719</c:v>
                </c:pt>
                <c:pt idx="1541">
                  <c:v>0.5770548543230295</c:v>
                </c:pt>
                <c:pt idx="1542">
                  <c:v>0.57713974964153181</c:v>
                </c:pt>
                <c:pt idx="1543">
                  <c:v>0.57722464496003412</c:v>
                </c:pt>
                <c:pt idx="1544">
                  <c:v>0.57730954027853643</c:v>
                </c:pt>
                <c:pt idx="1545">
                  <c:v>0.57739443559703874</c:v>
                </c:pt>
                <c:pt idx="1546">
                  <c:v>0.57747933091554104</c:v>
                </c:pt>
                <c:pt idx="1547">
                  <c:v>0.57756422623404335</c:v>
                </c:pt>
                <c:pt idx="1548">
                  <c:v>0.57764912155254566</c:v>
                </c:pt>
                <c:pt idx="1549">
                  <c:v>0.57773401687104797</c:v>
                </c:pt>
                <c:pt idx="1550">
                  <c:v>0.57781891218955028</c:v>
                </c:pt>
                <c:pt idx="1551">
                  <c:v>0.57790380750805259</c:v>
                </c:pt>
                <c:pt idx="1552">
                  <c:v>0.5779887028265549</c:v>
                </c:pt>
                <c:pt idx="1553">
                  <c:v>0.57807359814505721</c:v>
                </c:pt>
                <c:pt idx="1554">
                  <c:v>0.57815849346355952</c:v>
                </c:pt>
                <c:pt idx="1555">
                  <c:v>0.57824338878206183</c:v>
                </c:pt>
                <c:pt idx="1556">
                  <c:v>0.57832828410056414</c:v>
                </c:pt>
                <c:pt idx="1557">
                  <c:v>0.57841317941906645</c:v>
                </c:pt>
                <c:pt idx="1558">
                  <c:v>0.57849807473756876</c:v>
                </c:pt>
                <c:pt idx="1559">
                  <c:v>0.57858297005607107</c:v>
                </c:pt>
                <c:pt idx="1560">
                  <c:v>0.57866786537457338</c:v>
                </c:pt>
                <c:pt idx="1561">
                  <c:v>0.57875276069307569</c:v>
                </c:pt>
                <c:pt idx="1562">
                  <c:v>0.57883765601157799</c:v>
                </c:pt>
                <c:pt idx="1563">
                  <c:v>0.5789225513300803</c:v>
                </c:pt>
                <c:pt idx="1564">
                  <c:v>0.57900744664858261</c:v>
                </c:pt>
                <c:pt idx="1565">
                  <c:v>0.57909234196708492</c:v>
                </c:pt>
                <c:pt idx="1566">
                  <c:v>0.57917723728558723</c:v>
                </c:pt>
                <c:pt idx="1567">
                  <c:v>0.57926213260408954</c:v>
                </c:pt>
                <c:pt idx="1568">
                  <c:v>0.57934702792259185</c:v>
                </c:pt>
                <c:pt idx="1569">
                  <c:v>0.57943192324109416</c:v>
                </c:pt>
                <c:pt idx="1570">
                  <c:v>0.57951681855959647</c:v>
                </c:pt>
                <c:pt idx="1571">
                  <c:v>0.57960171387809878</c:v>
                </c:pt>
                <c:pt idx="1572">
                  <c:v>0.57968660919660109</c:v>
                </c:pt>
                <c:pt idx="1573">
                  <c:v>0.5797715045151034</c:v>
                </c:pt>
                <c:pt idx="1574">
                  <c:v>0.57985639983360571</c:v>
                </c:pt>
                <c:pt idx="1575">
                  <c:v>0.57994129515210802</c:v>
                </c:pt>
                <c:pt idx="1576">
                  <c:v>0.58002619047061033</c:v>
                </c:pt>
                <c:pt idx="1577">
                  <c:v>0.58011108578911263</c:v>
                </c:pt>
                <c:pt idx="1578">
                  <c:v>0.58019598110761494</c:v>
                </c:pt>
                <c:pt idx="1579">
                  <c:v>0.58028087642611725</c:v>
                </c:pt>
                <c:pt idx="1580">
                  <c:v>0.58036577174461956</c:v>
                </c:pt>
                <c:pt idx="1581">
                  <c:v>0.58045066706312187</c:v>
                </c:pt>
                <c:pt idx="1582">
                  <c:v>0.58053556238162418</c:v>
                </c:pt>
                <c:pt idx="1583">
                  <c:v>0.58062045770012649</c:v>
                </c:pt>
                <c:pt idx="1584">
                  <c:v>0.5807053530186288</c:v>
                </c:pt>
                <c:pt idx="1585">
                  <c:v>0.58079024833713111</c:v>
                </c:pt>
                <c:pt idx="1586">
                  <c:v>0.58087514365563342</c:v>
                </c:pt>
                <c:pt idx="1587">
                  <c:v>0.58096003897413573</c:v>
                </c:pt>
                <c:pt idx="1588">
                  <c:v>0.58104493429263804</c:v>
                </c:pt>
                <c:pt idx="1589">
                  <c:v>0.58112982961114035</c:v>
                </c:pt>
                <c:pt idx="1590">
                  <c:v>0.58121472492964266</c:v>
                </c:pt>
                <c:pt idx="1591">
                  <c:v>0.58265472492964265</c:v>
                </c:pt>
                <c:pt idx="1592">
                  <c:v>0.58409472492964265</c:v>
                </c:pt>
                <c:pt idx="1593">
                  <c:v>0.58553472492964265</c:v>
                </c:pt>
                <c:pt idx="1594">
                  <c:v>0.58697472492964264</c:v>
                </c:pt>
                <c:pt idx="1595">
                  <c:v>0.58841472492964264</c:v>
                </c:pt>
                <c:pt idx="1596">
                  <c:v>0.58985472492964264</c:v>
                </c:pt>
                <c:pt idx="1597">
                  <c:v>0.59129472492964263</c:v>
                </c:pt>
                <c:pt idx="1598">
                  <c:v>0.59273472492964263</c:v>
                </c:pt>
                <c:pt idx="1599">
                  <c:v>0.59417472492964263</c:v>
                </c:pt>
                <c:pt idx="1600">
                  <c:v>0.59561472492964262</c:v>
                </c:pt>
                <c:pt idx="1601">
                  <c:v>0.59705472492964262</c:v>
                </c:pt>
                <c:pt idx="1602">
                  <c:v>0.59849472492964262</c:v>
                </c:pt>
                <c:pt idx="1603">
                  <c:v>0.59993472492964262</c:v>
                </c:pt>
                <c:pt idx="1604">
                  <c:v>0.60137472492964261</c:v>
                </c:pt>
                <c:pt idx="1605">
                  <c:v>0.60281472492964261</c:v>
                </c:pt>
                <c:pt idx="1606">
                  <c:v>0.60425472492964261</c:v>
                </c:pt>
                <c:pt idx="1607">
                  <c:v>0.6056947249296426</c:v>
                </c:pt>
                <c:pt idx="1608">
                  <c:v>0.6071347249296426</c:v>
                </c:pt>
                <c:pt idx="1609">
                  <c:v>0.6085747249296426</c:v>
                </c:pt>
                <c:pt idx="1610">
                  <c:v>0.61001472492964259</c:v>
                </c:pt>
                <c:pt idx="1611">
                  <c:v>0.61145472492964259</c:v>
                </c:pt>
                <c:pt idx="1612">
                  <c:v>0.61289472492964259</c:v>
                </c:pt>
                <c:pt idx="1613">
                  <c:v>0.61433472492964258</c:v>
                </c:pt>
                <c:pt idx="1614">
                  <c:v>0.61577472492964258</c:v>
                </c:pt>
                <c:pt idx="1615">
                  <c:v>0.61721472492964258</c:v>
                </c:pt>
                <c:pt idx="1616">
                  <c:v>0.61865472492964257</c:v>
                </c:pt>
                <c:pt idx="1617">
                  <c:v>0.62009472492964257</c:v>
                </c:pt>
                <c:pt idx="1618">
                  <c:v>0.62153472492964257</c:v>
                </c:pt>
                <c:pt idx="1619">
                  <c:v>0.62297472492964256</c:v>
                </c:pt>
                <c:pt idx="1620">
                  <c:v>0.62441472492964256</c:v>
                </c:pt>
                <c:pt idx="1621">
                  <c:v>0.62585472492964256</c:v>
                </c:pt>
                <c:pt idx="1622">
                  <c:v>0.62729472492964256</c:v>
                </c:pt>
                <c:pt idx="1623">
                  <c:v>0.62873472492964255</c:v>
                </c:pt>
                <c:pt idx="1624">
                  <c:v>0.63017472492964255</c:v>
                </c:pt>
                <c:pt idx="1625">
                  <c:v>0.63161472492964255</c:v>
                </c:pt>
                <c:pt idx="1626">
                  <c:v>0.63305472492964254</c:v>
                </c:pt>
                <c:pt idx="1627">
                  <c:v>0.63449472492964254</c:v>
                </c:pt>
                <c:pt idx="1628">
                  <c:v>0.63593472492964254</c:v>
                </c:pt>
                <c:pt idx="1629">
                  <c:v>0.63737472492964253</c:v>
                </c:pt>
                <c:pt idx="1630">
                  <c:v>0.63881472492964253</c:v>
                </c:pt>
                <c:pt idx="1631">
                  <c:v>0.63889962024814484</c:v>
                </c:pt>
                <c:pt idx="1632">
                  <c:v>0.63898451556664715</c:v>
                </c:pt>
                <c:pt idx="1633">
                  <c:v>0.63906941088514946</c:v>
                </c:pt>
                <c:pt idx="1634">
                  <c:v>0.63915430620365177</c:v>
                </c:pt>
                <c:pt idx="1635">
                  <c:v>0.63923920152215408</c:v>
                </c:pt>
                <c:pt idx="1636">
                  <c:v>0.63932409684065639</c:v>
                </c:pt>
                <c:pt idx="1637">
                  <c:v>0.6394089921591587</c:v>
                </c:pt>
                <c:pt idx="1638">
                  <c:v>0.639493887477661</c:v>
                </c:pt>
                <c:pt idx="1639">
                  <c:v>0.63957878279616331</c:v>
                </c:pt>
                <c:pt idx="1640">
                  <c:v>0.63966367811466562</c:v>
                </c:pt>
                <c:pt idx="1641">
                  <c:v>0.63974857343316793</c:v>
                </c:pt>
                <c:pt idx="1642">
                  <c:v>0.63983346875167024</c:v>
                </c:pt>
                <c:pt idx="1643">
                  <c:v>0.63991836407017255</c:v>
                </c:pt>
                <c:pt idx="1644">
                  <c:v>0.64000325938867486</c:v>
                </c:pt>
                <c:pt idx="1645">
                  <c:v>0.64008815470717717</c:v>
                </c:pt>
                <c:pt idx="1646">
                  <c:v>0.64017305002567948</c:v>
                </c:pt>
                <c:pt idx="1647">
                  <c:v>0.64025794534418179</c:v>
                </c:pt>
                <c:pt idx="1648">
                  <c:v>0.6403428406626841</c:v>
                </c:pt>
                <c:pt idx="1649">
                  <c:v>0.64042773598118641</c:v>
                </c:pt>
                <c:pt idx="1650">
                  <c:v>0.64051263129968872</c:v>
                </c:pt>
                <c:pt idx="1651">
                  <c:v>0.64059752661819103</c:v>
                </c:pt>
                <c:pt idx="1652">
                  <c:v>0.64068242193669334</c:v>
                </c:pt>
                <c:pt idx="1653">
                  <c:v>0.64076731725519565</c:v>
                </c:pt>
                <c:pt idx="1654">
                  <c:v>0.64085221257369795</c:v>
                </c:pt>
                <c:pt idx="1655">
                  <c:v>0.64093710789220026</c:v>
                </c:pt>
                <c:pt idx="1656">
                  <c:v>0.64102200321070257</c:v>
                </c:pt>
                <c:pt idx="1657">
                  <c:v>0.64110689852920488</c:v>
                </c:pt>
                <c:pt idx="1658">
                  <c:v>0.64119179384770719</c:v>
                </c:pt>
                <c:pt idx="1659">
                  <c:v>0.6412766891662095</c:v>
                </c:pt>
                <c:pt idx="1660">
                  <c:v>0.64136158448471181</c:v>
                </c:pt>
                <c:pt idx="1661">
                  <c:v>0.64144647980321412</c:v>
                </c:pt>
                <c:pt idx="1662">
                  <c:v>0.64153137512171643</c:v>
                </c:pt>
                <c:pt idx="1663">
                  <c:v>0.64161627044021874</c:v>
                </c:pt>
                <c:pt idx="1664">
                  <c:v>0.64170116575872105</c:v>
                </c:pt>
                <c:pt idx="1665">
                  <c:v>0.64178606107722336</c:v>
                </c:pt>
                <c:pt idx="1666">
                  <c:v>0.64187095639572567</c:v>
                </c:pt>
                <c:pt idx="1667">
                  <c:v>0.64195585171422798</c:v>
                </c:pt>
                <c:pt idx="1668">
                  <c:v>0.64204074703273029</c:v>
                </c:pt>
                <c:pt idx="1669">
                  <c:v>0.6421256423512326</c:v>
                </c:pt>
                <c:pt idx="1670">
                  <c:v>0.6422105376697349</c:v>
                </c:pt>
                <c:pt idx="1671">
                  <c:v>0.64229543298823721</c:v>
                </c:pt>
                <c:pt idx="1672">
                  <c:v>0.64238032830673952</c:v>
                </c:pt>
                <c:pt idx="1673">
                  <c:v>0.64246522362524183</c:v>
                </c:pt>
                <c:pt idx="1674">
                  <c:v>0.64255011894374414</c:v>
                </c:pt>
                <c:pt idx="1675">
                  <c:v>0.64263501426224645</c:v>
                </c:pt>
                <c:pt idx="1676">
                  <c:v>0.64271990958074876</c:v>
                </c:pt>
                <c:pt idx="1677">
                  <c:v>0.64280480489925107</c:v>
                </c:pt>
                <c:pt idx="1678">
                  <c:v>0.64288970021775338</c:v>
                </c:pt>
                <c:pt idx="1679">
                  <c:v>0.64297459553625569</c:v>
                </c:pt>
                <c:pt idx="1680">
                  <c:v>0.643059490854758</c:v>
                </c:pt>
                <c:pt idx="1681">
                  <c:v>0.64314438617326031</c:v>
                </c:pt>
                <c:pt idx="1682">
                  <c:v>0.64322928149176262</c:v>
                </c:pt>
                <c:pt idx="1683">
                  <c:v>0.64331417681026493</c:v>
                </c:pt>
                <c:pt idx="1684">
                  <c:v>0.64339907212876724</c:v>
                </c:pt>
                <c:pt idx="1685">
                  <c:v>0.64348396744726954</c:v>
                </c:pt>
                <c:pt idx="1686">
                  <c:v>0.64356886276577185</c:v>
                </c:pt>
                <c:pt idx="1687">
                  <c:v>0.64365375808427416</c:v>
                </c:pt>
                <c:pt idx="1688">
                  <c:v>0.64373865340277647</c:v>
                </c:pt>
                <c:pt idx="1689">
                  <c:v>0.64382354872127878</c:v>
                </c:pt>
                <c:pt idx="1690">
                  <c:v>0.64390844403978109</c:v>
                </c:pt>
                <c:pt idx="1691">
                  <c:v>0.6439933393582834</c:v>
                </c:pt>
                <c:pt idx="1692">
                  <c:v>0.64407823467678571</c:v>
                </c:pt>
                <c:pt idx="1693">
                  <c:v>0.64416312999528802</c:v>
                </c:pt>
                <c:pt idx="1694">
                  <c:v>0.64424802531379033</c:v>
                </c:pt>
                <c:pt idx="1695">
                  <c:v>0.64433292063229264</c:v>
                </c:pt>
                <c:pt idx="1696">
                  <c:v>0.64441781595079495</c:v>
                </c:pt>
                <c:pt idx="1697">
                  <c:v>0.64450271126929726</c:v>
                </c:pt>
                <c:pt idx="1698">
                  <c:v>0.64458760658779957</c:v>
                </c:pt>
                <c:pt idx="1699">
                  <c:v>0.64467250190630188</c:v>
                </c:pt>
                <c:pt idx="1700">
                  <c:v>0.64475739722480419</c:v>
                </c:pt>
                <c:pt idx="1701">
                  <c:v>0.64484229254330649</c:v>
                </c:pt>
                <c:pt idx="1702">
                  <c:v>0.6449271878618088</c:v>
                </c:pt>
                <c:pt idx="1703">
                  <c:v>0.64501208318031111</c:v>
                </c:pt>
                <c:pt idx="1704">
                  <c:v>0.64509697849881342</c:v>
                </c:pt>
                <c:pt idx="1705">
                  <c:v>0.64518187381731573</c:v>
                </c:pt>
                <c:pt idx="1706">
                  <c:v>0.64526676913581804</c:v>
                </c:pt>
                <c:pt idx="1707">
                  <c:v>0.64535166445432035</c:v>
                </c:pt>
                <c:pt idx="1708">
                  <c:v>0.64543655977282266</c:v>
                </c:pt>
                <c:pt idx="1709">
                  <c:v>0.64552145509132497</c:v>
                </c:pt>
                <c:pt idx="1710">
                  <c:v>0.64560635040982728</c:v>
                </c:pt>
                <c:pt idx="1711">
                  <c:v>0.64569124572832959</c:v>
                </c:pt>
                <c:pt idx="1712">
                  <c:v>0.6457761410468319</c:v>
                </c:pt>
                <c:pt idx="1713">
                  <c:v>0.64586103636533421</c:v>
                </c:pt>
                <c:pt idx="1714">
                  <c:v>0.64594593168383652</c:v>
                </c:pt>
                <c:pt idx="1715">
                  <c:v>0.64603082700233883</c:v>
                </c:pt>
                <c:pt idx="1716">
                  <c:v>0.64611572232084113</c:v>
                </c:pt>
                <c:pt idx="1717">
                  <c:v>0.64620061763934344</c:v>
                </c:pt>
                <c:pt idx="1718">
                  <c:v>0.64628551295784575</c:v>
                </c:pt>
                <c:pt idx="1719">
                  <c:v>0.64637040827634806</c:v>
                </c:pt>
                <c:pt idx="1720">
                  <c:v>0.64645530359485037</c:v>
                </c:pt>
                <c:pt idx="1721">
                  <c:v>0.64654019891335268</c:v>
                </c:pt>
                <c:pt idx="1722">
                  <c:v>0.64662509423185499</c:v>
                </c:pt>
                <c:pt idx="1723">
                  <c:v>0.6467099895503573</c:v>
                </c:pt>
                <c:pt idx="1724">
                  <c:v>0.64679488486885961</c:v>
                </c:pt>
                <c:pt idx="1725">
                  <c:v>0.64687978018736192</c:v>
                </c:pt>
                <c:pt idx="1726">
                  <c:v>0.64696467550586423</c:v>
                </c:pt>
                <c:pt idx="1727">
                  <c:v>0.64704957082436654</c:v>
                </c:pt>
                <c:pt idx="1728">
                  <c:v>0.64713446614286885</c:v>
                </c:pt>
                <c:pt idx="1729">
                  <c:v>0.64721936146137116</c:v>
                </c:pt>
                <c:pt idx="1730">
                  <c:v>0.64730425677987347</c:v>
                </c:pt>
                <c:pt idx="1731">
                  <c:v>0.64738915209837578</c:v>
                </c:pt>
                <c:pt idx="1732">
                  <c:v>0.64747404741687808</c:v>
                </c:pt>
                <c:pt idx="1733">
                  <c:v>0.64755894273538039</c:v>
                </c:pt>
                <c:pt idx="1734">
                  <c:v>0.6476438380538827</c:v>
                </c:pt>
                <c:pt idx="1735">
                  <c:v>0.64772873337238501</c:v>
                </c:pt>
                <c:pt idx="1736">
                  <c:v>0.64781362869088732</c:v>
                </c:pt>
                <c:pt idx="1737">
                  <c:v>0.64789852400938963</c:v>
                </c:pt>
                <c:pt idx="1738">
                  <c:v>0.64798341932789194</c:v>
                </c:pt>
                <c:pt idx="1739">
                  <c:v>0.64806831464639425</c:v>
                </c:pt>
                <c:pt idx="1740">
                  <c:v>0.64815320996489656</c:v>
                </c:pt>
                <c:pt idx="1741">
                  <c:v>0.64823810528339887</c:v>
                </c:pt>
                <c:pt idx="1742">
                  <c:v>0.64832300060190118</c:v>
                </c:pt>
                <c:pt idx="1743">
                  <c:v>0.64840789592040349</c:v>
                </c:pt>
                <c:pt idx="1744">
                  <c:v>0.6484927912389058</c:v>
                </c:pt>
                <c:pt idx="1745">
                  <c:v>0.64857768655740811</c:v>
                </c:pt>
                <c:pt idx="1746">
                  <c:v>0.64866258187591042</c:v>
                </c:pt>
                <c:pt idx="1747">
                  <c:v>0.64874747719441272</c:v>
                </c:pt>
                <c:pt idx="1748">
                  <c:v>0.64883237251291503</c:v>
                </c:pt>
                <c:pt idx="1749">
                  <c:v>0.64891726783141734</c:v>
                </c:pt>
                <c:pt idx="1750">
                  <c:v>0.64900216314991965</c:v>
                </c:pt>
                <c:pt idx="1751">
                  <c:v>0.65044216314991965</c:v>
                </c:pt>
                <c:pt idx="1752">
                  <c:v>0.65188216314991965</c:v>
                </c:pt>
                <c:pt idx="1753">
                  <c:v>0.65332216314991964</c:v>
                </c:pt>
                <c:pt idx="1754">
                  <c:v>0.65476216314991964</c:v>
                </c:pt>
                <c:pt idx="1755">
                  <c:v>0.65620216314991964</c:v>
                </c:pt>
                <c:pt idx="1756">
                  <c:v>0.65764216314991963</c:v>
                </c:pt>
                <c:pt idx="1757">
                  <c:v>0.65908216314991963</c:v>
                </c:pt>
                <c:pt idx="1758">
                  <c:v>0.66052216314991963</c:v>
                </c:pt>
                <c:pt idx="1759">
                  <c:v>0.66196216314991962</c:v>
                </c:pt>
                <c:pt idx="1760">
                  <c:v>0.66340216314991962</c:v>
                </c:pt>
                <c:pt idx="1761">
                  <c:v>0.66484216314991962</c:v>
                </c:pt>
                <c:pt idx="1762">
                  <c:v>0.66628216314991962</c:v>
                </c:pt>
                <c:pt idx="1763">
                  <c:v>0.66772216314991961</c:v>
                </c:pt>
                <c:pt idx="1764">
                  <c:v>0.66916216314991961</c:v>
                </c:pt>
                <c:pt idx="1765">
                  <c:v>0.67060216314991961</c:v>
                </c:pt>
                <c:pt idx="1766">
                  <c:v>0.6720421631499196</c:v>
                </c:pt>
                <c:pt idx="1767">
                  <c:v>0.6734821631499196</c:v>
                </c:pt>
                <c:pt idx="1768">
                  <c:v>0.6749221631499196</c:v>
                </c:pt>
                <c:pt idx="1769">
                  <c:v>0.67636216314991959</c:v>
                </c:pt>
                <c:pt idx="1770">
                  <c:v>0.67780216314991959</c:v>
                </c:pt>
                <c:pt idx="1771">
                  <c:v>0.67924216314991959</c:v>
                </c:pt>
                <c:pt idx="1772">
                  <c:v>0.68068216314991958</c:v>
                </c:pt>
                <c:pt idx="1773">
                  <c:v>0.68212216314991958</c:v>
                </c:pt>
                <c:pt idx="1774">
                  <c:v>0.68356216314991958</c:v>
                </c:pt>
                <c:pt idx="1775">
                  <c:v>0.68500216314991957</c:v>
                </c:pt>
                <c:pt idx="1776">
                  <c:v>0.68644216314991957</c:v>
                </c:pt>
                <c:pt idx="1777">
                  <c:v>0.68788216314991957</c:v>
                </c:pt>
                <c:pt idx="1778">
                  <c:v>0.68932216314991956</c:v>
                </c:pt>
                <c:pt idx="1779">
                  <c:v>0.69076216314991956</c:v>
                </c:pt>
                <c:pt idx="1780">
                  <c:v>0.69220216314991956</c:v>
                </c:pt>
                <c:pt idx="1781">
                  <c:v>0.69364216314991956</c:v>
                </c:pt>
                <c:pt idx="1782">
                  <c:v>0.69508216314991955</c:v>
                </c:pt>
                <c:pt idx="1783">
                  <c:v>0.69652216314991955</c:v>
                </c:pt>
                <c:pt idx="1784">
                  <c:v>0.69796216314991955</c:v>
                </c:pt>
                <c:pt idx="1785">
                  <c:v>0.69940216314991954</c:v>
                </c:pt>
                <c:pt idx="1786">
                  <c:v>0.70084216314991954</c:v>
                </c:pt>
                <c:pt idx="1787">
                  <c:v>0.70228216314991954</c:v>
                </c:pt>
                <c:pt idx="1788">
                  <c:v>0.70372216314991953</c:v>
                </c:pt>
                <c:pt idx="1789">
                  <c:v>0.70516216314991953</c:v>
                </c:pt>
                <c:pt idx="1790">
                  <c:v>0.70660216314991953</c:v>
                </c:pt>
                <c:pt idx="1791">
                  <c:v>0.70668705846842184</c:v>
                </c:pt>
                <c:pt idx="1792">
                  <c:v>0.70677195378692415</c:v>
                </c:pt>
                <c:pt idx="1793">
                  <c:v>0.70685684910542645</c:v>
                </c:pt>
                <c:pt idx="1794">
                  <c:v>0.70694174442392876</c:v>
                </c:pt>
                <c:pt idx="1795">
                  <c:v>0.70702663974243107</c:v>
                </c:pt>
                <c:pt idx="1796">
                  <c:v>0.70711153506093338</c:v>
                </c:pt>
                <c:pt idx="1797">
                  <c:v>0.70719643037943569</c:v>
                </c:pt>
                <c:pt idx="1798">
                  <c:v>0.707281325697938</c:v>
                </c:pt>
                <c:pt idx="1799">
                  <c:v>0.70736622101644031</c:v>
                </c:pt>
                <c:pt idx="1800">
                  <c:v>0.70745111633494262</c:v>
                </c:pt>
                <c:pt idx="1801">
                  <c:v>0.70753601165344493</c:v>
                </c:pt>
                <c:pt idx="1802">
                  <c:v>0.70762090697194724</c:v>
                </c:pt>
                <c:pt idx="1803">
                  <c:v>0.70770580229044955</c:v>
                </c:pt>
                <c:pt idx="1804">
                  <c:v>0.70779069760895186</c:v>
                </c:pt>
                <c:pt idx="1805">
                  <c:v>0.70787559292745417</c:v>
                </c:pt>
                <c:pt idx="1806">
                  <c:v>0.70796048824595648</c:v>
                </c:pt>
                <c:pt idx="1807">
                  <c:v>0.70804538356445879</c:v>
                </c:pt>
                <c:pt idx="1808">
                  <c:v>0.7081302788829611</c:v>
                </c:pt>
                <c:pt idx="1809">
                  <c:v>0.7082151742014634</c:v>
                </c:pt>
                <c:pt idx="1810">
                  <c:v>0.70830006951996571</c:v>
                </c:pt>
                <c:pt idx="1811">
                  <c:v>0.70838496483846802</c:v>
                </c:pt>
                <c:pt idx="1812">
                  <c:v>0.70846986015697033</c:v>
                </c:pt>
                <c:pt idx="1813">
                  <c:v>0.70855475547547264</c:v>
                </c:pt>
                <c:pt idx="1814">
                  <c:v>0.70863965079397495</c:v>
                </c:pt>
                <c:pt idx="1815">
                  <c:v>0.70872454611247726</c:v>
                </c:pt>
                <c:pt idx="1816">
                  <c:v>0.70880944143097957</c:v>
                </c:pt>
                <c:pt idx="1817">
                  <c:v>0.70889433674948188</c:v>
                </c:pt>
                <c:pt idx="1818">
                  <c:v>0.70897923206798419</c:v>
                </c:pt>
                <c:pt idx="1819">
                  <c:v>0.7090641273864865</c:v>
                </c:pt>
                <c:pt idx="1820">
                  <c:v>0.70914902270498881</c:v>
                </c:pt>
                <c:pt idx="1821">
                  <c:v>0.70923391802349112</c:v>
                </c:pt>
                <c:pt idx="1822">
                  <c:v>0.70931881334199343</c:v>
                </c:pt>
                <c:pt idx="1823">
                  <c:v>0.70940370866049574</c:v>
                </c:pt>
                <c:pt idx="1824">
                  <c:v>0.70948860397899804</c:v>
                </c:pt>
                <c:pt idx="1825">
                  <c:v>0.70957349929750035</c:v>
                </c:pt>
                <c:pt idx="1826">
                  <c:v>0.70965839461600266</c:v>
                </c:pt>
                <c:pt idx="1827">
                  <c:v>0.70974328993450497</c:v>
                </c:pt>
                <c:pt idx="1828">
                  <c:v>0.70982818525300728</c:v>
                </c:pt>
                <c:pt idx="1829">
                  <c:v>0.70991308057150959</c:v>
                </c:pt>
                <c:pt idx="1830">
                  <c:v>0.7099979758900119</c:v>
                </c:pt>
                <c:pt idx="1831">
                  <c:v>0.71008287120851421</c:v>
                </c:pt>
                <c:pt idx="1832">
                  <c:v>0.71016776652701652</c:v>
                </c:pt>
                <c:pt idx="1833">
                  <c:v>0.71025266184551883</c:v>
                </c:pt>
                <c:pt idx="1834">
                  <c:v>0.71033755716402114</c:v>
                </c:pt>
                <c:pt idx="1835">
                  <c:v>0.71042245248252345</c:v>
                </c:pt>
                <c:pt idx="1836">
                  <c:v>0.71050734780102576</c:v>
                </c:pt>
                <c:pt idx="1837">
                  <c:v>0.71059224311952807</c:v>
                </c:pt>
                <c:pt idx="1838">
                  <c:v>0.71067713843803038</c:v>
                </c:pt>
                <c:pt idx="1839">
                  <c:v>0.71076203375653269</c:v>
                </c:pt>
                <c:pt idx="1840">
                  <c:v>0.71084692907503499</c:v>
                </c:pt>
                <c:pt idx="1841">
                  <c:v>0.7109318243935373</c:v>
                </c:pt>
                <c:pt idx="1842">
                  <c:v>0.71101671971203961</c:v>
                </c:pt>
                <c:pt idx="1843">
                  <c:v>0.71110161503054192</c:v>
                </c:pt>
                <c:pt idx="1844">
                  <c:v>0.71118651034904423</c:v>
                </c:pt>
                <c:pt idx="1845">
                  <c:v>0.71127140566754654</c:v>
                </c:pt>
                <c:pt idx="1846">
                  <c:v>0.71135630098604885</c:v>
                </c:pt>
                <c:pt idx="1847">
                  <c:v>0.71144119630455116</c:v>
                </c:pt>
                <c:pt idx="1848">
                  <c:v>0.71152609162305347</c:v>
                </c:pt>
                <c:pt idx="1849">
                  <c:v>0.71161098694155578</c:v>
                </c:pt>
                <c:pt idx="1850">
                  <c:v>0.71169588226005809</c:v>
                </c:pt>
                <c:pt idx="1851">
                  <c:v>0.7117807775785604</c:v>
                </c:pt>
                <c:pt idx="1852">
                  <c:v>0.71186567289706271</c:v>
                </c:pt>
                <c:pt idx="1853">
                  <c:v>0.71195056821556502</c:v>
                </c:pt>
                <c:pt idx="1854">
                  <c:v>0.71203546353406733</c:v>
                </c:pt>
                <c:pt idx="1855">
                  <c:v>0.71212035885256963</c:v>
                </c:pt>
                <c:pt idx="1856">
                  <c:v>0.71220525417107194</c:v>
                </c:pt>
                <c:pt idx="1857">
                  <c:v>0.71229014948957425</c:v>
                </c:pt>
                <c:pt idx="1858">
                  <c:v>0.71237504480807656</c:v>
                </c:pt>
                <c:pt idx="1859">
                  <c:v>0.71245994012657887</c:v>
                </c:pt>
                <c:pt idx="1860">
                  <c:v>0.71254483544508118</c:v>
                </c:pt>
                <c:pt idx="1861">
                  <c:v>0.71262973076358349</c:v>
                </c:pt>
                <c:pt idx="1862">
                  <c:v>0.7127146260820858</c:v>
                </c:pt>
                <c:pt idx="1863">
                  <c:v>0.71279952140058811</c:v>
                </c:pt>
                <c:pt idx="1864">
                  <c:v>0.71288441671909042</c:v>
                </c:pt>
                <c:pt idx="1865">
                  <c:v>0.71296931203759273</c:v>
                </c:pt>
                <c:pt idx="1866">
                  <c:v>0.71305420735609504</c:v>
                </c:pt>
                <c:pt idx="1867">
                  <c:v>0.71313910267459735</c:v>
                </c:pt>
                <c:pt idx="1868">
                  <c:v>0.71322399799309966</c:v>
                </c:pt>
                <c:pt idx="1869">
                  <c:v>0.71330889331160197</c:v>
                </c:pt>
                <c:pt idx="1870">
                  <c:v>0.71339378863010428</c:v>
                </c:pt>
                <c:pt idx="1871">
                  <c:v>0.71347868394860658</c:v>
                </c:pt>
                <c:pt idx="1872">
                  <c:v>0.71356357926710889</c:v>
                </c:pt>
                <c:pt idx="1873">
                  <c:v>0.7136484745856112</c:v>
                </c:pt>
                <c:pt idx="1874">
                  <c:v>0.71373336990411351</c:v>
                </c:pt>
                <c:pt idx="1875">
                  <c:v>0.71381826522261582</c:v>
                </c:pt>
                <c:pt idx="1876">
                  <c:v>0.71390316054111813</c:v>
                </c:pt>
                <c:pt idx="1877">
                  <c:v>0.71398805585962044</c:v>
                </c:pt>
                <c:pt idx="1878">
                  <c:v>0.71407295117812275</c:v>
                </c:pt>
                <c:pt idx="1879">
                  <c:v>0.71415784649662506</c:v>
                </c:pt>
                <c:pt idx="1880">
                  <c:v>0.71424274181512737</c:v>
                </c:pt>
                <c:pt idx="1881">
                  <c:v>0.71432763713362968</c:v>
                </c:pt>
                <c:pt idx="1882">
                  <c:v>0.71441253245213199</c:v>
                </c:pt>
                <c:pt idx="1883">
                  <c:v>0.7144974277706343</c:v>
                </c:pt>
                <c:pt idx="1884">
                  <c:v>0.71458232308913661</c:v>
                </c:pt>
                <c:pt idx="1885">
                  <c:v>0.71466721840763892</c:v>
                </c:pt>
                <c:pt idx="1886">
                  <c:v>0.71475211372614122</c:v>
                </c:pt>
                <c:pt idx="1887">
                  <c:v>0.71483700904464353</c:v>
                </c:pt>
                <c:pt idx="1888">
                  <c:v>0.71492190436314584</c:v>
                </c:pt>
                <c:pt idx="1889">
                  <c:v>0.71500679968164815</c:v>
                </c:pt>
                <c:pt idx="1890">
                  <c:v>0.71509169500015046</c:v>
                </c:pt>
                <c:pt idx="1891">
                  <c:v>0.71517659031865277</c:v>
                </c:pt>
                <c:pt idx="1892">
                  <c:v>0.71526148563715508</c:v>
                </c:pt>
                <c:pt idx="1893">
                  <c:v>0.71534638095565739</c:v>
                </c:pt>
                <c:pt idx="1894">
                  <c:v>0.7154312762741597</c:v>
                </c:pt>
                <c:pt idx="1895">
                  <c:v>0.71551617159266201</c:v>
                </c:pt>
                <c:pt idx="1896">
                  <c:v>0.71560106691116432</c:v>
                </c:pt>
                <c:pt idx="1897">
                  <c:v>0.71568596222966663</c:v>
                </c:pt>
                <c:pt idx="1898">
                  <c:v>0.71577085754816894</c:v>
                </c:pt>
                <c:pt idx="1899">
                  <c:v>0.71585575286667125</c:v>
                </c:pt>
                <c:pt idx="1900">
                  <c:v>0.71594064818517356</c:v>
                </c:pt>
                <c:pt idx="1901">
                  <c:v>0.71602554350367587</c:v>
                </c:pt>
                <c:pt idx="1902">
                  <c:v>0.71611043882217817</c:v>
                </c:pt>
                <c:pt idx="1903">
                  <c:v>0.71619533414068048</c:v>
                </c:pt>
                <c:pt idx="1904">
                  <c:v>0.71628022945918279</c:v>
                </c:pt>
                <c:pt idx="1905">
                  <c:v>0.7163651247776851</c:v>
                </c:pt>
                <c:pt idx="1906">
                  <c:v>0.71645002009618741</c:v>
                </c:pt>
                <c:pt idx="1907">
                  <c:v>0.71653491541468972</c:v>
                </c:pt>
                <c:pt idx="1908">
                  <c:v>0.71661981073319203</c:v>
                </c:pt>
                <c:pt idx="1909">
                  <c:v>0.71670470605169434</c:v>
                </c:pt>
                <c:pt idx="1910">
                  <c:v>0.71678960137019665</c:v>
                </c:pt>
                <c:pt idx="1911">
                  <c:v>0.71822960137019665</c:v>
                </c:pt>
                <c:pt idx="1912">
                  <c:v>0.71966960137019664</c:v>
                </c:pt>
                <c:pt idx="1913">
                  <c:v>0.72110960137019664</c:v>
                </c:pt>
                <c:pt idx="1914">
                  <c:v>0.72254960137019664</c:v>
                </c:pt>
                <c:pt idx="1915">
                  <c:v>0.72398960137019663</c:v>
                </c:pt>
                <c:pt idx="1916">
                  <c:v>0.72542960137019663</c:v>
                </c:pt>
                <c:pt idx="1917">
                  <c:v>0.72686960137019663</c:v>
                </c:pt>
                <c:pt idx="1918">
                  <c:v>0.72830960137019662</c:v>
                </c:pt>
                <c:pt idx="1919">
                  <c:v>0.72974960137019662</c:v>
                </c:pt>
                <c:pt idx="1920">
                  <c:v>0.73118960137019662</c:v>
                </c:pt>
                <c:pt idx="1921">
                  <c:v>0.73262960137019661</c:v>
                </c:pt>
                <c:pt idx="1922">
                  <c:v>0.73406960137019661</c:v>
                </c:pt>
                <c:pt idx="1923">
                  <c:v>0.73550960137019661</c:v>
                </c:pt>
                <c:pt idx="1924">
                  <c:v>0.73694960137019661</c:v>
                </c:pt>
                <c:pt idx="1925">
                  <c:v>0.7383896013701966</c:v>
                </c:pt>
                <c:pt idx="1926">
                  <c:v>0.7398296013701966</c:v>
                </c:pt>
                <c:pt idx="1927">
                  <c:v>0.7412696013701966</c:v>
                </c:pt>
                <c:pt idx="1928">
                  <c:v>0.74270960137019659</c:v>
                </c:pt>
                <c:pt idx="1929">
                  <c:v>0.74414960137019659</c:v>
                </c:pt>
                <c:pt idx="1930">
                  <c:v>0.74558960137019659</c:v>
                </c:pt>
                <c:pt idx="1931">
                  <c:v>0.74702960137019658</c:v>
                </c:pt>
                <c:pt idx="1932">
                  <c:v>0.74846960137019658</c:v>
                </c:pt>
                <c:pt idx="1933">
                  <c:v>0.74990960137019658</c:v>
                </c:pt>
                <c:pt idx="1934">
                  <c:v>0.75134960137019657</c:v>
                </c:pt>
                <c:pt idx="1935">
                  <c:v>0.75278960137019657</c:v>
                </c:pt>
                <c:pt idx="1936">
                  <c:v>0.75422960137019657</c:v>
                </c:pt>
                <c:pt idx="1937">
                  <c:v>0.75566960137019656</c:v>
                </c:pt>
                <c:pt idx="1938">
                  <c:v>0.75710960137019656</c:v>
                </c:pt>
                <c:pt idx="1939">
                  <c:v>0.75854960137019656</c:v>
                </c:pt>
                <c:pt idx="1940">
                  <c:v>0.75998960137019655</c:v>
                </c:pt>
                <c:pt idx="1941">
                  <c:v>0.76142960137019655</c:v>
                </c:pt>
                <c:pt idx="1942">
                  <c:v>0.76286960137019655</c:v>
                </c:pt>
                <c:pt idx="1943">
                  <c:v>0.76430960137019655</c:v>
                </c:pt>
                <c:pt idx="1944">
                  <c:v>0.76574960137019654</c:v>
                </c:pt>
                <c:pt idx="1945">
                  <c:v>0.76718960137019654</c:v>
                </c:pt>
                <c:pt idx="1946">
                  <c:v>0.76862960137019654</c:v>
                </c:pt>
                <c:pt idx="1947">
                  <c:v>0.77006960137019653</c:v>
                </c:pt>
                <c:pt idx="1948">
                  <c:v>0.77150960137019653</c:v>
                </c:pt>
                <c:pt idx="1949">
                  <c:v>0.77294960137019653</c:v>
                </c:pt>
                <c:pt idx="1950">
                  <c:v>0.77438960137019652</c:v>
                </c:pt>
                <c:pt idx="1951">
                  <c:v>0.77447449668869883</c:v>
                </c:pt>
                <c:pt idx="1952">
                  <c:v>0.77455939200720114</c:v>
                </c:pt>
                <c:pt idx="1953">
                  <c:v>0.77464428732570345</c:v>
                </c:pt>
                <c:pt idx="1954">
                  <c:v>0.77472918264420576</c:v>
                </c:pt>
                <c:pt idx="1955">
                  <c:v>0.77481407796270807</c:v>
                </c:pt>
                <c:pt idx="1956">
                  <c:v>0.77489897328121038</c:v>
                </c:pt>
                <c:pt idx="1957">
                  <c:v>0.77498386859971269</c:v>
                </c:pt>
                <c:pt idx="1958">
                  <c:v>0.775068763918215</c:v>
                </c:pt>
                <c:pt idx="1959">
                  <c:v>0.77515365923671731</c:v>
                </c:pt>
                <c:pt idx="1960">
                  <c:v>0.77523855455521962</c:v>
                </c:pt>
                <c:pt idx="1961">
                  <c:v>0.77532344987372193</c:v>
                </c:pt>
                <c:pt idx="1962">
                  <c:v>0.77540834519222424</c:v>
                </c:pt>
                <c:pt idx="1963">
                  <c:v>0.77549324051072654</c:v>
                </c:pt>
                <c:pt idx="1964">
                  <c:v>0.77557813582922885</c:v>
                </c:pt>
                <c:pt idx="1965">
                  <c:v>0.77566303114773116</c:v>
                </c:pt>
                <c:pt idx="1966">
                  <c:v>0.77574792646623347</c:v>
                </c:pt>
                <c:pt idx="1967">
                  <c:v>0.77583282178473578</c:v>
                </c:pt>
                <c:pt idx="1968">
                  <c:v>0.77591771710323809</c:v>
                </c:pt>
                <c:pt idx="1969">
                  <c:v>0.7760026124217404</c:v>
                </c:pt>
                <c:pt idx="1970">
                  <c:v>0.77608750774024271</c:v>
                </c:pt>
                <c:pt idx="1971">
                  <c:v>0.77617240305874502</c:v>
                </c:pt>
                <c:pt idx="1972">
                  <c:v>0.77625729837724733</c:v>
                </c:pt>
                <c:pt idx="1973">
                  <c:v>0.77634219369574964</c:v>
                </c:pt>
                <c:pt idx="1974">
                  <c:v>0.77642708901425195</c:v>
                </c:pt>
                <c:pt idx="1975">
                  <c:v>0.77651198433275426</c:v>
                </c:pt>
                <c:pt idx="1976">
                  <c:v>0.77659687965125657</c:v>
                </c:pt>
                <c:pt idx="1977">
                  <c:v>0.77668177496975888</c:v>
                </c:pt>
                <c:pt idx="1978">
                  <c:v>0.77676667028826119</c:v>
                </c:pt>
                <c:pt idx="1979">
                  <c:v>0.77685156560676349</c:v>
                </c:pt>
                <c:pt idx="1980">
                  <c:v>0.7769364609252658</c:v>
                </c:pt>
                <c:pt idx="1981">
                  <c:v>0.77702135624376811</c:v>
                </c:pt>
                <c:pt idx="1982">
                  <c:v>0.77710625156227042</c:v>
                </c:pt>
                <c:pt idx="1983">
                  <c:v>0.77719114688077273</c:v>
                </c:pt>
                <c:pt idx="1984">
                  <c:v>0.77727604219927504</c:v>
                </c:pt>
                <c:pt idx="1985">
                  <c:v>0.77736093751777735</c:v>
                </c:pt>
                <c:pt idx="1986">
                  <c:v>0.77744583283627966</c:v>
                </c:pt>
                <c:pt idx="1987">
                  <c:v>0.77753072815478197</c:v>
                </c:pt>
                <c:pt idx="1988">
                  <c:v>0.77761562347328428</c:v>
                </c:pt>
                <c:pt idx="1989">
                  <c:v>0.77770051879178659</c:v>
                </c:pt>
                <c:pt idx="1990">
                  <c:v>0.7777854141102889</c:v>
                </c:pt>
                <c:pt idx="1991">
                  <c:v>0.77787030942879121</c:v>
                </c:pt>
                <c:pt idx="1992">
                  <c:v>0.77795520474729352</c:v>
                </c:pt>
                <c:pt idx="1993">
                  <c:v>0.77804010006579583</c:v>
                </c:pt>
                <c:pt idx="1994">
                  <c:v>0.77812499538429813</c:v>
                </c:pt>
                <c:pt idx="1995">
                  <c:v>0.77820989070280044</c:v>
                </c:pt>
                <c:pt idx="1996">
                  <c:v>0.77829478602130275</c:v>
                </c:pt>
                <c:pt idx="1997">
                  <c:v>0.77837968133980506</c:v>
                </c:pt>
                <c:pt idx="1998">
                  <c:v>0.77846457665830737</c:v>
                </c:pt>
                <c:pt idx="1999">
                  <c:v>0.77854947197680968</c:v>
                </c:pt>
                <c:pt idx="2000">
                  <c:v>0.77863436729531199</c:v>
                </c:pt>
                <c:pt idx="2001">
                  <c:v>0.7787192626138143</c:v>
                </c:pt>
                <c:pt idx="2002">
                  <c:v>0.77880415793231661</c:v>
                </c:pt>
                <c:pt idx="2003">
                  <c:v>0.77888905325081892</c:v>
                </c:pt>
                <c:pt idx="2004">
                  <c:v>0.77897394856932123</c:v>
                </c:pt>
                <c:pt idx="2005">
                  <c:v>0.77905884388782354</c:v>
                </c:pt>
                <c:pt idx="2006">
                  <c:v>0.77914373920632585</c:v>
                </c:pt>
                <c:pt idx="2007">
                  <c:v>0.77922863452482816</c:v>
                </c:pt>
                <c:pt idx="2008">
                  <c:v>0.77931352984333047</c:v>
                </c:pt>
                <c:pt idx="2009">
                  <c:v>0.77939842516183278</c:v>
                </c:pt>
                <c:pt idx="2010">
                  <c:v>0.77948332048033508</c:v>
                </c:pt>
                <c:pt idx="2011">
                  <c:v>0.77956821579883739</c:v>
                </c:pt>
                <c:pt idx="2012">
                  <c:v>0.7796531111173397</c:v>
                </c:pt>
                <c:pt idx="2013">
                  <c:v>0.77973800643584201</c:v>
                </c:pt>
                <c:pt idx="2014">
                  <c:v>0.77982290175434432</c:v>
                </c:pt>
                <c:pt idx="2015">
                  <c:v>0.77990779707284663</c:v>
                </c:pt>
                <c:pt idx="2016">
                  <c:v>0.77999269239134894</c:v>
                </c:pt>
                <c:pt idx="2017">
                  <c:v>0.78007758770985125</c:v>
                </c:pt>
                <c:pt idx="2018">
                  <c:v>0.78016248302835356</c:v>
                </c:pt>
                <c:pt idx="2019">
                  <c:v>0.78024737834685587</c:v>
                </c:pt>
                <c:pt idx="2020">
                  <c:v>0.78033227366535818</c:v>
                </c:pt>
                <c:pt idx="2021">
                  <c:v>0.78041716898386049</c:v>
                </c:pt>
                <c:pt idx="2022">
                  <c:v>0.7805020643023628</c:v>
                </c:pt>
                <c:pt idx="2023">
                  <c:v>0.78058695962086511</c:v>
                </c:pt>
                <c:pt idx="2024">
                  <c:v>0.78067185493936742</c:v>
                </c:pt>
                <c:pt idx="2025">
                  <c:v>0.78075675025786972</c:v>
                </c:pt>
                <c:pt idx="2026">
                  <c:v>0.78084164557637203</c:v>
                </c:pt>
                <c:pt idx="2027">
                  <c:v>0.78092654089487434</c:v>
                </c:pt>
                <c:pt idx="2028">
                  <c:v>0.78101143621337665</c:v>
                </c:pt>
                <c:pt idx="2029">
                  <c:v>0.78109633153187896</c:v>
                </c:pt>
                <c:pt idx="2030">
                  <c:v>0.78118122685038127</c:v>
                </c:pt>
                <c:pt idx="2031">
                  <c:v>0.78126612216888358</c:v>
                </c:pt>
                <c:pt idx="2032">
                  <c:v>0.78135101748738589</c:v>
                </c:pt>
                <c:pt idx="2033">
                  <c:v>0.7814359128058882</c:v>
                </c:pt>
                <c:pt idx="2034">
                  <c:v>0.78152080812439051</c:v>
                </c:pt>
                <c:pt idx="2035">
                  <c:v>0.78160570344289282</c:v>
                </c:pt>
                <c:pt idx="2036">
                  <c:v>0.78169059876139513</c:v>
                </c:pt>
                <c:pt idx="2037">
                  <c:v>0.78177549407989744</c:v>
                </c:pt>
                <c:pt idx="2038">
                  <c:v>0.78186038939839975</c:v>
                </c:pt>
                <c:pt idx="2039">
                  <c:v>0.78194528471690206</c:v>
                </c:pt>
                <c:pt idx="2040">
                  <c:v>0.78203018003540437</c:v>
                </c:pt>
                <c:pt idx="2041">
                  <c:v>0.78211507535390667</c:v>
                </c:pt>
                <c:pt idx="2042">
                  <c:v>0.78219997067240898</c:v>
                </c:pt>
                <c:pt idx="2043">
                  <c:v>0.78228486599091129</c:v>
                </c:pt>
                <c:pt idx="2044">
                  <c:v>0.7823697613094136</c:v>
                </c:pt>
                <c:pt idx="2045">
                  <c:v>0.78245465662791591</c:v>
                </c:pt>
                <c:pt idx="2046">
                  <c:v>0.78253955194641822</c:v>
                </c:pt>
                <c:pt idx="2047">
                  <c:v>0.78262444726492053</c:v>
                </c:pt>
                <c:pt idx="2048">
                  <c:v>0.78270934258342284</c:v>
                </c:pt>
                <c:pt idx="2049">
                  <c:v>0.78279423790192515</c:v>
                </c:pt>
                <c:pt idx="2050">
                  <c:v>0.78287913322042746</c:v>
                </c:pt>
                <c:pt idx="2051">
                  <c:v>0.78296402853892977</c:v>
                </c:pt>
                <c:pt idx="2052">
                  <c:v>0.78304892385743208</c:v>
                </c:pt>
                <c:pt idx="2053">
                  <c:v>0.78313381917593439</c:v>
                </c:pt>
                <c:pt idx="2054">
                  <c:v>0.7832187144944367</c:v>
                </c:pt>
                <c:pt idx="2055">
                  <c:v>0.78330360981293901</c:v>
                </c:pt>
                <c:pt idx="2056">
                  <c:v>0.78338850513144132</c:v>
                </c:pt>
                <c:pt idx="2057">
                  <c:v>0.78347340044994362</c:v>
                </c:pt>
                <c:pt idx="2058">
                  <c:v>0.78355829576844593</c:v>
                </c:pt>
                <c:pt idx="2059">
                  <c:v>0.78364319108694824</c:v>
                </c:pt>
                <c:pt idx="2060">
                  <c:v>0.78372808640545055</c:v>
                </c:pt>
                <c:pt idx="2061">
                  <c:v>0.78381298172395286</c:v>
                </c:pt>
                <c:pt idx="2062">
                  <c:v>0.78389787704245517</c:v>
                </c:pt>
                <c:pt idx="2063">
                  <c:v>0.78398277236095748</c:v>
                </c:pt>
                <c:pt idx="2064">
                  <c:v>0.78406766767945979</c:v>
                </c:pt>
                <c:pt idx="2065">
                  <c:v>0.7841525629979621</c:v>
                </c:pt>
                <c:pt idx="2066">
                  <c:v>0.78423745831646441</c:v>
                </c:pt>
                <c:pt idx="2067">
                  <c:v>0.78432235363496672</c:v>
                </c:pt>
                <c:pt idx="2068">
                  <c:v>0.78440724895346903</c:v>
                </c:pt>
                <c:pt idx="2069">
                  <c:v>0.78449214427197134</c:v>
                </c:pt>
                <c:pt idx="2070">
                  <c:v>0.78457703959047365</c:v>
                </c:pt>
                <c:pt idx="2071">
                  <c:v>0.78601703959047364</c:v>
                </c:pt>
                <c:pt idx="2072">
                  <c:v>0.78745703959047364</c:v>
                </c:pt>
                <c:pt idx="2073">
                  <c:v>0.78889703959047364</c:v>
                </c:pt>
                <c:pt idx="2074">
                  <c:v>0.79033703959047363</c:v>
                </c:pt>
                <c:pt idx="2075">
                  <c:v>0.79177703959047363</c:v>
                </c:pt>
                <c:pt idx="2076">
                  <c:v>0.79321703959047363</c:v>
                </c:pt>
                <c:pt idx="2077">
                  <c:v>0.79465703959047362</c:v>
                </c:pt>
                <c:pt idx="2078">
                  <c:v>0.79609703959047362</c:v>
                </c:pt>
                <c:pt idx="2079">
                  <c:v>0.79753703959047362</c:v>
                </c:pt>
                <c:pt idx="2080">
                  <c:v>0.79897703959047361</c:v>
                </c:pt>
                <c:pt idx="2081">
                  <c:v>0.80041703959047361</c:v>
                </c:pt>
                <c:pt idx="2082">
                  <c:v>0.80185703959047361</c:v>
                </c:pt>
                <c:pt idx="2083">
                  <c:v>0.8032970395904736</c:v>
                </c:pt>
                <c:pt idx="2084">
                  <c:v>0.8047370395904736</c:v>
                </c:pt>
                <c:pt idx="2085">
                  <c:v>0.8061770395904736</c:v>
                </c:pt>
                <c:pt idx="2086">
                  <c:v>0.8076170395904736</c:v>
                </c:pt>
                <c:pt idx="2087">
                  <c:v>0.80905703959047359</c:v>
                </c:pt>
                <c:pt idx="2088">
                  <c:v>0.81049703959047359</c:v>
                </c:pt>
                <c:pt idx="2089">
                  <c:v>0.81193703959047359</c:v>
                </c:pt>
                <c:pt idx="2090">
                  <c:v>0.81337703959047358</c:v>
                </c:pt>
                <c:pt idx="2091">
                  <c:v>0.81481703959047358</c:v>
                </c:pt>
                <c:pt idx="2092">
                  <c:v>0.81625703959047358</c:v>
                </c:pt>
                <c:pt idx="2093">
                  <c:v>0.81769703959047357</c:v>
                </c:pt>
                <c:pt idx="2094">
                  <c:v>0.81913703959047357</c:v>
                </c:pt>
                <c:pt idx="2095">
                  <c:v>0.82057703959047357</c:v>
                </c:pt>
                <c:pt idx="2096">
                  <c:v>0.82201703959047356</c:v>
                </c:pt>
                <c:pt idx="2097">
                  <c:v>0.82345703959047356</c:v>
                </c:pt>
                <c:pt idx="2098">
                  <c:v>0.82489703959047356</c:v>
                </c:pt>
                <c:pt idx="2099">
                  <c:v>0.82633703959047355</c:v>
                </c:pt>
                <c:pt idx="2100">
                  <c:v>0.82777703959047355</c:v>
                </c:pt>
                <c:pt idx="2101">
                  <c:v>0.82921703959047355</c:v>
                </c:pt>
                <c:pt idx="2102">
                  <c:v>0.83065703959047354</c:v>
                </c:pt>
                <c:pt idx="2103">
                  <c:v>0.83209703959047354</c:v>
                </c:pt>
                <c:pt idx="2104">
                  <c:v>0.83353703959047354</c:v>
                </c:pt>
                <c:pt idx="2105">
                  <c:v>0.83497703959047354</c:v>
                </c:pt>
                <c:pt idx="2106">
                  <c:v>0.83641703959047353</c:v>
                </c:pt>
                <c:pt idx="2107">
                  <c:v>0.83785703959047353</c:v>
                </c:pt>
                <c:pt idx="2108">
                  <c:v>0.83929703959047353</c:v>
                </c:pt>
                <c:pt idx="2109">
                  <c:v>0.84073703959047352</c:v>
                </c:pt>
                <c:pt idx="2110">
                  <c:v>0.84217703959047352</c:v>
                </c:pt>
                <c:pt idx="2111">
                  <c:v>0.84226193490897583</c:v>
                </c:pt>
                <c:pt idx="2112">
                  <c:v>0.84234683022747814</c:v>
                </c:pt>
                <c:pt idx="2113">
                  <c:v>0.84243172554598045</c:v>
                </c:pt>
                <c:pt idx="2114">
                  <c:v>0.84251662086448276</c:v>
                </c:pt>
                <c:pt idx="2115">
                  <c:v>0.84260151618298507</c:v>
                </c:pt>
                <c:pt idx="2116">
                  <c:v>0.84268641150148738</c:v>
                </c:pt>
                <c:pt idx="2117">
                  <c:v>0.84277130681998969</c:v>
                </c:pt>
                <c:pt idx="2118">
                  <c:v>0.84285620213849199</c:v>
                </c:pt>
                <c:pt idx="2119">
                  <c:v>0.8429410974569943</c:v>
                </c:pt>
                <c:pt idx="2120">
                  <c:v>0.84302599277549661</c:v>
                </c:pt>
                <c:pt idx="2121">
                  <c:v>0.84311088809399892</c:v>
                </c:pt>
                <c:pt idx="2122">
                  <c:v>0.84319578341250123</c:v>
                </c:pt>
                <c:pt idx="2123">
                  <c:v>0.84328067873100354</c:v>
                </c:pt>
                <c:pt idx="2124">
                  <c:v>0.84336557404950585</c:v>
                </c:pt>
                <c:pt idx="2125">
                  <c:v>0.84345046936800816</c:v>
                </c:pt>
                <c:pt idx="2126">
                  <c:v>0.84353536468651047</c:v>
                </c:pt>
                <c:pt idx="2127">
                  <c:v>0.84362026000501278</c:v>
                </c:pt>
                <c:pt idx="2128">
                  <c:v>0.84370515532351509</c:v>
                </c:pt>
                <c:pt idx="2129">
                  <c:v>0.8437900506420174</c:v>
                </c:pt>
                <c:pt idx="2130">
                  <c:v>0.84387494596051971</c:v>
                </c:pt>
                <c:pt idx="2131">
                  <c:v>0.84395984127902202</c:v>
                </c:pt>
                <c:pt idx="2132">
                  <c:v>0.84404473659752433</c:v>
                </c:pt>
                <c:pt idx="2133">
                  <c:v>0.84412963191602663</c:v>
                </c:pt>
                <c:pt idx="2134">
                  <c:v>0.84421452723452894</c:v>
                </c:pt>
                <c:pt idx="2135">
                  <c:v>0.84429942255303125</c:v>
                </c:pt>
                <c:pt idx="2136">
                  <c:v>0.84438431787153356</c:v>
                </c:pt>
                <c:pt idx="2137">
                  <c:v>0.84446921319003587</c:v>
                </c:pt>
                <c:pt idx="2138">
                  <c:v>0.84455410850853818</c:v>
                </c:pt>
                <c:pt idx="2139">
                  <c:v>0.84463900382704049</c:v>
                </c:pt>
                <c:pt idx="2140">
                  <c:v>0.8447238991455428</c:v>
                </c:pt>
                <c:pt idx="2141">
                  <c:v>0.84480879446404511</c:v>
                </c:pt>
                <c:pt idx="2142">
                  <c:v>0.84489368978254742</c:v>
                </c:pt>
                <c:pt idx="2143">
                  <c:v>0.84497858510104973</c:v>
                </c:pt>
                <c:pt idx="2144">
                  <c:v>0.84506348041955204</c:v>
                </c:pt>
                <c:pt idx="2145">
                  <c:v>0.84514837573805435</c:v>
                </c:pt>
                <c:pt idx="2146">
                  <c:v>0.84523327105655666</c:v>
                </c:pt>
                <c:pt idx="2147">
                  <c:v>0.84531816637505897</c:v>
                </c:pt>
                <c:pt idx="2148">
                  <c:v>0.84540306169356128</c:v>
                </c:pt>
                <c:pt idx="2149">
                  <c:v>0.84548795701206358</c:v>
                </c:pt>
                <c:pt idx="2150">
                  <c:v>0.84557285233056589</c:v>
                </c:pt>
                <c:pt idx="2151">
                  <c:v>0.8456577476490682</c:v>
                </c:pt>
                <c:pt idx="2152">
                  <c:v>0.84574264296757051</c:v>
                </c:pt>
                <c:pt idx="2153">
                  <c:v>0.84582753828607282</c:v>
                </c:pt>
                <c:pt idx="2154">
                  <c:v>0.84591243360457513</c:v>
                </c:pt>
                <c:pt idx="2155">
                  <c:v>0.84599732892307744</c:v>
                </c:pt>
                <c:pt idx="2156">
                  <c:v>0.84608222424157975</c:v>
                </c:pt>
                <c:pt idx="2157">
                  <c:v>0.84616711956008206</c:v>
                </c:pt>
                <c:pt idx="2158">
                  <c:v>0.84625201487858437</c:v>
                </c:pt>
                <c:pt idx="2159">
                  <c:v>0.84633691019708668</c:v>
                </c:pt>
                <c:pt idx="2160">
                  <c:v>0.84642180551558899</c:v>
                </c:pt>
                <c:pt idx="2161">
                  <c:v>0.8465067008340913</c:v>
                </c:pt>
                <c:pt idx="2162">
                  <c:v>0.84659159615259361</c:v>
                </c:pt>
                <c:pt idx="2163">
                  <c:v>0.84667649147109592</c:v>
                </c:pt>
                <c:pt idx="2164">
                  <c:v>0.84676138678959822</c:v>
                </c:pt>
                <c:pt idx="2165">
                  <c:v>0.84684628210810053</c:v>
                </c:pt>
                <c:pt idx="2166">
                  <c:v>0.84693117742660284</c:v>
                </c:pt>
                <c:pt idx="2167">
                  <c:v>0.84701607274510515</c:v>
                </c:pt>
                <c:pt idx="2168">
                  <c:v>0.84710096806360746</c:v>
                </c:pt>
                <c:pt idx="2169">
                  <c:v>0.84718586338210977</c:v>
                </c:pt>
                <c:pt idx="2170">
                  <c:v>0.84727075870061208</c:v>
                </c:pt>
                <c:pt idx="2171">
                  <c:v>0.84735565401911439</c:v>
                </c:pt>
                <c:pt idx="2172">
                  <c:v>0.8474405493376167</c:v>
                </c:pt>
                <c:pt idx="2173">
                  <c:v>0.84752544465611901</c:v>
                </c:pt>
                <c:pt idx="2174">
                  <c:v>0.84761033997462132</c:v>
                </c:pt>
                <c:pt idx="2175">
                  <c:v>0.84769523529312363</c:v>
                </c:pt>
                <c:pt idx="2176">
                  <c:v>0.84778013061162594</c:v>
                </c:pt>
                <c:pt idx="2177">
                  <c:v>0.84786502593012825</c:v>
                </c:pt>
                <c:pt idx="2178">
                  <c:v>0.84794992124863056</c:v>
                </c:pt>
                <c:pt idx="2179">
                  <c:v>0.84803481656713287</c:v>
                </c:pt>
                <c:pt idx="2180">
                  <c:v>0.84811971188563517</c:v>
                </c:pt>
                <c:pt idx="2181">
                  <c:v>0.84820460720413748</c:v>
                </c:pt>
                <c:pt idx="2182">
                  <c:v>0.84828950252263979</c:v>
                </c:pt>
                <c:pt idx="2183">
                  <c:v>0.8483743978411421</c:v>
                </c:pt>
                <c:pt idx="2184">
                  <c:v>0.84845929315964441</c:v>
                </c:pt>
                <c:pt idx="2185">
                  <c:v>0.84854418847814672</c:v>
                </c:pt>
                <c:pt idx="2186">
                  <c:v>0.84862908379664903</c:v>
                </c:pt>
                <c:pt idx="2187">
                  <c:v>0.84871397911515134</c:v>
                </c:pt>
                <c:pt idx="2188">
                  <c:v>0.84879887443365365</c:v>
                </c:pt>
                <c:pt idx="2189">
                  <c:v>0.84888376975215596</c:v>
                </c:pt>
                <c:pt idx="2190">
                  <c:v>0.84896866507065827</c:v>
                </c:pt>
                <c:pt idx="2191">
                  <c:v>0.84905356038916058</c:v>
                </c:pt>
                <c:pt idx="2192">
                  <c:v>0.84913845570766289</c:v>
                </c:pt>
                <c:pt idx="2193">
                  <c:v>0.8492233510261652</c:v>
                </c:pt>
                <c:pt idx="2194">
                  <c:v>0.84930824634466751</c:v>
                </c:pt>
                <c:pt idx="2195">
                  <c:v>0.84939314166316982</c:v>
                </c:pt>
                <c:pt idx="2196">
                  <c:v>0.84947803698167212</c:v>
                </c:pt>
                <c:pt idx="2197">
                  <c:v>0.84956293230017443</c:v>
                </c:pt>
                <c:pt idx="2198">
                  <c:v>0.84964782761867674</c:v>
                </c:pt>
                <c:pt idx="2199">
                  <c:v>0.84973272293717905</c:v>
                </c:pt>
                <c:pt idx="2200">
                  <c:v>0.84981761825568136</c:v>
                </c:pt>
                <c:pt idx="2201">
                  <c:v>0.84990251357418367</c:v>
                </c:pt>
                <c:pt idx="2202">
                  <c:v>0.84998740889268598</c:v>
                </c:pt>
                <c:pt idx="2203">
                  <c:v>0.85007230421118829</c:v>
                </c:pt>
                <c:pt idx="2204">
                  <c:v>0.8501571995296906</c:v>
                </c:pt>
                <c:pt idx="2205">
                  <c:v>0.85024209484819291</c:v>
                </c:pt>
                <c:pt idx="2206">
                  <c:v>0.85032699016669522</c:v>
                </c:pt>
                <c:pt idx="2207">
                  <c:v>0.85041188548519753</c:v>
                </c:pt>
                <c:pt idx="2208">
                  <c:v>0.85049678080369984</c:v>
                </c:pt>
                <c:pt idx="2209">
                  <c:v>0.85058167612220215</c:v>
                </c:pt>
                <c:pt idx="2210">
                  <c:v>0.85066657144070446</c:v>
                </c:pt>
                <c:pt idx="2211">
                  <c:v>0.85075146675920676</c:v>
                </c:pt>
                <c:pt idx="2212">
                  <c:v>0.85083636207770907</c:v>
                </c:pt>
                <c:pt idx="2213">
                  <c:v>0.85092125739621138</c:v>
                </c:pt>
                <c:pt idx="2214">
                  <c:v>0.85100615271471369</c:v>
                </c:pt>
                <c:pt idx="2215">
                  <c:v>0.851091048033216</c:v>
                </c:pt>
                <c:pt idx="2216">
                  <c:v>0.85117594335171831</c:v>
                </c:pt>
                <c:pt idx="2217">
                  <c:v>0.85126083867022062</c:v>
                </c:pt>
                <c:pt idx="2218">
                  <c:v>0.85134573398872293</c:v>
                </c:pt>
                <c:pt idx="2219">
                  <c:v>0.85143062930722524</c:v>
                </c:pt>
                <c:pt idx="2220">
                  <c:v>0.85151552462572755</c:v>
                </c:pt>
                <c:pt idx="2221">
                  <c:v>0.85160041994422986</c:v>
                </c:pt>
                <c:pt idx="2222">
                  <c:v>0.85168531526273217</c:v>
                </c:pt>
                <c:pt idx="2223">
                  <c:v>0.85177021058123448</c:v>
                </c:pt>
                <c:pt idx="2224">
                  <c:v>0.85185510589973679</c:v>
                </c:pt>
                <c:pt idx="2225">
                  <c:v>0.8519400012182391</c:v>
                </c:pt>
                <c:pt idx="2226">
                  <c:v>0.85202489653674141</c:v>
                </c:pt>
                <c:pt idx="2227">
                  <c:v>0.85210979185524371</c:v>
                </c:pt>
                <c:pt idx="2228">
                  <c:v>0.85219468717374602</c:v>
                </c:pt>
                <c:pt idx="2229">
                  <c:v>0.85227958249224833</c:v>
                </c:pt>
                <c:pt idx="2230">
                  <c:v>0.85236447781075064</c:v>
                </c:pt>
                <c:pt idx="2231">
                  <c:v>0.85380447781075064</c:v>
                </c:pt>
                <c:pt idx="2232">
                  <c:v>0.85524447781075064</c:v>
                </c:pt>
                <c:pt idx="2233">
                  <c:v>0.85668447781075063</c:v>
                </c:pt>
                <c:pt idx="2234">
                  <c:v>0.85812447781075063</c:v>
                </c:pt>
                <c:pt idx="2235">
                  <c:v>0.85956447781075063</c:v>
                </c:pt>
                <c:pt idx="2236">
                  <c:v>0.86100447781075062</c:v>
                </c:pt>
                <c:pt idx="2237">
                  <c:v>0.86244447781075062</c:v>
                </c:pt>
                <c:pt idx="2238">
                  <c:v>0.86388447781075062</c:v>
                </c:pt>
                <c:pt idx="2239">
                  <c:v>0.86532447781075061</c:v>
                </c:pt>
                <c:pt idx="2240">
                  <c:v>0.86676447781075061</c:v>
                </c:pt>
                <c:pt idx="2241">
                  <c:v>0.86820447781075061</c:v>
                </c:pt>
                <c:pt idx="2242">
                  <c:v>0.8696444778107506</c:v>
                </c:pt>
                <c:pt idx="2243">
                  <c:v>0.8710844778107506</c:v>
                </c:pt>
                <c:pt idx="2244">
                  <c:v>0.8725244778107506</c:v>
                </c:pt>
                <c:pt idx="2245">
                  <c:v>0.8739644778107506</c:v>
                </c:pt>
                <c:pt idx="2246">
                  <c:v>0.87540447781075059</c:v>
                </c:pt>
                <c:pt idx="2247">
                  <c:v>0.87684447781075059</c:v>
                </c:pt>
                <c:pt idx="2248">
                  <c:v>0.87828447781075059</c:v>
                </c:pt>
                <c:pt idx="2249">
                  <c:v>0.87972447781075058</c:v>
                </c:pt>
                <c:pt idx="2250">
                  <c:v>0.88116447781075058</c:v>
                </c:pt>
                <c:pt idx="2251">
                  <c:v>0.88260447781075058</c:v>
                </c:pt>
                <c:pt idx="2252">
                  <c:v>0.88404447781075057</c:v>
                </c:pt>
                <c:pt idx="2253">
                  <c:v>0.88548447781075057</c:v>
                </c:pt>
                <c:pt idx="2254">
                  <c:v>0.88692447781075057</c:v>
                </c:pt>
                <c:pt idx="2255">
                  <c:v>0.88836447781075056</c:v>
                </c:pt>
                <c:pt idx="2256">
                  <c:v>0.88980447781075056</c:v>
                </c:pt>
                <c:pt idx="2257">
                  <c:v>0.89124447781075056</c:v>
                </c:pt>
                <c:pt idx="2258">
                  <c:v>0.89268447781075055</c:v>
                </c:pt>
                <c:pt idx="2259">
                  <c:v>0.89412447781075055</c:v>
                </c:pt>
                <c:pt idx="2260">
                  <c:v>0.89556447781075055</c:v>
                </c:pt>
                <c:pt idx="2261">
                  <c:v>0.89700447781075054</c:v>
                </c:pt>
                <c:pt idx="2262">
                  <c:v>0.89844447781075054</c:v>
                </c:pt>
                <c:pt idx="2263">
                  <c:v>0.89988447781075054</c:v>
                </c:pt>
                <c:pt idx="2264">
                  <c:v>0.90132447781075054</c:v>
                </c:pt>
                <c:pt idx="2265">
                  <c:v>0.90276447781075053</c:v>
                </c:pt>
                <c:pt idx="2266">
                  <c:v>0.90420447781075053</c:v>
                </c:pt>
                <c:pt idx="2267">
                  <c:v>0.90564447781075053</c:v>
                </c:pt>
                <c:pt idx="2268">
                  <c:v>0.90708447781075052</c:v>
                </c:pt>
                <c:pt idx="2269">
                  <c:v>0.90852447781075052</c:v>
                </c:pt>
                <c:pt idx="2270">
                  <c:v>0.90996447781075052</c:v>
                </c:pt>
                <c:pt idx="2271">
                  <c:v>0.91004937312925283</c:v>
                </c:pt>
                <c:pt idx="2272">
                  <c:v>0.91013426844775513</c:v>
                </c:pt>
                <c:pt idx="2273">
                  <c:v>0.91021916376625744</c:v>
                </c:pt>
                <c:pt idx="2274">
                  <c:v>0.91030405908475975</c:v>
                </c:pt>
                <c:pt idx="2275">
                  <c:v>0.91038895440326206</c:v>
                </c:pt>
                <c:pt idx="2276">
                  <c:v>0.91047384972176437</c:v>
                </c:pt>
                <c:pt idx="2277">
                  <c:v>0.91055874504026668</c:v>
                </c:pt>
                <c:pt idx="2278">
                  <c:v>0.91064364035876899</c:v>
                </c:pt>
                <c:pt idx="2279">
                  <c:v>0.9107285356772713</c:v>
                </c:pt>
                <c:pt idx="2280">
                  <c:v>0.91081343099577361</c:v>
                </c:pt>
                <c:pt idx="2281">
                  <c:v>0.91089832631427592</c:v>
                </c:pt>
                <c:pt idx="2282">
                  <c:v>0.91098322163277823</c:v>
                </c:pt>
                <c:pt idx="2283">
                  <c:v>0.91106811695128054</c:v>
                </c:pt>
                <c:pt idx="2284">
                  <c:v>0.91115301226978285</c:v>
                </c:pt>
                <c:pt idx="2285">
                  <c:v>0.91123790758828516</c:v>
                </c:pt>
                <c:pt idx="2286">
                  <c:v>0.91132280290678747</c:v>
                </c:pt>
                <c:pt idx="2287">
                  <c:v>0.91140769822528978</c:v>
                </c:pt>
                <c:pt idx="2288">
                  <c:v>0.91149259354379208</c:v>
                </c:pt>
                <c:pt idx="2289">
                  <c:v>0.91157748886229439</c:v>
                </c:pt>
                <c:pt idx="2290">
                  <c:v>0.9116623841807967</c:v>
                </c:pt>
                <c:pt idx="2291">
                  <c:v>0.91174727949929901</c:v>
                </c:pt>
                <c:pt idx="2292">
                  <c:v>0.91183217481780132</c:v>
                </c:pt>
                <c:pt idx="2293">
                  <c:v>0.91191707013630363</c:v>
                </c:pt>
                <c:pt idx="2294">
                  <c:v>0.91200196545480594</c:v>
                </c:pt>
                <c:pt idx="2295">
                  <c:v>0.91208686077330825</c:v>
                </c:pt>
                <c:pt idx="2296">
                  <c:v>0.91217175609181056</c:v>
                </c:pt>
                <c:pt idx="2297">
                  <c:v>0.91225665141031287</c:v>
                </c:pt>
                <c:pt idx="2298">
                  <c:v>0.91234154672881518</c:v>
                </c:pt>
                <c:pt idx="2299">
                  <c:v>0.91242644204731749</c:v>
                </c:pt>
                <c:pt idx="2300">
                  <c:v>0.9125113373658198</c:v>
                </c:pt>
                <c:pt idx="2301">
                  <c:v>0.91259623268432211</c:v>
                </c:pt>
                <c:pt idx="2302">
                  <c:v>0.91268112800282442</c:v>
                </c:pt>
                <c:pt idx="2303">
                  <c:v>0.91276602332132672</c:v>
                </c:pt>
                <c:pt idx="2304">
                  <c:v>0.91285091863982903</c:v>
                </c:pt>
                <c:pt idx="2305">
                  <c:v>0.91293581395833134</c:v>
                </c:pt>
                <c:pt idx="2306">
                  <c:v>0.91302070927683365</c:v>
                </c:pt>
                <c:pt idx="2307">
                  <c:v>0.91310560459533596</c:v>
                </c:pt>
                <c:pt idx="2308">
                  <c:v>0.91319049991383827</c:v>
                </c:pt>
                <c:pt idx="2309">
                  <c:v>0.91327539523234058</c:v>
                </c:pt>
                <c:pt idx="2310">
                  <c:v>0.91336029055084289</c:v>
                </c:pt>
                <c:pt idx="2311">
                  <c:v>0.9134451858693452</c:v>
                </c:pt>
                <c:pt idx="2312">
                  <c:v>0.91353008118784751</c:v>
                </c:pt>
                <c:pt idx="2313">
                  <c:v>0.91361497650634982</c:v>
                </c:pt>
                <c:pt idx="2314">
                  <c:v>0.91369987182485213</c:v>
                </c:pt>
                <c:pt idx="2315">
                  <c:v>0.91378476714335444</c:v>
                </c:pt>
                <c:pt idx="2316">
                  <c:v>0.91386966246185675</c:v>
                </c:pt>
                <c:pt idx="2317">
                  <c:v>0.91395455778035906</c:v>
                </c:pt>
                <c:pt idx="2318">
                  <c:v>0.91403945309886137</c:v>
                </c:pt>
                <c:pt idx="2319">
                  <c:v>0.91412434841736367</c:v>
                </c:pt>
                <c:pt idx="2320">
                  <c:v>0.91420924373586598</c:v>
                </c:pt>
                <c:pt idx="2321">
                  <c:v>0.91429413905436829</c:v>
                </c:pt>
                <c:pt idx="2322">
                  <c:v>0.9143790343728706</c:v>
                </c:pt>
                <c:pt idx="2323">
                  <c:v>0.91446392969137291</c:v>
                </c:pt>
                <c:pt idx="2324">
                  <c:v>0.91454882500987522</c:v>
                </c:pt>
                <c:pt idx="2325">
                  <c:v>0.91463372032837753</c:v>
                </c:pt>
                <c:pt idx="2326">
                  <c:v>0.91471861564687984</c:v>
                </c:pt>
                <c:pt idx="2327">
                  <c:v>0.91480351096538215</c:v>
                </c:pt>
                <c:pt idx="2328">
                  <c:v>0.91488840628388446</c:v>
                </c:pt>
                <c:pt idx="2329">
                  <c:v>0.91497330160238677</c:v>
                </c:pt>
                <c:pt idx="2330">
                  <c:v>0.91505819692088908</c:v>
                </c:pt>
                <c:pt idx="2331">
                  <c:v>0.91514309223939139</c:v>
                </c:pt>
                <c:pt idx="2332">
                  <c:v>0.9152279875578937</c:v>
                </c:pt>
                <c:pt idx="2333">
                  <c:v>0.91531288287639601</c:v>
                </c:pt>
                <c:pt idx="2334">
                  <c:v>0.91539777819489832</c:v>
                </c:pt>
                <c:pt idx="2335">
                  <c:v>0.91548267351340062</c:v>
                </c:pt>
                <c:pt idx="2336">
                  <c:v>0.91556756883190293</c:v>
                </c:pt>
                <c:pt idx="2337">
                  <c:v>0.91565246415040524</c:v>
                </c:pt>
                <c:pt idx="2338">
                  <c:v>0.91573735946890755</c:v>
                </c:pt>
                <c:pt idx="2339">
                  <c:v>0.91582225478740986</c:v>
                </c:pt>
                <c:pt idx="2340">
                  <c:v>0.91590715010591217</c:v>
                </c:pt>
                <c:pt idx="2341">
                  <c:v>0.91599204542441448</c:v>
                </c:pt>
                <c:pt idx="2342">
                  <c:v>0.91607694074291679</c:v>
                </c:pt>
                <c:pt idx="2343">
                  <c:v>0.9161618360614191</c:v>
                </c:pt>
                <c:pt idx="2344">
                  <c:v>0.91624673137992141</c:v>
                </c:pt>
                <c:pt idx="2345">
                  <c:v>0.91633162669842372</c:v>
                </c:pt>
                <c:pt idx="2346">
                  <c:v>0.91641652201692603</c:v>
                </c:pt>
                <c:pt idx="2347">
                  <c:v>0.91650141733542834</c:v>
                </c:pt>
                <c:pt idx="2348">
                  <c:v>0.91658631265393065</c:v>
                </c:pt>
                <c:pt idx="2349">
                  <c:v>0.91667120797243296</c:v>
                </c:pt>
                <c:pt idx="2350">
                  <c:v>0.91675610329093526</c:v>
                </c:pt>
                <c:pt idx="2351">
                  <c:v>0.91684099860943757</c:v>
                </c:pt>
                <c:pt idx="2352">
                  <c:v>0.91692589392793988</c:v>
                </c:pt>
                <c:pt idx="2353">
                  <c:v>0.91701078924644219</c:v>
                </c:pt>
                <c:pt idx="2354">
                  <c:v>0.9170956845649445</c:v>
                </c:pt>
                <c:pt idx="2355">
                  <c:v>0.91718057988344681</c:v>
                </c:pt>
                <c:pt idx="2356">
                  <c:v>0.91726547520194912</c:v>
                </c:pt>
                <c:pt idx="2357">
                  <c:v>0.91735037052045143</c:v>
                </c:pt>
                <c:pt idx="2358">
                  <c:v>0.91743526583895374</c:v>
                </c:pt>
                <c:pt idx="2359">
                  <c:v>0.91752016115745605</c:v>
                </c:pt>
                <c:pt idx="2360">
                  <c:v>0.91760505647595836</c:v>
                </c:pt>
                <c:pt idx="2361">
                  <c:v>0.91768995179446067</c:v>
                </c:pt>
                <c:pt idx="2362">
                  <c:v>0.91777484711296298</c:v>
                </c:pt>
                <c:pt idx="2363">
                  <c:v>0.91785974243146529</c:v>
                </c:pt>
                <c:pt idx="2364">
                  <c:v>0.9179446377499676</c:v>
                </c:pt>
                <c:pt idx="2365">
                  <c:v>0.91802953306846991</c:v>
                </c:pt>
                <c:pt idx="2366">
                  <c:v>0.91811442838697221</c:v>
                </c:pt>
                <c:pt idx="2367">
                  <c:v>0.91819932370547452</c:v>
                </c:pt>
                <c:pt idx="2368">
                  <c:v>0.91828421902397683</c:v>
                </c:pt>
                <c:pt idx="2369">
                  <c:v>0.91836911434247914</c:v>
                </c:pt>
                <c:pt idx="2370">
                  <c:v>0.91845400966098145</c:v>
                </c:pt>
                <c:pt idx="2371">
                  <c:v>0.91853890497948376</c:v>
                </c:pt>
                <c:pt idx="2372">
                  <c:v>0.91862380029798607</c:v>
                </c:pt>
                <c:pt idx="2373">
                  <c:v>0.91870869561648838</c:v>
                </c:pt>
                <c:pt idx="2374">
                  <c:v>0.91879359093499069</c:v>
                </c:pt>
                <c:pt idx="2375">
                  <c:v>0.918878486253493</c:v>
                </c:pt>
                <c:pt idx="2376">
                  <c:v>0.91896338157199531</c:v>
                </c:pt>
                <c:pt idx="2377">
                  <c:v>0.91904827689049762</c:v>
                </c:pt>
                <c:pt idx="2378">
                  <c:v>0.91913317220899993</c:v>
                </c:pt>
                <c:pt idx="2379">
                  <c:v>0.91921806752750224</c:v>
                </c:pt>
                <c:pt idx="2380">
                  <c:v>0.91930296284600455</c:v>
                </c:pt>
                <c:pt idx="2381">
                  <c:v>0.91938785816450685</c:v>
                </c:pt>
                <c:pt idx="2382">
                  <c:v>0.91947275348300916</c:v>
                </c:pt>
                <c:pt idx="2383">
                  <c:v>0.91955764880151147</c:v>
                </c:pt>
                <c:pt idx="2384">
                  <c:v>0.91964254412001378</c:v>
                </c:pt>
                <c:pt idx="2385">
                  <c:v>0.91972743943851609</c:v>
                </c:pt>
                <c:pt idx="2386">
                  <c:v>0.9198123347570184</c:v>
                </c:pt>
                <c:pt idx="2387">
                  <c:v>0.91989723007552071</c:v>
                </c:pt>
                <c:pt idx="2388">
                  <c:v>0.91998212539402302</c:v>
                </c:pt>
                <c:pt idx="2389">
                  <c:v>0.92006702071252533</c:v>
                </c:pt>
                <c:pt idx="2390">
                  <c:v>0.92015191603102764</c:v>
                </c:pt>
                <c:pt idx="2391">
                  <c:v>0.92159191603102764</c:v>
                </c:pt>
                <c:pt idx="2392">
                  <c:v>0.92303191603102763</c:v>
                </c:pt>
                <c:pt idx="2393">
                  <c:v>0.92447191603102763</c:v>
                </c:pt>
                <c:pt idx="2394">
                  <c:v>0.92591191603102763</c:v>
                </c:pt>
                <c:pt idx="2395">
                  <c:v>0.92735191603102762</c:v>
                </c:pt>
                <c:pt idx="2396">
                  <c:v>0.92879191603102762</c:v>
                </c:pt>
                <c:pt idx="2397">
                  <c:v>0.93023191603102762</c:v>
                </c:pt>
                <c:pt idx="2398">
                  <c:v>0.93167191603102761</c:v>
                </c:pt>
                <c:pt idx="2399">
                  <c:v>0.93311191603102761</c:v>
                </c:pt>
                <c:pt idx="2400">
                  <c:v>0.93455191603102761</c:v>
                </c:pt>
                <c:pt idx="2401">
                  <c:v>0.9359919160310276</c:v>
                </c:pt>
                <c:pt idx="2402">
                  <c:v>0.9374319160310276</c:v>
                </c:pt>
                <c:pt idx="2403">
                  <c:v>0.9388719160310276</c:v>
                </c:pt>
                <c:pt idx="2404">
                  <c:v>0.94031191603102759</c:v>
                </c:pt>
                <c:pt idx="2405">
                  <c:v>0.94175191603102759</c:v>
                </c:pt>
                <c:pt idx="2406">
                  <c:v>0.94319191603102759</c:v>
                </c:pt>
                <c:pt idx="2407">
                  <c:v>0.94463191603102759</c:v>
                </c:pt>
                <c:pt idx="2408">
                  <c:v>0.94607191603102758</c:v>
                </c:pt>
                <c:pt idx="2409">
                  <c:v>0.94751191603102758</c:v>
                </c:pt>
                <c:pt idx="2410">
                  <c:v>0.94895191603102758</c:v>
                </c:pt>
                <c:pt idx="2411">
                  <c:v>0.95039191603102757</c:v>
                </c:pt>
                <c:pt idx="2412">
                  <c:v>0.95183191603102757</c:v>
                </c:pt>
                <c:pt idx="2413">
                  <c:v>0.95327191603102757</c:v>
                </c:pt>
                <c:pt idx="2414">
                  <c:v>0.95471191603102756</c:v>
                </c:pt>
                <c:pt idx="2415">
                  <c:v>0.95615191603102756</c:v>
                </c:pt>
                <c:pt idx="2416">
                  <c:v>0.95759191603102756</c:v>
                </c:pt>
                <c:pt idx="2417">
                  <c:v>0.95903191603102755</c:v>
                </c:pt>
                <c:pt idx="2418">
                  <c:v>0.96047191603102755</c:v>
                </c:pt>
                <c:pt idx="2419">
                  <c:v>0.96191191603102755</c:v>
                </c:pt>
                <c:pt idx="2420">
                  <c:v>0.96335191603102754</c:v>
                </c:pt>
                <c:pt idx="2421">
                  <c:v>0.96479191603102754</c:v>
                </c:pt>
                <c:pt idx="2422">
                  <c:v>0.96623191603102754</c:v>
                </c:pt>
                <c:pt idx="2423">
                  <c:v>0.96767191603102753</c:v>
                </c:pt>
                <c:pt idx="2424">
                  <c:v>0.96911191603102753</c:v>
                </c:pt>
                <c:pt idx="2425">
                  <c:v>0.97055191603102753</c:v>
                </c:pt>
                <c:pt idx="2426">
                  <c:v>0.97199191603102753</c:v>
                </c:pt>
                <c:pt idx="2427">
                  <c:v>0.97343191603102752</c:v>
                </c:pt>
                <c:pt idx="2428">
                  <c:v>0.97487191603102752</c:v>
                </c:pt>
                <c:pt idx="2429">
                  <c:v>0.97631191603102752</c:v>
                </c:pt>
                <c:pt idx="2430">
                  <c:v>0.97775191603102751</c:v>
                </c:pt>
                <c:pt idx="2431">
                  <c:v>0.97783681134952982</c:v>
                </c:pt>
                <c:pt idx="2432">
                  <c:v>0.97792170666803213</c:v>
                </c:pt>
                <c:pt idx="2433">
                  <c:v>0.97800660198653444</c:v>
                </c:pt>
                <c:pt idx="2434">
                  <c:v>0.97809149730503675</c:v>
                </c:pt>
                <c:pt idx="2435">
                  <c:v>0.97817639262353906</c:v>
                </c:pt>
                <c:pt idx="2436">
                  <c:v>0.97826128794204137</c:v>
                </c:pt>
                <c:pt idx="2437">
                  <c:v>0.97834618326054368</c:v>
                </c:pt>
                <c:pt idx="2438">
                  <c:v>0.97843107857904599</c:v>
                </c:pt>
                <c:pt idx="2439">
                  <c:v>0.9785159738975483</c:v>
                </c:pt>
                <c:pt idx="2440">
                  <c:v>0.97860086921605061</c:v>
                </c:pt>
                <c:pt idx="2441">
                  <c:v>0.97868576453455292</c:v>
                </c:pt>
                <c:pt idx="2442">
                  <c:v>0.97877065985305522</c:v>
                </c:pt>
                <c:pt idx="2443">
                  <c:v>0.97885555517155753</c:v>
                </c:pt>
                <c:pt idx="2444">
                  <c:v>0.97894045049005984</c:v>
                </c:pt>
                <c:pt idx="2445">
                  <c:v>0.97902534580856215</c:v>
                </c:pt>
                <c:pt idx="2446">
                  <c:v>0.97911024112706446</c:v>
                </c:pt>
                <c:pt idx="2447">
                  <c:v>0.97919513644556677</c:v>
                </c:pt>
                <c:pt idx="2448">
                  <c:v>0.97928003176406908</c:v>
                </c:pt>
                <c:pt idx="2449">
                  <c:v>0.97936492708257139</c:v>
                </c:pt>
                <c:pt idx="2450">
                  <c:v>0.9794498224010737</c:v>
                </c:pt>
                <c:pt idx="2451">
                  <c:v>0.97953471771957601</c:v>
                </c:pt>
                <c:pt idx="2452">
                  <c:v>0.97961961303807832</c:v>
                </c:pt>
                <c:pt idx="2453">
                  <c:v>0.97970450835658063</c:v>
                </c:pt>
                <c:pt idx="2454">
                  <c:v>0.97978940367508294</c:v>
                </c:pt>
                <c:pt idx="2455">
                  <c:v>0.97987429899358525</c:v>
                </c:pt>
                <c:pt idx="2456">
                  <c:v>0.97995919431208756</c:v>
                </c:pt>
                <c:pt idx="2457">
                  <c:v>0.98004408963058987</c:v>
                </c:pt>
                <c:pt idx="2458">
                  <c:v>0.98012898494909217</c:v>
                </c:pt>
                <c:pt idx="2459">
                  <c:v>0.98021388026759448</c:v>
                </c:pt>
                <c:pt idx="2460">
                  <c:v>0.98029877558609679</c:v>
                </c:pt>
                <c:pt idx="2461">
                  <c:v>0.9803836709045991</c:v>
                </c:pt>
                <c:pt idx="2462">
                  <c:v>0.98046856622310141</c:v>
                </c:pt>
                <c:pt idx="2463">
                  <c:v>0.98055346154160372</c:v>
                </c:pt>
                <c:pt idx="2464">
                  <c:v>0.98063835686010603</c:v>
                </c:pt>
                <c:pt idx="2465">
                  <c:v>0.98072325217860834</c:v>
                </c:pt>
                <c:pt idx="2466">
                  <c:v>0.98080814749711065</c:v>
                </c:pt>
                <c:pt idx="2467">
                  <c:v>0.98089304281561296</c:v>
                </c:pt>
                <c:pt idx="2468">
                  <c:v>0.98097793813411527</c:v>
                </c:pt>
                <c:pt idx="2469">
                  <c:v>0.98106283345261758</c:v>
                </c:pt>
                <c:pt idx="2470">
                  <c:v>0.98114772877111989</c:v>
                </c:pt>
                <c:pt idx="2471">
                  <c:v>0.9812326240896222</c:v>
                </c:pt>
                <c:pt idx="2472">
                  <c:v>0.98131751940812451</c:v>
                </c:pt>
                <c:pt idx="2473">
                  <c:v>0.98140241472662681</c:v>
                </c:pt>
                <c:pt idx="2474">
                  <c:v>0.98148731004512912</c:v>
                </c:pt>
                <c:pt idx="2475">
                  <c:v>0.98157220536363143</c:v>
                </c:pt>
                <c:pt idx="2476">
                  <c:v>0.98165710068213374</c:v>
                </c:pt>
                <c:pt idx="2477">
                  <c:v>0.98174199600063605</c:v>
                </c:pt>
                <c:pt idx="2478">
                  <c:v>0.98182689131913836</c:v>
                </c:pt>
                <c:pt idx="2479">
                  <c:v>0.98191178663764067</c:v>
                </c:pt>
                <c:pt idx="2480">
                  <c:v>0.98199668195614298</c:v>
                </c:pt>
                <c:pt idx="2481">
                  <c:v>0.98208157727464529</c:v>
                </c:pt>
                <c:pt idx="2482">
                  <c:v>0.9821664725931476</c:v>
                </c:pt>
                <c:pt idx="2483">
                  <c:v>0.98225136791164991</c:v>
                </c:pt>
                <c:pt idx="2484">
                  <c:v>0.98233626323015222</c:v>
                </c:pt>
                <c:pt idx="2485">
                  <c:v>0.98242115854865453</c:v>
                </c:pt>
                <c:pt idx="2486">
                  <c:v>0.98250605386715684</c:v>
                </c:pt>
                <c:pt idx="2487">
                  <c:v>0.98259094918565915</c:v>
                </c:pt>
                <c:pt idx="2488">
                  <c:v>0.98267584450416146</c:v>
                </c:pt>
                <c:pt idx="2489">
                  <c:v>0.98276073982266376</c:v>
                </c:pt>
                <c:pt idx="2490">
                  <c:v>0.98284563514116607</c:v>
                </c:pt>
                <c:pt idx="2491">
                  <c:v>0.98293053045966838</c:v>
                </c:pt>
                <c:pt idx="2492">
                  <c:v>0.98301542577817069</c:v>
                </c:pt>
                <c:pt idx="2493">
                  <c:v>0.983100321096673</c:v>
                </c:pt>
                <c:pt idx="2494">
                  <c:v>0.98318521641517531</c:v>
                </c:pt>
                <c:pt idx="2495">
                  <c:v>0.98327011173367762</c:v>
                </c:pt>
                <c:pt idx="2496">
                  <c:v>0.98335500705217993</c:v>
                </c:pt>
                <c:pt idx="2497">
                  <c:v>0.98343990237068224</c:v>
                </c:pt>
                <c:pt idx="2498">
                  <c:v>0.98352479768918455</c:v>
                </c:pt>
                <c:pt idx="2499">
                  <c:v>0.98360969300768686</c:v>
                </c:pt>
                <c:pt idx="2500">
                  <c:v>0.98369458832618917</c:v>
                </c:pt>
                <c:pt idx="2501">
                  <c:v>0.98377948364469148</c:v>
                </c:pt>
                <c:pt idx="2502">
                  <c:v>0.98386437896319379</c:v>
                </c:pt>
                <c:pt idx="2503">
                  <c:v>0.9839492742816961</c:v>
                </c:pt>
                <c:pt idx="2504">
                  <c:v>0.98403416960019841</c:v>
                </c:pt>
                <c:pt idx="2505">
                  <c:v>0.98411906491870071</c:v>
                </c:pt>
                <c:pt idx="2506">
                  <c:v>0.98420396023720302</c:v>
                </c:pt>
                <c:pt idx="2507">
                  <c:v>0.98428885555570533</c:v>
                </c:pt>
                <c:pt idx="2508">
                  <c:v>0.98437375087420764</c:v>
                </c:pt>
                <c:pt idx="2509">
                  <c:v>0.98445864619270995</c:v>
                </c:pt>
                <c:pt idx="2510">
                  <c:v>0.98454354151121226</c:v>
                </c:pt>
                <c:pt idx="2511">
                  <c:v>0.98462843682971457</c:v>
                </c:pt>
                <c:pt idx="2512">
                  <c:v>0.98471333214821688</c:v>
                </c:pt>
                <c:pt idx="2513">
                  <c:v>0.98479822746671919</c:v>
                </c:pt>
                <c:pt idx="2514">
                  <c:v>0.9848831227852215</c:v>
                </c:pt>
                <c:pt idx="2515">
                  <c:v>0.98496801810372381</c:v>
                </c:pt>
                <c:pt idx="2516">
                  <c:v>0.98505291342222612</c:v>
                </c:pt>
                <c:pt idx="2517">
                  <c:v>0.98513780874072843</c:v>
                </c:pt>
                <c:pt idx="2518">
                  <c:v>0.98522270405923074</c:v>
                </c:pt>
                <c:pt idx="2519">
                  <c:v>0.98530759937773305</c:v>
                </c:pt>
                <c:pt idx="2520">
                  <c:v>0.98539249469623535</c:v>
                </c:pt>
                <c:pt idx="2521">
                  <c:v>0.98547739001473766</c:v>
                </c:pt>
                <c:pt idx="2522">
                  <c:v>0.98556228533323997</c:v>
                </c:pt>
                <c:pt idx="2523">
                  <c:v>0.98564718065174228</c:v>
                </c:pt>
                <c:pt idx="2524">
                  <c:v>0.98573207597024459</c:v>
                </c:pt>
                <c:pt idx="2525">
                  <c:v>0.9858169712887469</c:v>
                </c:pt>
                <c:pt idx="2526">
                  <c:v>0.98590186660724921</c:v>
                </c:pt>
                <c:pt idx="2527">
                  <c:v>0.98598676192575152</c:v>
                </c:pt>
                <c:pt idx="2528">
                  <c:v>0.98607165724425383</c:v>
                </c:pt>
                <c:pt idx="2529">
                  <c:v>0.98615655256275614</c:v>
                </c:pt>
                <c:pt idx="2530">
                  <c:v>0.98624144788125845</c:v>
                </c:pt>
                <c:pt idx="2531">
                  <c:v>0.98632634319976076</c:v>
                </c:pt>
                <c:pt idx="2532">
                  <c:v>0.98641123851826307</c:v>
                </c:pt>
                <c:pt idx="2533">
                  <c:v>0.98649613383676538</c:v>
                </c:pt>
                <c:pt idx="2534">
                  <c:v>0.98658102915526769</c:v>
                </c:pt>
                <c:pt idx="2535">
                  <c:v>0.98666592447377</c:v>
                </c:pt>
                <c:pt idx="2536">
                  <c:v>0.9867508197922723</c:v>
                </c:pt>
                <c:pt idx="2537">
                  <c:v>0.98683571511077461</c:v>
                </c:pt>
                <c:pt idx="2538">
                  <c:v>0.98692061042927692</c:v>
                </c:pt>
                <c:pt idx="2539">
                  <c:v>0.98700550574777923</c:v>
                </c:pt>
                <c:pt idx="2540">
                  <c:v>0.98709040106628154</c:v>
                </c:pt>
                <c:pt idx="2541">
                  <c:v>0.98717529638478385</c:v>
                </c:pt>
                <c:pt idx="2542">
                  <c:v>0.98726019170328616</c:v>
                </c:pt>
                <c:pt idx="2543">
                  <c:v>0.98734508702178847</c:v>
                </c:pt>
                <c:pt idx="2544">
                  <c:v>0.98742998234029078</c:v>
                </c:pt>
                <c:pt idx="2545">
                  <c:v>0.98751487765879309</c:v>
                </c:pt>
                <c:pt idx="2546">
                  <c:v>0.9875997729772954</c:v>
                </c:pt>
                <c:pt idx="2547">
                  <c:v>0.98768466829579771</c:v>
                </c:pt>
                <c:pt idx="2548">
                  <c:v>0.98776956361430002</c:v>
                </c:pt>
                <c:pt idx="2549">
                  <c:v>0.98785445893280233</c:v>
                </c:pt>
                <c:pt idx="2550">
                  <c:v>0.98793935425130464</c:v>
                </c:pt>
                <c:pt idx="2551">
                  <c:v>0.98937935425130463</c:v>
                </c:pt>
                <c:pt idx="2552">
                  <c:v>0.99081935425130463</c:v>
                </c:pt>
                <c:pt idx="2553">
                  <c:v>0.99225935425130463</c:v>
                </c:pt>
                <c:pt idx="2554">
                  <c:v>0.99369935425130462</c:v>
                </c:pt>
                <c:pt idx="2555">
                  <c:v>0.99513935425130462</c:v>
                </c:pt>
                <c:pt idx="2556">
                  <c:v>0.99657935425130462</c:v>
                </c:pt>
                <c:pt idx="2557">
                  <c:v>0.99801935425130461</c:v>
                </c:pt>
                <c:pt idx="2558">
                  <c:v>0.99945935425130461</c:v>
                </c:pt>
                <c:pt idx="2559">
                  <c:v>1.0008993542513047</c:v>
                </c:pt>
                <c:pt idx="2560">
                  <c:v>1.0023393542513048</c:v>
                </c:pt>
                <c:pt idx="2561">
                  <c:v>1.0037793542513049</c:v>
                </c:pt>
                <c:pt idx="2562">
                  <c:v>1.005219354251305</c:v>
                </c:pt>
                <c:pt idx="2563">
                  <c:v>1.0066593542513051</c:v>
                </c:pt>
                <c:pt idx="2564">
                  <c:v>1.0080993542513053</c:v>
                </c:pt>
                <c:pt idx="2565">
                  <c:v>1.0095393542513054</c:v>
                </c:pt>
                <c:pt idx="2566">
                  <c:v>1.0109793542513055</c:v>
                </c:pt>
                <c:pt idx="2567">
                  <c:v>1.0124193542513056</c:v>
                </c:pt>
                <c:pt idx="2568">
                  <c:v>1.0138593542513057</c:v>
                </c:pt>
                <c:pt idx="2569">
                  <c:v>1.0152993542513058</c:v>
                </c:pt>
                <c:pt idx="2570">
                  <c:v>1.0167393542513059</c:v>
                </c:pt>
                <c:pt idx="2571">
                  <c:v>1.018179354251306</c:v>
                </c:pt>
                <c:pt idx="2572">
                  <c:v>1.0196193542513061</c:v>
                </c:pt>
                <c:pt idx="2573">
                  <c:v>1.0210593542513062</c:v>
                </c:pt>
                <c:pt idx="2574">
                  <c:v>1.0224993542513063</c:v>
                </c:pt>
                <c:pt idx="2575">
                  <c:v>1.0239393542513064</c:v>
                </c:pt>
                <c:pt idx="2576">
                  <c:v>1.0253793542513066</c:v>
                </c:pt>
                <c:pt idx="2577">
                  <c:v>1.0268193542513067</c:v>
                </c:pt>
                <c:pt idx="2578">
                  <c:v>1.0282593542513068</c:v>
                </c:pt>
                <c:pt idx="2579">
                  <c:v>1.0296993542513069</c:v>
                </c:pt>
                <c:pt idx="2580">
                  <c:v>1.031139354251307</c:v>
                </c:pt>
                <c:pt idx="2581">
                  <c:v>1.0325793542513071</c:v>
                </c:pt>
                <c:pt idx="2582">
                  <c:v>1.0340193542513072</c:v>
                </c:pt>
                <c:pt idx="2583">
                  <c:v>1.0354593542513073</c:v>
                </c:pt>
                <c:pt idx="2584">
                  <c:v>1.0368993542513074</c:v>
                </c:pt>
                <c:pt idx="2585">
                  <c:v>1.0383393542513075</c:v>
                </c:pt>
                <c:pt idx="2586">
                  <c:v>1.0397793542513076</c:v>
                </c:pt>
                <c:pt idx="2587">
                  <c:v>1.0412193542513077</c:v>
                </c:pt>
                <c:pt idx="2588">
                  <c:v>1.0426593542513078</c:v>
                </c:pt>
                <c:pt idx="2589">
                  <c:v>1.044099354251308</c:v>
                </c:pt>
                <c:pt idx="2590">
                  <c:v>1.0455393542513081</c:v>
                </c:pt>
                <c:pt idx="2591">
                  <c:v>1.0456242495698103</c:v>
                </c:pt>
                <c:pt idx="2592">
                  <c:v>1.0457091448883125</c:v>
                </c:pt>
                <c:pt idx="2593">
                  <c:v>1.0457940402068147</c:v>
                </c:pt>
                <c:pt idx="2594">
                  <c:v>1.0458789355253169</c:v>
                </c:pt>
                <c:pt idx="2595">
                  <c:v>1.0459638308438191</c:v>
                </c:pt>
                <c:pt idx="2596">
                  <c:v>1.0460487261623213</c:v>
                </c:pt>
                <c:pt idx="2597">
                  <c:v>1.0461336214808235</c:v>
                </c:pt>
                <c:pt idx="2598">
                  <c:v>1.0462185167993256</c:v>
                </c:pt>
                <c:pt idx="2599">
                  <c:v>1.0463034121178278</c:v>
                </c:pt>
                <c:pt idx="2600">
                  <c:v>1.04638830743633</c:v>
                </c:pt>
                <c:pt idx="2601">
                  <c:v>1.0464732027548322</c:v>
                </c:pt>
                <c:pt idx="2602">
                  <c:v>1.0465580980733344</c:v>
                </c:pt>
                <c:pt idx="2603">
                  <c:v>1.0466429933918366</c:v>
                </c:pt>
                <c:pt idx="2604">
                  <c:v>1.0467278887103388</c:v>
                </c:pt>
                <c:pt idx="2605">
                  <c:v>1.046812784028841</c:v>
                </c:pt>
                <c:pt idx="2606">
                  <c:v>1.0468976793473432</c:v>
                </c:pt>
                <c:pt idx="2607">
                  <c:v>1.0469825746658454</c:v>
                </c:pt>
                <c:pt idx="2608">
                  <c:v>1.0470674699843476</c:v>
                </c:pt>
                <c:pt idx="2609">
                  <c:v>1.0471523653028498</c:v>
                </c:pt>
                <c:pt idx="2610">
                  <c:v>1.047237260621352</c:v>
                </c:pt>
                <c:pt idx="2611">
                  <c:v>1.0473221559398542</c:v>
                </c:pt>
                <c:pt idx="2612">
                  <c:v>1.0474070512583564</c:v>
                </c:pt>
                <c:pt idx="2613">
                  <c:v>1.0474919465768586</c:v>
                </c:pt>
                <c:pt idx="2614">
                  <c:v>1.0475768418953608</c:v>
                </c:pt>
                <c:pt idx="2615">
                  <c:v>1.047661737213863</c:v>
                </c:pt>
                <c:pt idx="2616">
                  <c:v>1.0477466325323652</c:v>
                </c:pt>
                <c:pt idx="2617">
                  <c:v>1.0478315278508674</c:v>
                </c:pt>
                <c:pt idx="2618">
                  <c:v>1.0479164231693696</c:v>
                </c:pt>
                <c:pt idx="2619">
                  <c:v>1.0480013184878718</c:v>
                </c:pt>
                <c:pt idx="2620">
                  <c:v>1.048086213806374</c:v>
                </c:pt>
                <c:pt idx="2621">
                  <c:v>1.0481711091248762</c:v>
                </c:pt>
                <c:pt idx="2622">
                  <c:v>1.0482560044433784</c:v>
                </c:pt>
                <c:pt idx="2623">
                  <c:v>1.0483408997618806</c:v>
                </c:pt>
                <c:pt idx="2624">
                  <c:v>1.0484257950803828</c:v>
                </c:pt>
                <c:pt idx="2625">
                  <c:v>1.048510690398885</c:v>
                </c:pt>
                <c:pt idx="2626">
                  <c:v>1.0485955857173872</c:v>
                </c:pt>
                <c:pt idx="2627">
                  <c:v>1.0486804810358894</c:v>
                </c:pt>
                <c:pt idx="2628">
                  <c:v>1.0487653763543916</c:v>
                </c:pt>
                <c:pt idx="2629">
                  <c:v>1.0488502716728938</c:v>
                </c:pt>
                <c:pt idx="2630">
                  <c:v>1.048935166991396</c:v>
                </c:pt>
                <c:pt idx="2631">
                  <c:v>1.0490200623098982</c:v>
                </c:pt>
                <c:pt idx="2632">
                  <c:v>1.0491049576284004</c:v>
                </c:pt>
                <c:pt idx="2633">
                  <c:v>1.0491898529469026</c:v>
                </c:pt>
                <c:pt idx="2634">
                  <c:v>1.0492747482654048</c:v>
                </c:pt>
                <c:pt idx="2635">
                  <c:v>1.049359643583907</c:v>
                </c:pt>
                <c:pt idx="2636">
                  <c:v>1.0494445389024092</c:v>
                </c:pt>
                <c:pt idx="2637">
                  <c:v>1.0495294342209114</c:v>
                </c:pt>
                <c:pt idx="2638">
                  <c:v>1.0496143295394136</c:v>
                </c:pt>
                <c:pt idx="2639">
                  <c:v>1.0496992248579158</c:v>
                </c:pt>
                <c:pt idx="2640">
                  <c:v>1.049784120176418</c:v>
                </c:pt>
                <c:pt idx="2641">
                  <c:v>1.0498690154949202</c:v>
                </c:pt>
                <c:pt idx="2642">
                  <c:v>1.0499539108134224</c:v>
                </c:pt>
                <c:pt idx="2643">
                  <c:v>1.0500388061319246</c:v>
                </c:pt>
                <c:pt idx="2644">
                  <c:v>1.0501237014504268</c:v>
                </c:pt>
                <c:pt idx="2645">
                  <c:v>1.050208596768929</c:v>
                </c:pt>
                <c:pt idx="2646">
                  <c:v>1.0502934920874312</c:v>
                </c:pt>
                <c:pt idx="2647">
                  <c:v>1.0503783874059334</c:v>
                </c:pt>
                <c:pt idx="2648">
                  <c:v>1.0504632827244356</c:v>
                </c:pt>
                <c:pt idx="2649">
                  <c:v>1.0505481780429378</c:v>
                </c:pt>
                <c:pt idx="2650">
                  <c:v>1.05063307336144</c:v>
                </c:pt>
                <c:pt idx="2651">
                  <c:v>1.0507179686799422</c:v>
                </c:pt>
                <c:pt idx="2652">
                  <c:v>1.0508028639984444</c:v>
                </c:pt>
                <c:pt idx="2653">
                  <c:v>1.0508877593169466</c:v>
                </c:pt>
                <c:pt idx="2654">
                  <c:v>1.0509726546354488</c:v>
                </c:pt>
                <c:pt idx="2655">
                  <c:v>1.051057549953951</c:v>
                </c:pt>
                <c:pt idx="2656">
                  <c:v>1.0511424452724532</c:v>
                </c:pt>
                <c:pt idx="2657">
                  <c:v>1.0512273405909554</c:v>
                </c:pt>
                <c:pt idx="2658">
                  <c:v>1.0513122359094575</c:v>
                </c:pt>
                <c:pt idx="2659">
                  <c:v>1.0513971312279597</c:v>
                </c:pt>
                <c:pt idx="2660">
                  <c:v>1.0514820265464619</c:v>
                </c:pt>
                <c:pt idx="2661">
                  <c:v>1.0515669218649641</c:v>
                </c:pt>
                <c:pt idx="2662">
                  <c:v>1.0516518171834663</c:v>
                </c:pt>
                <c:pt idx="2663">
                  <c:v>1.0517367125019685</c:v>
                </c:pt>
                <c:pt idx="2664">
                  <c:v>1.0518216078204707</c:v>
                </c:pt>
                <c:pt idx="2665">
                  <c:v>1.0519065031389729</c:v>
                </c:pt>
                <c:pt idx="2666">
                  <c:v>1.0519913984574751</c:v>
                </c:pt>
                <c:pt idx="2667">
                  <c:v>1.0520762937759773</c:v>
                </c:pt>
                <c:pt idx="2668">
                  <c:v>1.0521611890944795</c:v>
                </c:pt>
                <c:pt idx="2669">
                  <c:v>1.0522460844129817</c:v>
                </c:pt>
                <c:pt idx="2670">
                  <c:v>1.0523309797314839</c:v>
                </c:pt>
                <c:pt idx="2671">
                  <c:v>1.0524158750499861</c:v>
                </c:pt>
                <c:pt idx="2672">
                  <c:v>1.0525007703684883</c:v>
                </c:pt>
                <c:pt idx="2673">
                  <c:v>1.0525856656869905</c:v>
                </c:pt>
                <c:pt idx="2674">
                  <c:v>1.0526705610054927</c:v>
                </c:pt>
                <c:pt idx="2675">
                  <c:v>1.0527554563239949</c:v>
                </c:pt>
                <c:pt idx="2676">
                  <c:v>1.0528403516424971</c:v>
                </c:pt>
                <c:pt idx="2677">
                  <c:v>1.0529252469609993</c:v>
                </c:pt>
                <c:pt idx="2678">
                  <c:v>1.0530101422795015</c:v>
                </c:pt>
                <c:pt idx="2679">
                  <c:v>1.0530950375980037</c:v>
                </c:pt>
                <c:pt idx="2680">
                  <c:v>1.0531799329165059</c:v>
                </c:pt>
                <c:pt idx="2681">
                  <c:v>1.0532648282350081</c:v>
                </c:pt>
                <c:pt idx="2682">
                  <c:v>1.0533497235535103</c:v>
                </c:pt>
                <c:pt idx="2683">
                  <c:v>1.0534346188720125</c:v>
                </c:pt>
                <c:pt idx="2684">
                  <c:v>1.0535195141905147</c:v>
                </c:pt>
                <c:pt idx="2685">
                  <c:v>1.0536044095090169</c:v>
                </c:pt>
                <c:pt idx="2686">
                  <c:v>1.0536893048275191</c:v>
                </c:pt>
                <c:pt idx="2687">
                  <c:v>1.0537742001460213</c:v>
                </c:pt>
                <c:pt idx="2688">
                  <c:v>1.0538590954645235</c:v>
                </c:pt>
                <c:pt idx="2689">
                  <c:v>1.0539439907830257</c:v>
                </c:pt>
                <c:pt idx="2690">
                  <c:v>1.0540288861015279</c:v>
                </c:pt>
                <c:pt idx="2691">
                  <c:v>1.0541137814200301</c:v>
                </c:pt>
                <c:pt idx="2692">
                  <c:v>1.0541986767385323</c:v>
                </c:pt>
                <c:pt idx="2693">
                  <c:v>1.0542835720570345</c:v>
                </c:pt>
                <c:pt idx="2694">
                  <c:v>1.0543684673755367</c:v>
                </c:pt>
                <c:pt idx="2695">
                  <c:v>1.0544533626940389</c:v>
                </c:pt>
                <c:pt idx="2696">
                  <c:v>1.0545382580125411</c:v>
                </c:pt>
                <c:pt idx="2697">
                  <c:v>1.0546231533310433</c:v>
                </c:pt>
                <c:pt idx="2698">
                  <c:v>1.0547080486495455</c:v>
                </c:pt>
                <c:pt idx="2699">
                  <c:v>1.0547929439680477</c:v>
                </c:pt>
                <c:pt idx="2700">
                  <c:v>1.0548778392865499</c:v>
                </c:pt>
                <c:pt idx="2701">
                  <c:v>1.0549627346050521</c:v>
                </c:pt>
                <c:pt idx="2702">
                  <c:v>1.0550476299235543</c:v>
                </c:pt>
                <c:pt idx="2703">
                  <c:v>1.0551325252420565</c:v>
                </c:pt>
                <c:pt idx="2704">
                  <c:v>1.0552174205605587</c:v>
                </c:pt>
                <c:pt idx="2705">
                  <c:v>1.0553023158790609</c:v>
                </c:pt>
                <c:pt idx="2706">
                  <c:v>1.0553872111975631</c:v>
                </c:pt>
                <c:pt idx="2707">
                  <c:v>1.0554721065160653</c:v>
                </c:pt>
                <c:pt idx="2708">
                  <c:v>1.0555570018345675</c:v>
                </c:pt>
                <c:pt idx="2709">
                  <c:v>1.0556418971530697</c:v>
                </c:pt>
                <c:pt idx="2710">
                  <c:v>1.0557267924715719</c:v>
                </c:pt>
                <c:pt idx="2711">
                  <c:v>1.057166792471572</c:v>
                </c:pt>
                <c:pt idx="2712">
                  <c:v>1.0586067924715721</c:v>
                </c:pt>
                <c:pt idx="2713">
                  <c:v>1.0600467924715722</c:v>
                </c:pt>
                <c:pt idx="2714">
                  <c:v>1.0614867924715723</c:v>
                </c:pt>
                <c:pt idx="2715">
                  <c:v>1.0629267924715724</c:v>
                </c:pt>
                <c:pt idx="2716">
                  <c:v>1.0643667924715725</c:v>
                </c:pt>
                <c:pt idx="2717">
                  <c:v>1.0658067924715726</c:v>
                </c:pt>
                <c:pt idx="2718">
                  <c:v>1.0672467924715727</c:v>
                </c:pt>
                <c:pt idx="2719">
                  <c:v>1.0686867924715728</c:v>
                </c:pt>
                <c:pt idx="2720">
                  <c:v>1.0701267924715729</c:v>
                </c:pt>
                <c:pt idx="2721">
                  <c:v>1.071566792471573</c:v>
                </c:pt>
                <c:pt idx="2722">
                  <c:v>1.0730067924715732</c:v>
                </c:pt>
                <c:pt idx="2723">
                  <c:v>1.0744467924715733</c:v>
                </c:pt>
                <c:pt idx="2724">
                  <c:v>1.0758867924715734</c:v>
                </c:pt>
                <c:pt idx="2725">
                  <c:v>1.0773267924715735</c:v>
                </c:pt>
                <c:pt idx="2726">
                  <c:v>1.0787667924715736</c:v>
                </c:pt>
                <c:pt idx="2727">
                  <c:v>1.0802067924715737</c:v>
                </c:pt>
                <c:pt idx="2728">
                  <c:v>1.0816467924715738</c:v>
                </c:pt>
                <c:pt idx="2729">
                  <c:v>1.0830867924715739</c:v>
                </c:pt>
                <c:pt idx="2730">
                  <c:v>1.084526792471574</c:v>
                </c:pt>
                <c:pt idx="2731">
                  <c:v>1.0859667924715741</c:v>
                </c:pt>
                <c:pt idx="2732">
                  <c:v>1.0874067924715742</c:v>
                </c:pt>
                <c:pt idx="2733">
                  <c:v>1.0888467924715743</c:v>
                </c:pt>
                <c:pt idx="2734">
                  <c:v>1.0902867924715745</c:v>
                </c:pt>
                <c:pt idx="2735">
                  <c:v>1.0917267924715746</c:v>
                </c:pt>
                <c:pt idx="2736">
                  <c:v>1.0931667924715747</c:v>
                </c:pt>
                <c:pt idx="2737">
                  <c:v>1.0946067924715748</c:v>
                </c:pt>
                <c:pt idx="2738">
                  <c:v>1.0960467924715749</c:v>
                </c:pt>
                <c:pt idx="2739">
                  <c:v>1.097486792471575</c:v>
                </c:pt>
                <c:pt idx="2740">
                  <c:v>1.0989267924715751</c:v>
                </c:pt>
                <c:pt idx="2741">
                  <c:v>1.1003667924715752</c:v>
                </c:pt>
                <c:pt idx="2742">
                  <c:v>1.1018067924715753</c:v>
                </c:pt>
                <c:pt idx="2743">
                  <c:v>1.1032467924715754</c:v>
                </c:pt>
                <c:pt idx="2744">
                  <c:v>1.1046867924715755</c:v>
                </c:pt>
                <c:pt idx="2745">
                  <c:v>1.1061267924715756</c:v>
                </c:pt>
                <c:pt idx="2746">
                  <c:v>1.1075667924715757</c:v>
                </c:pt>
                <c:pt idx="2747">
                  <c:v>1.1090067924715759</c:v>
                </c:pt>
                <c:pt idx="2748">
                  <c:v>1.110446792471576</c:v>
                </c:pt>
                <c:pt idx="2749">
                  <c:v>1.1118867924715761</c:v>
                </c:pt>
                <c:pt idx="2750">
                  <c:v>1.1133267924715762</c:v>
                </c:pt>
                <c:pt idx="2751">
                  <c:v>1.1134116877900784</c:v>
                </c:pt>
                <c:pt idx="2752">
                  <c:v>1.1134965831085806</c:v>
                </c:pt>
                <c:pt idx="2753">
                  <c:v>1.1135814784270828</c:v>
                </c:pt>
                <c:pt idx="2754">
                  <c:v>1.113666373745585</c:v>
                </c:pt>
                <c:pt idx="2755">
                  <c:v>1.1137512690640872</c:v>
                </c:pt>
                <c:pt idx="2756">
                  <c:v>1.1138361643825894</c:v>
                </c:pt>
                <c:pt idx="2757">
                  <c:v>1.1139210597010916</c:v>
                </c:pt>
                <c:pt idx="2758">
                  <c:v>1.1140059550195938</c:v>
                </c:pt>
                <c:pt idx="2759">
                  <c:v>1.114090850338096</c:v>
                </c:pt>
                <c:pt idx="2760">
                  <c:v>1.1141757456565982</c:v>
                </c:pt>
                <c:pt idx="2761">
                  <c:v>1.1142606409751004</c:v>
                </c:pt>
                <c:pt idx="2762">
                  <c:v>1.1143455362936026</c:v>
                </c:pt>
                <c:pt idx="2763">
                  <c:v>1.1144304316121048</c:v>
                </c:pt>
                <c:pt idx="2764">
                  <c:v>1.114515326930607</c:v>
                </c:pt>
                <c:pt idx="2765">
                  <c:v>1.1146002222491092</c:v>
                </c:pt>
                <c:pt idx="2766">
                  <c:v>1.1146851175676113</c:v>
                </c:pt>
                <c:pt idx="2767">
                  <c:v>1.1147700128861135</c:v>
                </c:pt>
                <c:pt idx="2768">
                  <c:v>1.1148549082046157</c:v>
                </c:pt>
                <c:pt idx="2769">
                  <c:v>1.1149398035231179</c:v>
                </c:pt>
                <c:pt idx="2770">
                  <c:v>1.1150246988416201</c:v>
                </c:pt>
                <c:pt idx="2771">
                  <c:v>1.1151095941601223</c:v>
                </c:pt>
                <c:pt idx="2772">
                  <c:v>1.1151944894786245</c:v>
                </c:pt>
                <c:pt idx="2773">
                  <c:v>1.1152793847971267</c:v>
                </c:pt>
                <c:pt idx="2774">
                  <c:v>1.1153642801156289</c:v>
                </c:pt>
                <c:pt idx="2775">
                  <c:v>1.1154491754341311</c:v>
                </c:pt>
                <c:pt idx="2776">
                  <c:v>1.1155340707526333</c:v>
                </c:pt>
                <c:pt idx="2777">
                  <c:v>1.1156189660711355</c:v>
                </c:pt>
                <c:pt idx="2778">
                  <c:v>1.1157038613896377</c:v>
                </c:pt>
                <c:pt idx="2779">
                  <c:v>1.1157887567081399</c:v>
                </c:pt>
                <c:pt idx="2780">
                  <c:v>1.1158736520266421</c:v>
                </c:pt>
                <c:pt idx="2781">
                  <c:v>1.1159585473451443</c:v>
                </c:pt>
                <c:pt idx="2782">
                  <c:v>1.1160434426636465</c:v>
                </c:pt>
                <c:pt idx="2783">
                  <c:v>1.1161283379821487</c:v>
                </c:pt>
                <c:pt idx="2784">
                  <c:v>1.1162132333006509</c:v>
                </c:pt>
                <c:pt idx="2785">
                  <c:v>1.1162981286191531</c:v>
                </c:pt>
                <c:pt idx="2786">
                  <c:v>1.1163830239376553</c:v>
                </c:pt>
                <c:pt idx="2787">
                  <c:v>1.1164679192561575</c:v>
                </c:pt>
                <c:pt idx="2788">
                  <c:v>1.1165528145746597</c:v>
                </c:pt>
                <c:pt idx="2789">
                  <c:v>1.1166377098931619</c:v>
                </c:pt>
                <c:pt idx="2790">
                  <c:v>1.1167226052116641</c:v>
                </c:pt>
                <c:pt idx="2791">
                  <c:v>1.1168075005301663</c:v>
                </c:pt>
                <c:pt idx="2792">
                  <c:v>1.1168923958486685</c:v>
                </c:pt>
                <c:pt idx="2793">
                  <c:v>1.1169772911671707</c:v>
                </c:pt>
                <c:pt idx="2794">
                  <c:v>1.1170621864856729</c:v>
                </c:pt>
                <c:pt idx="2795">
                  <c:v>1.1171470818041751</c:v>
                </c:pt>
                <c:pt idx="2796">
                  <c:v>1.1172319771226773</c:v>
                </c:pt>
                <c:pt idx="2797">
                  <c:v>1.1173168724411795</c:v>
                </c:pt>
                <c:pt idx="2798">
                  <c:v>1.1174017677596817</c:v>
                </c:pt>
                <c:pt idx="2799">
                  <c:v>1.1174866630781839</c:v>
                </c:pt>
                <c:pt idx="2800">
                  <c:v>1.1175715583966861</c:v>
                </c:pt>
                <c:pt idx="2801">
                  <c:v>1.1176564537151883</c:v>
                </c:pt>
                <c:pt idx="2802">
                  <c:v>1.1177413490336905</c:v>
                </c:pt>
                <c:pt idx="2803">
                  <c:v>1.1178262443521927</c:v>
                </c:pt>
                <c:pt idx="2804">
                  <c:v>1.1179111396706949</c:v>
                </c:pt>
                <c:pt idx="2805">
                  <c:v>1.1179960349891971</c:v>
                </c:pt>
                <c:pt idx="2806">
                  <c:v>1.1180809303076993</c:v>
                </c:pt>
                <c:pt idx="2807">
                  <c:v>1.1181658256262015</c:v>
                </c:pt>
                <c:pt idx="2808">
                  <c:v>1.1182507209447037</c:v>
                </c:pt>
                <c:pt idx="2809">
                  <c:v>1.1183356162632059</c:v>
                </c:pt>
                <c:pt idx="2810">
                  <c:v>1.1184205115817081</c:v>
                </c:pt>
                <c:pt idx="2811">
                  <c:v>1.1185054069002103</c:v>
                </c:pt>
                <c:pt idx="2812">
                  <c:v>1.1185903022187125</c:v>
                </c:pt>
                <c:pt idx="2813">
                  <c:v>1.1186751975372147</c:v>
                </c:pt>
                <c:pt idx="2814">
                  <c:v>1.1187600928557169</c:v>
                </c:pt>
                <c:pt idx="2815">
                  <c:v>1.1188449881742191</c:v>
                </c:pt>
                <c:pt idx="2816">
                  <c:v>1.1189298834927213</c:v>
                </c:pt>
                <c:pt idx="2817">
                  <c:v>1.1190147788112235</c:v>
                </c:pt>
                <c:pt idx="2818">
                  <c:v>1.1190996741297257</c:v>
                </c:pt>
                <c:pt idx="2819">
                  <c:v>1.1191845694482279</c:v>
                </c:pt>
                <c:pt idx="2820">
                  <c:v>1.1192694647667301</c:v>
                </c:pt>
                <c:pt idx="2821">
                  <c:v>1.1193543600852323</c:v>
                </c:pt>
                <c:pt idx="2822">
                  <c:v>1.1194392554037345</c:v>
                </c:pt>
                <c:pt idx="2823">
                  <c:v>1.1195241507222367</c:v>
                </c:pt>
                <c:pt idx="2824">
                  <c:v>1.1196090460407389</c:v>
                </c:pt>
                <c:pt idx="2825">
                  <c:v>1.1196939413592411</c:v>
                </c:pt>
                <c:pt idx="2826">
                  <c:v>1.1197788366777433</c:v>
                </c:pt>
                <c:pt idx="2827">
                  <c:v>1.1198637319962454</c:v>
                </c:pt>
                <c:pt idx="2828">
                  <c:v>1.1199486273147476</c:v>
                </c:pt>
                <c:pt idx="2829">
                  <c:v>1.1200335226332498</c:v>
                </c:pt>
                <c:pt idx="2830">
                  <c:v>1.120118417951752</c:v>
                </c:pt>
                <c:pt idx="2831">
                  <c:v>1.1202033132702542</c:v>
                </c:pt>
                <c:pt idx="2832">
                  <c:v>1.1202882085887564</c:v>
                </c:pt>
                <c:pt idx="2833">
                  <c:v>1.1203731039072586</c:v>
                </c:pt>
                <c:pt idx="2834">
                  <c:v>1.1204579992257608</c:v>
                </c:pt>
                <c:pt idx="2835">
                  <c:v>1.120542894544263</c:v>
                </c:pt>
                <c:pt idx="2836">
                  <c:v>1.1206277898627652</c:v>
                </c:pt>
                <c:pt idx="2837">
                  <c:v>1.1207126851812674</c:v>
                </c:pt>
                <c:pt idx="2838">
                  <c:v>1.1207975804997696</c:v>
                </c:pt>
                <c:pt idx="2839">
                  <c:v>1.1208824758182718</c:v>
                </c:pt>
                <c:pt idx="2840">
                  <c:v>1.120967371136774</c:v>
                </c:pt>
                <c:pt idx="2841">
                  <c:v>1.1210522664552762</c:v>
                </c:pt>
                <c:pt idx="2842">
                  <c:v>1.1211371617737784</c:v>
                </c:pt>
                <c:pt idx="2843">
                  <c:v>1.1212220570922806</c:v>
                </c:pt>
                <c:pt idx="2844">
                  <c:v>1.1213069524107828</c:v>
                </c:pt>
                <c:pt idx="2845">
                  <c:v>1.121391847729285</c:v>
                </c:pt>
                <c:pt idx="2846">
                  <c:v>1.1214767430477872</c:v>
                </c:pt>
                <c:pt idx="2847">
                  <c:v>1.1215616383662894</c:v>
                </c:pt>
                <c:pt idx="2848">
                  <c:v>1.1216465336847916</c:v>
                </c:pt>
                <c:pt idx="2849">
                  <c:v>1.1217314290032938</c:v>
                </c:pt>
                <c:pt idx="2850">
                  <c:v>1.121816324321796</c:v>
                </c:pt>
                <c:pt idx="2851">
                  <c:v>1.1219012196402982</c:v>
                </c:pt>
                <c:pt idx="2852">
                  <c:v>1.1219861149588004</c:v>
                </c:pt>
                <c:pt idx="2853">
                  <c:v>1.1220710102773026</c:v>
                </c:pt>
                <c:pt idx="2854">
                  <c:v>1.1221559055958048</c:v>
                </c:pt>
                <c:pt idx="2855">
                  <c:v>1.122240800914307</c:v>
                </c:pt>
                <c:pt idx="2856">
                  <c:v>1.1223256962328092</c:v>
                </c:pt>
                <c:pt idx="2857">
                  <c:v>1.1224105915513114</c:v>
                </c:pt>
                <c:pt idx="2858">
                  <c:v>1.1224954868698136</c:v>
                </c:pt>
                <c:pt idx="2859">
                  <c:v>1.1225803821883158</c:v>
                </c:pt>
                <c:pt idx="2860">
                  <c:v>1.122665277506818</c:v>
                </c:pt>
                <c:pt idx="2861">
                  <c:v>1.1227501728253202</c:v>
                </c:pt>
                <c:pt idx="2862">
                  <c:v>1.1228350681438224</c:v>
                </c:pt>
                <c:pt idx="2863">
                  <c:v>1.1229199634623246</c:v>
                </c:pt>
                <c:pt idx="2864">
                  <c:v>1.1230048587808268</c:v>
                </c:pt>
                <c:pt idx="2865">
                  <c:v>1.123089754099329</c:v>
                </c:pt>
                <c:pt idx="2866">
                  <c:v>1.1231746494178312</c:v>
                </c:pt>
                <c:pt idx="2867">
                  <c:v>1.1232595447363334</c:v>
                </c:pt>
                <c:pt idx="2868">
                  <c:v>1.1233444400548356</c:v>
                </c:pt>
                <c:pt idx="2869">
                  <c:v>1.1234293353733378</c:v>
                </c:pt>
                <c:pt idx="2870">
                  <c:v>1.12351423069184</c:v>
                </c:pt>
                <c:pt idx="2871">
                  <c:v>1.1249542306918401</c:v>
                </c:pt>
                <c:pt idx="2872">
                  <c:v>1.1263942306918402</c:v>
                </c:pt>
                <c:pt idx="2873">
                  <c:v>1.1278342306918403</c:v>
                </c:pt>
                <c:pt idx="2874">
                  <c:v>1.1292742306918404</c:v>
                </c:pt>
                <c:pt idx="2875">
                  <c:v>1.1307142306918405</c:v>
                </c:pt>
                <c:pt idx="2876">
                  <c:v>1.1321542306918406</c:v>
                </c:pt>
                <c:pt idx="2877">
                  <c:v>1.1335942306918407</c:v>
                </c:pt>
                <c:pt idx="2878">
                  <c:v>1.1350342306918408</c:v>
                </c:pt>
                <c:pt idx="2879">
                  <c:v>1.1364742306918409</c:v>
                </c:pt>
                <c:pt idx="2880">
                  <c:v>1.1379142306918411</c:v>
                </c:pt>
                <c:pt idx="2881">
                  <c:v>1.1393542306918412</c:v>
                </c:pt>
                <c:pt idx="2882">
                  <c:v>1.1407942306918413</c:v>
                </c:pt>
                <c:pt idx="2883">
                  <c:v>1.1422342306918414</c:v>
                </c:pt>
                <c:pt idx="2884">
                  <c:v>1.1436742306918415</c:v>
                </c:pt>
                <c:pt idx="2885">
                  <c:v>1.1451142306918416</c:v>
                </c:pt>
                <c:pt idx="2886">
                  <c:v>1.1465542306918417</c:v>
                </c:pt>
                <c:pt idx="2887">
                  <c:v>1.1479942306918418</c:v>
                </c:pt>
                <c:pt idx="2888">
                  <c:v>1.1494342306918419</c:v>
                </c:pt>
                <c:pt idx="2889">
                  <c:v>1.150874230691842</c:v>
                </c:pt>
                <c:pt idx="2890">
                  <c:v>1.1523142306918421</c:v>
                </c:pt>
                <c:pt idx="2891">
                  <c:v>1.1537542306918422</c:v>
                </c:pt>
                <c:pt idx="2892">
                  <c:v>1.1551942306918423</c:v>
                </c:pt>
                <c:pt idx="2893">
                  <c:v>1.1566342306918425</c:v>
                </c:pt>
                <c:pt idx="2894">
                  <c:v>1.1580742306918426</c:v>
                </c:pt>
                <c:pt idx="2895">
                  <c:v>1.1595142306918427</c:v>
                </c:pt>
                <c:pt idx="2896">
                  <c:v>1.1609542306918428</c:v>
                </c:pt>
                <c:pt idx="2897">
                  <c:v>1.1623942306918429</c:v>
                </c:pt>
                <c:pt idx="2898">
                  <c:v>1.163834230691843</c:v>
                </c:pt>
                <c:pt idx="2899">
                  <c:v>1.1652742306918431</c:v>
                </c:pt>
                <c:pt idx="2900">
                  <c:v>1.1667142306918432</c:v>
                </c:pt>
                <c:pt idx="2901">
                  <c:v>1.1681542306918433</c:v>
                </c:pt>
                <c:pt idx="2902">
                  <c:v>1.1695942306918434</c:v>
                </c:pt>
                <c:pt idx="2903">
                  <c:v>1.1710342306918435</c:v>
                </c:pt>
                <c:pt idx="2904">
                  <c:v>1.1724742306918436</c:v>
                </c:pt>
                <c:pt idx="2905">
                  <c:v>1.1739142306918438</c:v>
                </c:pt>
                <c:pt idx="2906">
                  <c:v>1.1753542306918439</c:v>
                </c:pt>
                <c:pt idx="2907">
                  <c:v>1.176794230691844</c:v>
                </c:pt>
                <c:pt idx="2908">
                  <c:v>1.1782342306918441</c:v>
                </c:pt>
                <c:pt idx="2909">
                  <c:v>1.1796742306918442</c:v>
                </c:pt>
                <c:pt idx="2910">
                  <c:v>1.1811142306918443</c:v>
                </c:pt>
                <c:pt idx="2911">
                  <c:v>1.1811991260103465</c:v>
                </c:pt>
                <c:pt idx="2912">
                  <c:v>1.1812840213288487</c:v>
                </c:pt>
                <c:pt idx="2913">
                  <c:v>1.1813689166473509</c:v>
                </c:pt>
                <c:pt idx="2914">
                  <c:v>1.1814538119658531</c:v>
                </c:pt>
                <c:pt idx="2915">
                  <c:v>1.1815387072843553</c:v>
                </c:pt>
                <c:pt idx="2916">
                  <c:v>1.1816236026028575</c:v>
                </c:pt>
                <c:pt idx="2917">
                  <c:v>1.1817084979213597</c:v>
                </c:pt>
                <c:pt idx="2918">
                  <c:v>1.1817933932398619</c:v>
                </c:pt>
                <c:pt idx="2919">
                  <c:v>1.1818782885583641</c:v>
                </c:pt>
                <c:pt idx="2920">
                  <c:v>1.1819631838768663</c:v>
                </c:pt>
                <c:pt idx="2921">
                  <c:v>1.1820480791953685</c:v>
                </c:pt>
                <c:pt idx="2922">
                  <c:v>1.1821329745138707</c:v>
                </c:pt>
                <c:pt idx="2923">
                  <c:v>1.1822178698323729</c:v>
                </c:pt>
                <c:pt idx="2924">
                  <c:v>1.1823027651508751</c:v>
                </c:pt>
                <c:pt idx="2925">
                  <c:v>1.1823876604693773</c:v>
                </c:pt>
                <c:pt idx="2926">
                  <c:v>1.1824725557878795</c:v>
                </c:pt>
                <c:pt idx="2927">
                  <c:v>1.1825574511063817</c:v>
                </c:pt>
                <c:pt idx="2928">
                  <c:v>1.1826423464248839</c:v>
                </c:pt>
                <c:pt idx="2929">
                  <c:v>1.1827272417433861</c:v>
                </c:pt>
                <c:pt idx="2930">
                  <c:v>1.1828121370618883</c:v>
                </c:pt>
                <c:pt idx="2931">
                  <c:v>1.1828970323803905</c:v>
                </c:pt>
                <c:pt idx="2932">
                  <c:v>1.1829819276988927</c:v>
                </c:pt>
                <c:pt idx="2933">
                  <c:v>1.1830668230173949</c:v>
                </c:pt>
                <c:pt idx="2934">
                  <c:v>1.1831517183358971</c:v>
                </c:pt>
                <c:pt idx="2935">
                  <c:v>1.1832366136543992</c:v>
                </c:pt>
                <c:pt idx="2936">
                  <c:v>1.1833215089729014</c:v>
                </c:pt>
                <c:pt idx="2937">
                  <c:v>1.1834064042914036</c:v>
                </c:pt>
                <c:pt idx="2938">
                  <c:v>1.1834912996099058</c:v>
                </c:pt>
                <c:pt idx="2939">
                  <c:v>1.183576194928408</c:v>
                </c:pt>
                <c:pt idx="2940">
                  <c:v>1.1836610902469102</c:v>
                </c:pt>
                <c:pt idx="2941">
                  <c:v>1.1837459855654124</c:v>
                </c:pt>
                <c:pt idx="2942">
                  <c:v>1.1838308808839146</c:v>
                </c:pt>
                <c:pt idx="2943">
                  <c:v>1.1839157762024168</c:v>
                </c:pt>
                <c:pt idx="2944">
                  <c:v>1.184000671520919</c:v>
                </c:pt>
                <c:pt idx="2945">
                  <c:v>1.1840855668394212</c:v>
                </c:pt>
                <c:pt idx="2946">
                  <c:v>1.1841704621579234</c:v>
                </c:pt>
                <c:pt idx="2947">
                  <c:v>1.1842553574764256</c:v>
                </c:pt>
                <c:pt idx="2948">
                  <c:v>1.1843402527949278</c:v>
                </c:pt>
                <c:pt idx="2949">
                  <c:v>1.18442514811343</c:v>
                </c:pt>
                <c:pt idx="2950">
                  <c:v>1.1845100434319322</c:v>
                </c:pt>
                <c:pt idx="2951">
                  <c:v>1.1845949387504344</c:v>
                </c:pt>
                <c:pt idx="2952">
                  <c:v>1.1846798340689366</c:v>
                </c:pt>
                <c:pt idx="2953">
                  <c:v>1.1847647293874388</c:v>
                </c:pt>
                <c:pt idx="2954">
                  <c:v>1.184849624705941</c:v>
                </c:pt>
                <c:pt idx="2955">
                  <c:v>1.1849345200244432</c:v>
                </c:pt>
                <c:pt idx="2956">
                  <c:v>1.1850194153429454</c:v>
                </c:pt>
                <c:pt idx="2957">
                  <c:v>1.1851043106614476</c:v>
                </c:pt>
                <c:pt idx="2958">
                  <c:v>1.1851892059799498</c:v>
                </c:pt>
                <c:pt idx="2959">
                  <c:v>1.185274101298452</c:v>
                </c:pt>
                <c:pt idx="2960">
                  <c:v>1.1853589966169542</c:v>
                </c:pt>
                <c:pt idx="2961">
                  <c:v>1.1854438919354564</c:v>
                </c:pt>
                <c:pt idx="2962">
                  <c:v>1.1855287872539586</c:v>
                </c:pt>
                <c:pt idx="2963">
                  <c:v>1.1856136825724608</c:v>
                </c:pt>
                <c:pt idx="2964">
                  <c:v>1.185698577890963</c:v>
                </c:pt>
                <c:pt idx="2965">
                  <c:v>1.1857834732094652</c:v>
                </c:pt>
                <c:pt idx="2966">
                  <c:v>1.1858683685279674</c:v>
                </c:pt>
                <c:pt idx="2967">
                  <c:v>1.1859532638464696</c:v>
                </c:pt>
                <c:pt idx="2968">
                  <c:v>1.1860381591649718</c:v>
                </c:pt>
                <c:pt idx="2969">
                  <c:v>1.186123054483474</c:v>
                </c:pt>
                <c:pt idx="2970">
                  <c:v>1.1862079498019762</c:v>
                </c:pt>
                <c:pt idx="2971">
                  <c:v>1.1862928451204784</c:v>
                </c:pt>
                <c:pt idx="2972">
                  <c:v>1.1863777404389806</c:v>
                </c:pt>
                <c:pt idx="2973">
                  <c:v>1.1864626357574828</c:v>
                </c:pt>
                <c:pt idx="2974">
                  <c:v>1.186547531075985</c:v>
                </c:pt>
                <c:pt idx="2975">
                  <c:v>1.1866324263944872</c:v>
                </c:pt>
                <c:pt idx="2976">
                  <c:v>1.1867173217129894</c:v>
                </c:pt>
                <c:pt idx="2977">
                  <c:v>1.1868022170314916</c:v>
                </c:pt>
                <c:pt idx="2978">
                  <c:v>1.1868871123499938</c:v>
                </c:pt>
                <c:pt idx="2979">
                  <c:v>1.186972007668496</c:v>
                </c:pt>
                <c:pt idx="2980">
                  <c:v>1.1870569029869982</c:v>
                </c:pt>
                <c:pt idx="2981">
                  <c:v>1.1871417983055004</c:v>
                </c:pt>
                <c:pt idx="2982">
                  <c:v>1.1872266936240026</c:v>
                </c:pt>
                <c:pt idx="2983">
                  <c:v>1.1873115889425048</c:v>
                </c:pt>
                <c:pt idx="2984">
                  <c:v>1.187396484261007</c:v>
                </c:pt>
                <c:pt idx="2985">
                  <c:v>1.1874813795795092</c:v>
                </c:pt>
                <c:pt idx="2986">
                  <c:v>1.1875662748980114</c:v>
                </c:pt>
                <c:pt idx="2987">
                  <c:v>1.1876511702165136</c:v>
                </c:pt>
                <c:pt idx="2988">
                  <c:v>1.1877360655350158</c:v>
                </c:pt>
                <c:pt idx="2989">
                  <c:v>1.187820960853518</c:v>
                </c:pt>
                <c:pt idx="2990">
                  <c:v>1.1879058561720202</c:v>
                </c:pt>
                <c:pt idx="2991">
                  <c:v>1.1879907514905224</c:v>
                </c:pt>
                <c:pt idx="2992">
                  <c:v>1.1880756468090246</c:v>
                </c:pt>
                <c:pt idx="2993">
                  <c:v>1.1881605421275268</c:v>
                </c:pt>
                <c:pt idx="2994">
                  <c:v>1.188245437446029</c:v>
                </c:pt>
                <c:pt idx="2995">
                  <c:v>1.1883303327645311</c:v>
                </c:pt>
                <c:pt idx="2996">
                  <c:v>1.1884152280830333</c:v>
                </c:pt>
                <c:pt idx="2997">
                  <c:v>1.1885001234015355</c:v>
                </c:pt>
                <c:pt idx="2998">
                  <c:v>1.1885850187200377</c:v>
                </c:pt>
                <c:pt idx="2999">
                  <c:v>1.1886699140385399</c:v>
                </c:pt>
                <c:pt idx="3000">
                  <c:v>1.1887548093570421</c:v>
                </c:pt>
                <c:pt idx="3001">
                  <c:v>1.1888397046755443</c:v>
                </c:pt>
                <c:pt idx="3002">
                  <c:v>1.1889245999940465</c:v>
                </c:pt>
                <c:pt idx="3003">
                  <c:v>1.1890094953125487</c:v>
                </c:pt>
                <c:pt idx="3004">
                  <c:v>1.1890943906310509</c:v>
                </c:pt>
                <c:pt idx="3005">
                  <c:v>1.1891792859495531</c:v>
                </c:pt>
                <c:pt idx="3006">
                  <c:v>1.1892641812680553</c:v>
                </c:pt>
                <c:pt idx="3007">
                  <c:v>1.1893490765865575</c:v>
                </c:pt>
                <c:pt idx="3008">
                  <c:v>1.1894339719050597</c:v>
                </c:pt>
                <c:pt idx="3009">
                  <c:v>1.1895188672235619</c:v>
                </c:pt>
                <c:pt idx="3010">
                  <c:v>1.1896037625420641</c:v>
                </c:pt>
                <c:pt idx="3011">
                  <c:v>1.1896886578605663</c:v>
                </c:pt>
                <c:pt idx="3012">
                  <c:v>1.1897735531790685</c:v>
                </c:pt>
                <c:pt idx="3013">
                  <c:v>1.1898584484975707</c:v>
                </c:pt>
                <c:pt idx="3014">
                  <c:v>1.1899433438160729</c:v>
                </c:pt>
                <c:pt idx="3015">
                  <c:v>1.1900282391345751</c:v>
                </c:pt>
                <c:pt idx="3016">
                  <c:v>1.1901131344530773</c:v>
                </c:pt>
                <c:pt idx="3017">
                  <c:v>1.1901980297715795</c:v>
                </c:pt>
                <c:pt idx="3018">
                  <c:v>1.1902829250900817</c:v>
                </c:pt>
                <c:pt idx="3019">
                  <c:v>1.1903678204085839</c:v>
                </c:pt>
                <c:pt idx="3020">
                  <c:v>1.1904527157270861</c:v>
                </c:pt>
                <c:pt idx="3021">
                  <c:v>1.1905376110455883</c:v>
                </c:pt>
                <c:pt idx="3022">
                  <c:v>1.1906225063640905</c:v>
                </c:pt>
                <c:pt idx="3023">
                  <c:v>1.1907074016825927</c:v>
                </c:pt>
                <c:pt idx="3024">
                  <c:v>1.1907922970010949</c:v>
                </c:pt>
                <c:pt idx="3025">
                  <c:v>1.1908771923195971</c:v>
                </c:pt>
                <c:pt idx="3026">
                  <c:v>1.1909620876380993</c:v>
                </c:pt>
                <c:pt idx="3027">
                  <c:v>1.1910469829566015</c:v>
                </c:pt>
                <c:pt idx="3028">
                  <c:v>1.1911318782751037</c:v>
                </c:pt>
                <c:pt idx="3029">
                  <c:v>1.1912167735936059</c:v>
                </c:pt>
                <c:pt idx="3030">
                  <c:v>1.1913016689121081</c:v>
                </c:pt>
                <c:pt idx="3031">
                  <c:v>1.1927416689121082</c:v>
                </c:pt>
                <c:pt idx="3032">
                  <c:v>1.1941816689121083</c:v>
                </c:pt>
                <c:pt idx="3033">
                  <c:v>1.1956216689121084</c:v>
                </c:pt>
                <c:pt idx="3034">
                  <c:v>1.1970616689121085</c:v>
                </c:pt>
                <c:pt idx="3035">
                  <c:v>1.1985016689121086</c:v>
                </c:pt>
                <c:pt idx="3036">
                  <c:v>1.1999416689121087</c:v>
                </c:pt>
                <c:pt idx="3037">
                  <c:v>1.2013816689121088</c:v>
                </c:pt>
                <c:pt idx="3038">
                  <c:v>1.202821668912109</c:v>
                </c:pt>
                <c:pt idx="3039">
                  <c:v>1.2042616689121091</c:v>
                </c:pt>
                <c:pt idx="3040">
                  <c:v>1.2057016689121092</c:v>
                </c:pt>
                <c:pt idx="3041">
                  <c:v>1.2071416689121093</c:v>
                </c:pt>
                <c:pt idx="3042">
                  <c:v>1.2085816689121094</c:v>
                </c:pt>
                <c:pt idx="3043">
                  <c:v>1.2100216689121095</c:v>
                </c:pt>
                <c:pt idx="3044">
                  <c:v>1.2114616689121096</c:v>
                </c:pt>
                <c:pt idx="3045">
                  <c:v>1.2129016689121097</c:v>
                </c:pt>
                <c:pt idx="3046">
                  <c:v>1.2143416689121098</c:v>
                </c:pt>
                <c:pt idx="3047">
                  <c:v>1.2157816689121099</c:v>
                </c:pt>
                <c:pt idx="3048">
                  <c:v>1.21722166891211</c:v>
                </c:pt>
                <c:pt idx="3049">
                  <c:v>1.2186616689121101</c:v>
                </c:pt>
                <c:pt idx="3050">
                  <c:v>1.2201016689121102</c:v>
                </c:pt>
                <c:pt idx="3051">
                  <c:v>1.2215416689121104</c:v>
                </c:pt>
                <c:pt idx="3052">
                  <c:v>1.2229816689121105</c:v>
                </c:pt>
                <c:pt idx="3053">
                  <c:v>1.2244216689121106</c:v>
                </c:pt>
                <c:pt idx="3054">
                  <c:v>1.2258616689121107</c:v>
                </c:pt>
                <c:pt idx="3055">
                  <c:v>1.2273016689121108</c:v>
                </c:pt>
                <c:pt idx="3056">
                  <c:v>1.2287416689121109</c:v>
                </c:pt>
                <c:pt idx="3057">
                  <c:v>1.230181668912111</c:v>
                </c:pt>
                <c:pt idx="3058">
                  <c:v>1.2316216689121111</c:v>
                </c:pt>
                <c:pt idx="3059">
                  <c:v>1.2330616689121112</c:v>
                </c:pt>
                <c:pt idx="3060">
                  <c:v>1.2345016689121113</c:v>
                </c:pt>
                <c:pt idx="3061">
                  <c:v>1.2359416689121114</c:v>
                </c:pt>
                <c:pt idx="3062">
                  <c:v>1.2373816689121115</c:v>
                </c:pt>
                <c:pt idx="3063">
                  <c:v>1.2388216689121117</c:v>
                </c:pt>
                <c:pt idx="3064">
                  <c:v>1.2402616689121118</c:v>
                </c:pt>
                <c:pt idx="3065">
                  <c:v>1.2417016689121119</c:v>
                </c:pt>
                <c:pt idx="3066">
                  <c:v>1.243141668912112</c:v>
                </c:pt>
                <c:pt idx="3067">
                  <c:v>1.2445816689121121</c:v>
                </c:pt>
                <c:pt idx="3068">
                  <c:v>1.2460216689121122</c:v>
                </c:pt>
                <c:pt idx="3069">
                  <c:v>1.2474616689121123</c:v>
                </c:pt>
                <c:pt idx="3070">
                  <c:v>1.2489016689121124</c:v>
                </c:pt>
                <c:pt idx="3071">
                  <c:v>1.2489865642306146</c:v>
                </c:pt>
                <c:pt idx="3072">
                  <c:v>1.2490714595491168</c:v>
                </c:pt>
                <c:pt idx="3073">
                  <c:v>1.249156354867619</c:v>
                </c:pt>
                <c:pt idx="3074">
                  <c:v>1.2492412501861212</c:v>
                </c:pt>
                <c:pt idx="3075">
                  <c:v>1.2493261455046234</c:v>
                </c:pt>
                <c:pt idx="3076">
                  <c:v>1.2494110408231256</c:v>
                </c:pt>
                <c:pt idx="3077">
                  <c:v>1.2494959361416278</c:v>
                </c:pt>
                <c:pt idx="3078">
                  <c:v>1.24958083146013</c:v>
                </c:pt>
                <c:pt idx="3079">
                  <c:v>1.2496657267786322</c:v>
                </c:pt>
                <c:pt idx="3080">
                  <c:v>1.2497506220971344</c:v>
                </c:pt>
                <c:pt idx="3081">
                  <c:v>1.2498355174156366</c:v>
                </c:pt>
                <c:pt idx="3082">
                  <c:v>1.2499204127341388</c:v>
                </c:pt>
                <c:pt idx="3083">
                  <c:v>1.250005308052641</c:v>
                </c:pt>
                <c:pt idx="3084">
                  <c:v>1.2500902033711432</c:v>
                </c:pt>
                <c:pt idx="3085">
                  <c:v>1.2501750986896454</c:v>
                </c:pt>
                <c:pt idx="3086">
                  <c:v>1.2502599940081476</c:v>
                </c:pt>
                <c:pt idx="3087">
                  <c:v>1.2503448893266498</c:v>
                </c:pt>
                <c:pt idx="3088">
                  <c:v>1.250429784645152</c:v>
                </c:pt>
                <c:pt idx="3089">
                  <c:v>1.2505146799636542</c:v>
                </c:pt>
                <c:pt idx="3090">
                  <c:v>1.2505995752821564</c:v>
                </c:pt>
                <c:pt idx="3091">
                  <c:v>1.2506844706006586</c:v>
                </c:pt>
                <c:pt idx="3092">
                  <c:v>1.2507693659191608</c:v>
                </c:pt>
                <c:pt idx="3093">
                  <c:v>1.250854261237663</c:v>
                </c:pt>
                <c:pt idx="3094">
                  <c:v>1.2509391565561652</c:v>
                </c:pt>
                <c:pt idx="3095">
                  <c:v>1.2510240518746674</c:v>
                </c:pt>
                <c:pt idx="3096">
                  <c:v>1.2511089471931696</c:v>
                </c:pt>
                <c:pt idx="3097">
                  <c:v>1.2511938425116718</c:v>
                </c:pt>
                <c:pt idx="3098">
                  <c:v>1.251278737830174</c:v>
                </c:pt>
                <c:pt idx="3099">
                  <c:v>1.2513636331486762</c:v>
                </c:pt>
                <c:pt idx="3100">
                  <c:v>1.2514485284671784</c:v>
                </c:pt>
                <c:pt idx="3101">
                  <c:v>1.2515334237856806</c:v>
                </c:pt>
                <c:pt idx="3102">
                  <c:v>1.2516183191041828</c:v>
                </c:pt>
                <c:pt idx="3103">
                  <c:v>1.251703214422685</c:v>
                </c:pt>
                <c:pt idx="3104">
                  <c:v>1.2517881097411871</c:v>
                </c:pt>
                <c:pt idx="3105">
                  <c:v>1.2518730050596893</c:v>
                </c:pt>
                <c:pt idx="3106">
                  <c:v>1.2519579003781915</c:v>
                </c:pt>
                <c:pt idx="3107">
                  <c:v>1.2520427956966937</c:v>
                </c:pt>
                <c:pt idx="3108">
                  <c:v>1.2521276910151959</c:v>
                </c:pt>
                <c:pt idx="3109">
                  <c:v>1.2522125863336981</c:v>
                </c:pt>
                <c:pt idx="3110">
                  <c:v>1.2522974816522003</c:v>
                </c:pt>
                <c:pt idx="3111">
                  <c:v>1.2523823769707025</c:v>
                </c:pt>
                <c:pt idx="3112">
                  <c:v>1.2524672722892047</c:v>
                </c:pt>
                <c:pt idx="3113">
                  <c:v>1.2525521676077069</c:v>
                </c:pt>
                <c:pt idx="3114">
                  <c:v>1.2526370629262091</c:v>
                </c:pt>
                <c:pt idx="3115">
                  <c:v>1.2527219582447113</c:v>
                </c:pt>
                <c:pt idx="3116">
                  <c:v>1.2528068535632135</c:v>
                </c:pt>
                <c:pt idx="3117">
                  <c:v>1.2528917488817157</c:v>
                </c:pt>
                <c:pt idx="3118">
                  <c:v>1.2529766442002179</c:v>
                </c:pt>
                <c:pt idx="3119">
                  <c:v>1.2530615395187201</c:v>
                </c:pt>
                <c:pt idx="3120">
                  <c:v>1.2531464348372223</c:v>
                </c:pt>
                <c:pt idx="3121">
                  <c:v>1.2532313301557245</c:v>
                </c:pt>
                <c:pt idx="3122">
                  <c:v>1.2533162254742267</c:v>
                </c:pt>
                <c:pt idx="3123">
                  <c:v>1.2534011207927289</c:v>
                </c:pt>
                <c:pt idx="3124">
                  <c:v>1.2534860161112311</c:v>
                </c:pt>
                <c:pt idx="3125">
                  <c:v>1.2535709114297333</c:v>
                </c:pt>
                <c:pt idx="3126">
                  <c:v>1.2536558067482355</c:v>
                </c:pt>
                <c:pt idx="3127">
                  <c:v>1.2537407020667377</c:v>
                </c:pt>
                <c:pt idx="3128">
                  <c:v>1.2538255973852399</c:v>
                </c:pt>
                <c:pt idx="3129">
                  <c:v>1.2539104927037421</c:v>
                </c:pt>
                <c:pt idx="3130">
                  <c:v>1.2539953880222443</c:v>
                </c:pt>
                <c:pt idx="3131">
                  <c:v>1.2540802833407465</c:v>
                </c:pt>
                <c:pt idx="3132">
                  <c:v>1.2541651786592487</c:v>
                </c:pt>
                <c:pt idx="3133">
                  <c:v>1.2542500739777509</c:v>
                </c:pt>
                <c:pt idx="3134">
                  <c:v>1.2543349692962531</c:v>
                </c:pt>
                <c:pt idx="3135">
                  <c:v>1.2544198646147553</c:v>
                </c:pt>
                <c:pt idx="3136">
                  <c:v>1.2545047599332575</c:v>
                </c:pt>
                <c:pt idx="3137">
                  <c:v>1.2545896552517597</c:v>
                </c:pt>
                <c:pt idx="3138">
                  <c:v>1.2546745505702619</c:v>
                </c:pt>
                <c:pt idx="3139">
                  <c:v>1.2547594458887641</c:v>
                </c:pt>
                <c:pt idx="3140">
                  <c:v>1.2548443412072663</c:v>
                </c:pt>
                <c:pt idx="3141">
                  <c:v>1.2549292365257685</c:v>
                </c:pt>
                <c:pt idx="3142">
                  <c:v>1.2550141318442707</c:v>
                </c:pt>
                <c:pt idx="3143">
                  <c:v>1.2550990271627729</c:v>
                </c:pt>
                <c:pt idx="3144">
                  <c:v>1.2551839224812751</c:v>
                </c:pt>
                <c:pt idx="3145">
                  <c:v>1.2552688177997773</c:v>
                </c:pt>
                <c:pt idx="3146">
                  <c:v>1.2553537131182795</c:v>
                </c:pt>
                <c:pt idx="3147">
                  <c:v>1.2554386084367817</c:v>
                </c:pt>
                <c:pt idx="3148">
                  <c:v>1.2555235037552839</c:v>
                </c:pt>
                <c:pt idx="3149">
                  <c:v>1.2556083990737861</c:v>
                </c:pt>
                <c:pt idx="3150">
                  <c:v>1.2556932943922883</c:v>
                </c:pt>
                <c:pt idx="3151">
                  <c:v>1.2557781897107905</c:v>
                </c:pt>
                <c:pt idx="3152">
                  <c:v>1.2558630850292927</c:v>
                </c:pt>
                <c:pt idx="3153">
                  <c:v>1.2559479803477949</c:v>
                </c:pt>
                <c:pt idx="3154">
                  <c:v>1.2560328756662971</c:v>
                </c:pt>
                <c:pt idx="3155">
                  <c:v>1.2561177709847993</c:v>
                </c:pt>
                <c:pt idx="3156">
                  <c:v>1.2562026663033015</c:v>
                </c:pt>
                <c:pt idx="3157">
                  <c:v>1.2562875616218037</c:v>
                </c:pt>
                <c:pt idx="3158">
                  <c:v>1.2563724569403059</c:v>
                </c:pt>
                <c:pt idx="3159">
                  <c:v>1.2564573522588081</c:v>
                </c:pt>
                <c:pt idx="3160">
                  <c:v>1.2565422475773103</c:v>
                </c:pt>
                <c:pt idx="3161">
                  <c:v>1.2566271428958125</c:v>
                </c:pt>
                <c:pt idx="3162">
                  <c:v>1.2567120382143147</c:v>
                </c:pt>
                <c:pt idx="3163">
                  <c:v>1.2567969335328169</c:v>
                </c:pt>
                <c:pt idx="3164">
                  <c:v>1.256881828851319</c:v>
                </c:pt>
                <c:pt idx="3165">
                  <c:v>1.2569667241698212</c:v>
                </c:pt>
                <c:pt idx="3166">
                  <c:v>1.2570516194883234</c:v>
                </c:pt>
                <c:pt idx="3167">
                  <c:v>1.2571365148068256</c:v>
                </c:pt>
                <c:pt idx="3168">
                  <c:v>1.2572214101253278</c:v>
                </c:pt>
                <c:pt idx="3169">
                  <c:v>1.25730630544383</c:v>
                </c:pt>
                <c:pt idx="3170">
                  <c:v>1.2573912007623322</c:v>
                </c:pt>
                <c:pt idx="3171">
                  <c:v>1.2574760960808344</c:v>
                </c:pt>
                <c:pt idx="3172">
                  <c:v>1.2575609913993366</c:v>
                </c:pt>
                <c:pt idx="3173">
                  <c:v>1.2576458867178388</c:v>
                </c:pt>
                <c:pt idx="3174">
                  <c:v>1.257730782036341</c:v>
                </c:pt>
                <c:pt idx="3175">
                  <c:v>1.2578156773548432</c:v>
                </c:pt>
                <c:pt idx="3176">
                  <c:v>1.2579005726733454</c:v>
                </c:pt>
                <c:pt idx="3177">
                  <c:v>1.2579854679918476</c:v>
                </c:pt>
                <c:pt idx="3178">
                  <c:v>1.2580703633103498</c:v>
                </c:pt>
                <c:pt idx="3179">
                  <c:v>1.258155258628852</c:v>
                </c:pt>
                <c:pt idx="3180">
                  <c:v>1.2582401539473542</c:v>
                </c:pt>
                <c:pt idx="3181">
                  <c:v>1.2583250492658564</c:v>
                </c:pt>
                <c:pt idx="3182">
                  <c:v>1.2584099445843586</c:v>
                </c:pt>
                <c:pt idx="3183">
                  <c:v>1.2584948399028608</c:v>
                </c:pt>
                <c:pt idx="3184">
                  <c:v>1.258579735221363</c:v>
                </c:pt>
                <c:pt idx="3185">
                  <c:v>1.2586646305398652</c:v>
                </c:pt>
                <c:pt idx="3186">
                  <c:v>1.2587495258583674</c:v>
                </c:pt>
                <c:pt idx="3187">
                  <c:v>1.2588344211768696</c:v>
                </c:pt>
                <c:pt idx="3188">
                  <c:v>1.2589193164953718</c:v>
                </c:pt>
                <c:pt idx="3189">
                  <c:v>1.259004211813874</c:v>
                </c:pt>
                <c:pt idx="3190">
                  <c:v>1.2590891071323762</c:v>
                </c:pt>
                <c:pt idx="3191">
                  <c:v>1.2605291071323763</c:v>
                </c:pt>
                <c:pt idx="3192">
                  <c:v>1.2619691071323764</c:v>
                </c:pt>
                <c:pt idx="3193">
                  <c:v>1.2634091071323765</c:v>
                </c:pt>
                <c:pt idx="3194">
                  <c:v>1.2648491071323766</c:v>
                </c:pt>
                <c:pt idx="3195">
                  <c:v>1.2662891071323767</c:v>
                </c:pt>
                <c:pt idx="3196">
                  <c:v>1.2677291071323769</c:v>
                </c:pt>
                <c:pt idx="3197">
                  <c:v>1.269169107132377</c:v>
                </c:pt>
                <c:pt idx="3198">
                  <c:v>1.2706091071323771</c:v>
                </c:pt>
                <c:pt idx="3199">
                  <c:v>1.2720491071323772</c:v>
                </c:pt>
                <c:pt idx="3200">
                  <c:v>1.2734891071323773</c:v>
                </c:pt>
                <c:pt idx="3201">
                  <c:v>1.2749291071323774</c:v>
                </c:pt>
                <c:pt idx="3202">
                  <c:v>1.2763691071323775</c:v>
                </c:pt>
                <c:pt idx="3203">
                  <c:v>1.2778091071323776</c:v>
                </c:pt>
                <c:pt idx="3204">
                  <c:v>1.2792491071323777</c:v>
                </c:pt>
                <c:pt idx="3205">
                  <c:v>1.2806891071323778</c:v>
                </c:pt>
                <c:pt idx="3206">
                  <c:v>1.2821291071323779</c:v>
                </c:pt>
                <c:pt idx="3207">
                  <c:v>1.283569107132378</c:v>
                </c:pt>
                <c:pt idx="3208">
                  <c:v>1.2850091071323781</c:v>
                </c:pt>
                <c:pt idx="3209">
                  <c:v>1.2864491071323783</c:v>
                </c:pt>
                <c:pt idx="3210">
                  <c:v>1.2878891071323784</c:v>
                </c:pt>
                <c:pt idx="3211">
                  <c:v>1.2893291071323785</c:v>
                </c:pt>
                <c:pt idx="3212">
                  <c:v>1.2907691071323786</c:v>
                </c:pt>
                <c:pt idx="3213">
                  <c:v>1.2922091071323787</c:v>
                </c:pt>
                <c:pt idx="3214">
                  <c:v>1.2936491071323788</c:v>
                </c:pt>
                <c:pt idx="3215">
                  <c:v>1.2950891071323789</c:v>
                </c:pt>
                <c:pt idx="3216">
                  <c:v>1.296529107132379</c:v>
                </c:pt>
                <c:pt idx="3217">
                  <c:v>1.2979691071323791</c:v>
                </c:pt>
                <c:pt idx="3218">
                  <c:v>1.2994091071323792</c:v>
                </c:pt>
                <c:pt idx="3219">
                  <c:v>1.3008491071323793</c:v>
                </c:pt>
                <c:pt idx="3220">
                  <c:v>1.3022891071323794</c:v>
                </c:pt>
                <c:pt idx="3221">
                  <c:v>1.3037291071323795</c:v>
                </c:pt>
                <c:pt idx="3222">
                  <c:v>1.3051691071323797</c:v>
                </c:pt>
                <c:pt idx="3223">
                  <c:v>1.3066091071323798</c:v>
                </c:pt>
                <c:pt idx="3224">
                  <c:v>1.3080491071323799</c:v>
                </c:pt>
                <c:pt idx="3225">
                  <c:v>1.30948910713238</c:v>
                </c:pt>
                <c:pt idx="3226">
                  <c:v>1.3109291071323801</c:v>
                </c:pt>
                <c:pt idx="3227">
                  <c:v>1.3123691071323802</c:v>
                </c:pt>
                <c:pt idx="3228">
                  <c:v>1.3138091071323803</c:v>
                </c:pt>
                <c:pt idx="3229">
                  <c:v>1.3152491071323804</c:v>
                </c:pt>
                <c:pt idx="3230">
                  <c:v>1.3166891071323805</c:v>
                </c:pt>
                <c:pt idx="3231">
                  <c:v>1.3167740024508827</c:v>
                </c:pt>
                <c:pt idx="3232">
                  <c:v>1.3168588977693849</c:v>
                </c:pt>
                <c:pt idx="3233">
                  <c:v>1.3169437930878871</c:v>
                </c:pt>
                <c:pt idx="3234">
                  <c:v>1.3170286884063893</c:v>
                </c:pt>
                <c:pt idx="3235">
                  <c:v>1.3171135837248915</c:v>
                </c:pt>
                <c:pt idx="3236">
                  <c:v>1.3171984790433937</c:v>
                </c:pt>
                <c:pt idx="3237">
                  <c:v>1.3172833743618959</c:v>
                </c:pt>
                <c:pt idx="3238">
                  <c:v>1.3173682696803981</c:v>
                </c:pt>
                <c:pt idx="3239">
                  <c:v>1.3174531649989003</c:v>
                </c:pt>
                <c:pt idx="3240">
                  <c:v>1.3175380603174025</c:v>
                </c:pt>
                <c:pt idx="3241">
                  <c:v>1.3176229556359047</c:v>
                </c:pt>
                <c:pt idx="3242">
                  <c:v>1.3177078509544069</c:v>
                </c:pt>
                <c:pt idx="3243">
                  <c:v>1.3177927462729091</c:v>
                </c:pt>
                <c:pt idx="3244">
                  <c:v>1.3178776415914113</c:v>
                </c:pt>
                <c:pt idx="3245">
                  <c:v>1.3179625369099135</c:v>
                </c:pt>
                <c:pt idx="3246">
                  <c:v>1.3180474322284157</c:v>
                </c:pt>
                <c:pt idx="3247">
                  <c:v>1.3181323275469179</c:v>
                </c:pt>
                <c:pt idx="3248">
                  <c:v>1.3182172228654201</c:v>
                </c:pt>
                <c:pt idx="3249">
                  <c:v>1.3183021181839223</c:v>
                </c:pt>
                <c:pt idx="3250">
                  <c:v>1.3183870135024245</c:v>
                </c:pt>
                <c:pt idx="3251">
                  <c:v>1.3184719088209267</c:v>
                </c:pt>
                <c:pt idx="3252">
                  <c:v>1.3185568041394289</c:v>
                </c:pt>
                <c:pt idx="3253">
                  <c:v>1.3186416994579311</c:v>
                </c:pt>
                <c:pt idx="3254">
                  <c:v>1.3187265947764333</c:v>
                </c:pt>
                <c:pt idx="3255">
                  <c:v>1.3188114900949355</c:v>
                </c:pt>
                <c:pt idx="3256">
                  <c:v>1.3188963854134377</c:v>
                </c:pt>
                <c:pt idx="3257">
                  <c:v>1.3189812807319399</c:v>
                </c:pt>
                <c:pt idx="3258">
                  <c:v>1.3190661760504421</c:v>
                </c:pt>
                <c:pt idx="3259">
                  <c:v>1.3191510713689443</c:v>
                </c:pt>
                <c:pt idx="3260">
                  <c:v>1.3192359666874465</c:v>
                </c:pt>
                <c:pt idx="3261">
                  <c:v>1.3193208620059487</c:v>
                </c:pt>
                <c:pt idx="3262">
                  <c:v>1.3194057573244509</c:v>
                </c:pt>
                <c:pt idx="3263">
                  <c:v>1.3194906526429531</c:v>
                </c:pt>
                <c:pt idx="3264">
                  <c:v>1.3195755479614553</c:v>
                </c:pt>
                <c:pt idx="3265">
                  <c:v>1.3196604432799575</c:v>
                </c:pt>
                <c:pt idx="3266">
                  <c:v>1.3197453385984597</c:v>
                </c:pt>
                <c:pt idx="3267">
                  <c:v>1.3198302339169619</c:v>
                </c:pt>
                <c:pt idx="3268">
                  <c:v>1.3199151292354641</c:v>
                </c:pt>
                <c:pt idx="3269">
                  <c:v>1.3200000245539663</c:v>
                </c:pt>
                <c:pt idx="3270">
                  <c:v>1.3200849198724685</c:v>
                </c:pt>
                <c:pt idx="3271">
                  <c:v>1.3201698151909707</c:v>
                </c:pt>
                <c:pt idx="3272">
                  <c:v>1.3202547105094729</c:v>
                </c:pt>
                <c:pt idx="3273">
                  <c:v>1.320339605827975</c:v>
                </c:pt>
                <c:pt idx="3274">
                  <c:v>1.3204245011464772</c:v>
                </c:pt>
                <c:pt idx="3275">
                  <c:v>1.3205093964649794</c:v>
                </c:pt>
                <c:pt idx="3276">
                  <c:v>1.3205942917834816</c:v>
                </c:pt>
                <c:pt idx="3277">
                  <c:v>1.3206791871019838</c:v>
                </c:pt>
                <c:pt idx="3278">
                  <c:v>1.320764082420486</c:v>
                </c:pt>
                <c:pt idx="3279">
                  <c:v>1.3208489777389882</c:v>
                </c:pt>
                <c:pt idx="3280">
                  <c:v>1.3209338730574904</c:v>
                </c:pt>
                <c:pt idx="3281">
                  <c:v>1.3210187683759926</c:v>
                </c:pt>
                <c:pt idx="3282">
                  <c:v>1.3211036636944948</c:v>
                </c:pt>
                <c:pt idx="3283">
                  <c:v>1.321188559012997</c:v>
                </c:pt>
                <c:pt idx="3284">
                  <c:v>1.3212734543314992</c:v>
                </c:pt>
                <c:pt idx="3285">
                  <c:v>1.3213583496500014</c:v>
                </c:pt>
                <c:pt idx="3286">
                  <c:v>1.3214432449685036</c:v>
                </c:pt>
                <c:pt idx="3287">
                  <c:v>1.3215281402870058</c:v>
                </c:pt>
                <c:pt idx="3288">
                  <c:v>1.321613035605508</c:v>
                </c:pt>
                <c:pt idx="3289">
                  <c:v>1.3216979309240102</c:v>
                </c:pt>
                <c:pt idx="3290">
                  <c:v>1.3217828262425124</c:v>
                </c:pt>
                <c:pt idx="3291">
                  <c:v>1.3218677215610146</c:v>
                </c:pt>
                <c:pt idx="3292">
                  <c:v>1.3219526168795168</c:v>
                </c:pt>
                <c:pt idx="3293">
                  <c:v>1.322037512198019</c:v>
                </c:pt>
                <c:pt idx="3294">
                  <c:v>1.3221224075165212</c:v>
                </c:pt>
                <c:pt idx="3295">
                  <c:v>1.3222073028350234</c:v>
                </c:pt>
                <c:pt idx="3296">
                  <c:v>1.3222921981535256</c:v>
                </c:pt>
                <c:pt idx="3297">
                  <c:v>1.3223770934720278</c:v>
                </c:pt>
                <c:pt idx="3298">
                  <c:v>1.32246198879053</c:v>
                </c:pt>
                <c:pt idx="3299">
                  <c:v>1.3225468841090322</c:v>
                </c:pt>
                <c:pt idx="3300">
                  <c:v>1.3226317794275344</c:v>
                </c:pt>
                <c:pt idx="3301">
                  <c:v>1.3227166747460366</c:v>
                </c:pt>
                <c:pt idx="3302">
                  <c:v>1.3228015700645388</c:v>
                </c:pt>
                <c:pt idx="3303">
                  <c:v>1.322886465383041</c:v>
                </c:pt>
                <c:pt idx="3304">
                  <c:v>1.3229713607015432</c:v>
                </c:pt>
                <c:pt idx="3305">
                  <c:v>1.3230562560200454</c:v>
                </c:pt>
                <c:pt idx="3306">
                  <c:v>1.3231411513385476</c:v>
                </c:pt>
                <c:pt idx="3307">
                  <c:v>1.3232260466570498</c:v>
                </c:pt>
                <c:pt idx="3308">
                  <c:v>1.323310941975552</c:v>
                </c:pt>
                <c:pt idx="3309">
                  <c:v>1.3233958372940542</c:v>
                </c:pt>
                <c:pt idx="3310">
                  <c:v>1.3234807326125564</c:v>
                </c:pt>
                <c:pt idx="3311">
                  <c:v>1.3235656279310586</c:v>
                </c:pt>
                <c:pt idx="3312">
                  <c:v>1.3236505232495608</c:v>
                </c:pt>
                <c:pt idx="3313">
                  <c:v>1.323735418568063</c:v>
                </c:pt>
                <c:pt idx="3314">
                  <c:v>1.3238203138865652</c:v>
                </c:pt>
                <c:pt idx="3315">
                  <c:v>1.3239052092050674</c:v>
                </c:pt>
                <c:pt idx="3316">
                  <c:v>1.3239901045235696</c:v>
                </c:pt>
                <c:pt idx="3317">
                  <c:v>1.3240749998420718</c:v>
                </c:pt>
                <c:pt idx="3318">
                  <c:v>1.324159895160574</c:v>
                </c:pt>
                <c:pt idx="3319">
                  <c:v>1.3242447904790762</c:v>
                </c:pt>
                <c:pt idx="3320">
                  <c:v>1.3243296857975784</c:v>
                </c:pt>
                <c:pt idx="3321">
                  <c:v>1.3244145811160806</c:v>
                </c:pt>
                <c:pt idx="3322">
                  <c:v>1.3244994764345828</c:v>
                </c:pt>
                <c:pt idx="3323">
                  <c:v>1.324584371753085</c:v>
                </c:pt>
                <c:pt idx="3324">
                  <c:v>1.3246692670715872</c:v>
                </c:pt>
                <c:pt idx="3325">
                  <c:v>1.3247541623900894</c:v>
                </c:pt>
                <c:pt idx="3326">
                  <c:v>1.3248390577085916</c:v>
                </c:pt>
                <c:pt idx="3327">
                  <c:v>1.3249239530270938</c:v>
                </c:pt>
                <c:pt idx="3328">
                  <c:v>1.325008848345596</c:v>
                </c:pt>
                <c:pt idx="3329">
                  <c:v>1.3250937436640982</c:v>
                </c:pt>
                <c:pt idx="3330">
                  <c:v>1.3251786389826004</c:v>
                </c:pt>
                <c:pt idx="3331">
                  <c:v>1.3252635343011026</c:v>
                </c:pt>
                <c:pt idx="3332">
                  <c:v>1.3253484296196048</c:v>
                </c:pt>
                <c:pt idx="3333">
                  <c:v>1.3254333249381069</c:v>
                </c:pt>
                <c:pt idx="3334">
                  <c:v>1.3255182202566091</c:v>
                </c:pt>
                <c:pt idx="3335">
                  <c:v>1.3256031155751113</c:v>
                </c:pt>
                <c:pt idx="3336">
                  <c:v>1.3256880108936135</c:v>
                </c:pt>
                <c:pt idx="3337">
                  <c:v>1.3257729062121157</c:v>
                </c:pt>
                <c:pt idx="3338">
                  <c:v>1.3258578015306179</c:v>
                </c:pt>
                <c:pt idx="3339">
                  <c:v>1.3259426968491201</c:v>
                </c:pt>
                <c:pt idx="3340">
                  <c:v>1.3260275921676223</c:v>
                </c:pt>
                <c:pt idx="3341">
                  <c:v>1.3261124874861245</c:v>
                </c:pt>
                <c:pt idx="3342">
                  <c:v>1.3261973828046267</c:v>
                </c:pt>
                <c:pt idx="3343">
                  <c:v>1.3262822781231289</c:v>
                </c:pt>
                <c:pt idx="3344">
                  <c:v>1.3263671734416311</c:v>
                </c:pt>
                <c:pt idx="3345">
                  <c:v>1.3264520687601333</c:v>
                </c:pt>
                <c:pt idx="3346">
                  <c:v>1.3265369640786355</c:v>
                </c:pt>
                <c:pt idx="3347">
                  <c:v>1.3266218593971377</c:v>
                </c:pt>
                <c:pt idx="3348">
                  <c:v>1.3267067547156399</c:v>
                </c:pt>
                <c:pt idx="3349">
                  <c:v>1.3267916500341421</c:v>
                </c:pt>
                <c:pt idx="3350">
                  <c:v>1.3268765453526443</c:v>
                </c:pt>
                <c:pt idx="3351">
                  <c:v>1.3283165453526444</c:v>
                </c:pt>
                <c:pt idx="3352">
                  <c:v>1.3297565453526445</c:v>
                </c:pt>
                <c:pt idx="3353">
                  <c:v>1.3311965453526446</c:v>
                </c:pt>
                <c:pt idx="3354">
                  <c:v>1.3326365453526448</c:v>
                </c:pt>
                <c:pt idx="3355">
                  <c:v>1.3340765453526449</c:v>
                </c:pt>
                <c:pt idx="3356">
                  <c:v>1.335516545352645</c:v>
                </c:pt>
                <c:pt idx="3357">
                  <c:v>1.3369565453526451</c:v>
                </c:pt>
                <c:pt idx="3358">
                  <c:v>1.3383965453526452</c:v>
                </c:pt>
                <c:pt idx="3359">
                  <c:v>1.3398365453526453</c:v>
                </c:pt>
                <c:pt idx="3360">
                  <c:v>1.3412765453526454</c:v>
                </c:pt>
                <c:pt idx="3361">
                  <c:v>1.3427165453526455</c:v>
                </c:pt>
                <c:pt idx="3362">
                  <c:v>1.3441565453526456</c:v>
                </c:pt>
                <c:pt idx="3363">
                  <c:v>1.3455965453526457</c:v>
                </c:pt>
                <c:pt idx="3364">
                  <c:v>1.3470365453526458</c:v>
                </c:pt>
                <c:pt idx="3365">
                  <c:v>1.3484765453526459</c:v>
                </c:pt>
                <c:pt idx="3366">
                  <c:v>1.349916545352646</c:v>
                </c:pt>
                <c:pt idx="3367">
                  <c:v>1.3513565453526462</c:v>
                </c:pt>
                <c:pt idx="3368">
                  <c:v>1.3527965453526463</c:v>
                </c:pt>
                <c:pt idx="3369">
                  <c:v>1.3542365453526464</c:v>
                </c:pt>
                <c:pt idx="3370">
                  <c:v>1.3556765453526465</c:v>
                </c:pt>
                <c:pt idx="3371">
                  <c:v>1.3571165453526466</c:v>
                </c:pt>
                <c:pt idx="3372">
                  <c:v>1.3585565453526467</c:v>
                </c:pt>
                <c:pt idx="3373">
                  <c:v>1.3599965453526468</c:v>
                </c:pt>
                <c:pt idx="3374">
                  <c:v>1.3614365453526469</c:v>
                </c:pt>
                <c:pt idx="3375">
                  <c:v>1.362876545352647</c:v>
                </c:pt>
                <c:pt idx="3376">
                  <c:v>1.3643165453526471</c:v>
                </c:pt>
                <c:pt idx="3377">
                  <c:v>1.3657565453526472</c:v>
                </c:pt>
                <c:pt idx="3378">
                  <c:v>1.3671965453526473</c:v>
                </c:pt>
                <c:pt idx="3379">
                  <c:v>1.3686365453526474</c:v>
                </c:pt>
                <c:pt idx="3380">
                  <c:v>1.3700765453526476</c:v>
                </c:pt>
                <c:pt idx="3381">
                  <c:v>1.3715165453526477</c:v>
                </c:pt>
                <c:pt idx="3382">
                  <c:v>1.3729565453526478</c:v>
                </c:pt>
                <c:pt idx="3383">
                  <c:v>1.3743965453526479</c:v>
                </c:pt>
                <c:pt idx="3384">
                  <c:v>1.375836545352648</c:v>
                </c:pt>
                <c:pt idx="3385">
                  <c:v>1.3772765453526481</c:v>
                </c:pt>
                <c:pt idx="3386">
                  <c:v>1.3787165453526482</c:v>
                </c:pt>
                <c:pt idx="3387">
                  <c:v>1.3801565453526483</c:v>
                </c:pt>
                <c:pt idx="3388">
                  <c:v>1.3815965453526484</c:v>
                </c:pt>
                <c:pt idx="3389">
                  <c:v>1.3830365453526485</c:v>
                </c:pt>
                <c:pt idx="3390">
                  <c:v>1.3844765453526486</c:v>
                </c:pt>
                <c:pt idx="3391">
                  <c:v>1.3845614406711508</c:v>
                </c:pt>
                <c:pt idx="3392">
                  <c:v>1.384646335989653</c:v>
                </c:pt>
                <c:pt idx="3393">
                  <c:v>1.3847312313081552</c:v>
                </c:pt>
                <c:pt idx="3394">
                  <c:v>1.3848161266266574</c:v>
                </c:pt>
                <c:pt idx="3395">
                  <c:v>1.3849010219451596</c:v>
                </c:pt>
                <c:pt idx="3396">
                  <c:v>1.3849859172636618</c:v>
                </c:pt>
                <c:pt idx="3397">
                  <c:v>1.385070812582164</c:v>
                </c:pt>
                <c:pt idx="3398">
                  <c:v>1.3851557079006662</c:v>
                </c:pt>
                <c:pt idx="3399">
                  <c:v>1.3852406032191684</c:v>
                </c:pt>
                <c:pt idx="3400">
                  <c:v>1.3853254985376706</c:v>
                </c:pt>
                <c:pt idx="3401">
                  <c:v>1.3854103938561728</c:v>
                </c:pt>
                <c:pt idx="3402">
                  <c:v>1.385495289174675</c:v>
                </c:pt>
                <c:pt idx="3403">
                  <c:v>1.3855801844931772</c:v>
                </c:pt>
                <c:pt idx="3404">
                  <c:v>1.3856650798116794</c:v>
                </c:pt>
                <c:pt idx="3405">
                  <c:v>1.3857499751301816</c:v>
                </c:pt>
                <c:pt idx="3406">
                  <c:v>1.3858348704486838</c:v>
                </c:pt>
                <c:pt idx="3407">
                  <c:v>1.385919765767186</c:v>
                </c:pt>
                <c:pt idx="3408">
                  <c:v>1.3860046610856882</c:v>
                </c:pt>
                <c:pt idx="3409">
                  <c:v>1.3860895564041904</c:v>
                </c:pt>
                <c:pt idx="3410">
                  <c:v>1.3861744517226926</c:v>
                </c:pt>
                <c:pt idx="3411">
                  <c:v>1.3862593470411948</c:v>
                </c:pt>
                <c:pt idx="3412">
                  <c:v>1.386344242359697</c:v>
                </c:pt>
                <c:pt idx="3413">
                  <c:v>1.3864291376781992</c:v>
                </c:pt>
                <c:pt idx="3414">
                  <c:v>1.3865140329967014</c:v>
                </c:pt>
                <c:pt idx="3415">
                  <c:v>1.3865989283152036</c:v>
                </c:pt>
                <c:pt idx="3416">
                  <c:v>1.3866838236337058</c:v>
                </c:pt>
                <c:pt idx="3417">
                  <c:v>1.386768718952208</c:v>
                </c:pt>
                <c:pt idx="3418">
                  <c:v>1.3868536142707102</c:v>
                </c:pt>
                <c:pt idx="3419">
                  <c:v>1.3869385095892124</c:v>
                </c:pt>
                <c:pt idx="3420">
                  <c:v>1.3870234049077146</c:v>
                </c:pt>
                <c:pt idx="3421">
                  <c:v>1.3871083002262168</c:v>
                </c:pt>
                <c:pt idx="3422">
                  <c:v>1.387193195544719</c:v>
                </c:pt>
                <c:pt idx="3423">
                  <c:v>1.3872780908632212</c:v>
                </c:pt>
                <c:pt idx="3424">
                  <c:v>1.3873629861817234</c:v>
                </c:pt>
                <c:pt idx="3425">
                  <c:v>1.3874478815002256</c:v>
                </c:pt>
                <c:pt idx="3426">
                  <c:v>1.3875327768187278</c:v>
                </c:pt>
                <c:pt idx="3427">
                  <c:v>1.38761767213723</c:v>
                </c:pt>
                <c:pt idx="3428">
                  <c:v>1.3877025674557322</c:v>
                </c:pt>
                <c:pt idx="3429">
                  <c:v>1.3877874627742344</c:v>
                </c:pt>
                <c:pt idx="3430">
                  <c:v>1.3878723580927366</c:v>
                </c:pt>
                <c:pt idx="3431">
                  <c:v>1.3879572534112388</c:v>
                </c:pt>
                <c:pt idx="3432">
                  <c:v>1.388042148729741</c:v>
                </c:pt>
                <c:pt idx="3433">
                  <c:v>1.3881270440482432</c:v>
                </c:pt>
                <c:pt idx="3434">
                  <c:v>1.3882119393667454</c:v>
                </c:pt>
                <c:pt idx="3435">
                  <c:v>1.3882968346852476</c:v>
                </c:pt>
                <c:pt idx="3436">
                  <c:v>1.3883817300037498</c:v>
                </c:pt>
                <c:pt idx="3437">
                  <c:v>1.388466625322252</c:v>
                </c:pt>
                <c:pt idx="3438">
                  <c:v>1.3885515206407542</c:v>
                </c:pt>
                <c:pt idx="3439">
                  <c:v>1.3886364159592564</c:v>
                </c:pt>
                <c:pt idx="3440">
                  <c:v>1.3887213112777586</c:v>
                </c:pt>
                <c:pt idx="3441">
                  <c:v>1.3888062065962608</c:v>
                </c:pt>
                <c:pt idx="3442">
                  <c:v>1.3888911019147629</c:v>
                </c:pt>
                <c:pt idx="3443">
                  <c:v>1.3889759972332651</c:v>
                </c:pt>
                <c:pt idx="3444">
                  <c:v>1.3890608925517673</c:v>
                </c:pt>
                <c:pt idx="3445">
                  <c:v>1.3891457878702695</c:v>
                </c:pt>
                <c:pt idx="3446">
                  <c:v>1.3892306831887717</c:v>
                </c:pt>
                <c:pt idx="3447">
                  <c:v>1.3893155785072739</c:v>
                </c:pt>
                <c:pt idx="3448">
                  <c:v>1.3894004738257761</c:v>
                </c:pt>
                <c:pt idx="3449">
                  <c:v>1.3894853691442783</c:v>
                </c:pt>
                <c:pt idx="3450">
                  <c:v>1.3895702644627805</c:v>
                </c:pt>
                <c:pt idx="3451">
                  <c:v>1.3896551597812827</c:v>
                </c:pt>
                <c:pt idx="3452">
                  <c:v>1.3897400550997849</c:v>
                </c:pt>
                <c:pt idx="3453">
                  <c:v>1.3898249504182871</c:v>
                </c:pt>
                <c:pt idx="3454">
                  <c:v>1.3899098457367893</c:v>
                </c:pt>
                <c:pt idx="3455">
                  <c:v>1.3899947410552915</c:v>
                </c:pt>
                <c:pt idx="3456">
                  <c:v>1.3900796363737937</c:v>
                </c:pt>
                <c:pt idx="3457">
                  <c:v>1.3901645316922959</c:v>
                </c:pt>
                <c:pt idx="3458">
                  <c:v>1.3902494270107981</c:v>
                </c:pt>
                <c:pt idx="3459">
                  <c:v>1.3903343223293003</c:v>
                </c:pt>
                <c:pt idx="3460">
                  <c:v>1.3904192176478025</c:v>
                </c:pt>
                <c:pt idx="3461">
                  <c:v>1.3905041129663047</c:v>
                </c:pt>
                <c:pt idx="3462">
                  <c:v>1.3905890082848069</c:v>
                </c:pt>
                <c:pt idx="3463">
                  <c:v>1.3906739036033091</c:v>
                </c:pt>
                <c:pt idx="3464">
                  <c:v>1.3907587989218113</c:v>
                </c:pt>
                <c:pt idx="3465">
                  <c:v>1.3908436942403135</c:v>
                </c:pt>
                <c:pt idx="3466">
                  <c:v>1.3909285895588157</c:v>
                </c:pt>
                <c:pt idx="3467">
                  <c:v>1.3910134848773179</c:v>
                </c:pt>
                <c:pt idx="3468">
                  <c:v>1.3910983801958201</c:v>
                </c:pt>
                <c:pt idx="3469">
                  <c:v>1.3911832755143223</c:v>
                </c:pt>
                <c:pt idx="3470">
                  <c:v>1.3912681708328245</c:v>
                </c:pt>
                <c:pt idx="3471">
                  <c:v>1.3913530661513267</c:v>
                </c:pt>
                <c:pt idx="3472">
                  <c:v>1.3914379614698289</c:v>
                </c:pt>
                <c:pt idx="3473">
                  <c:v>1.3915228567883311</c:v>
                </c:pt>
                <c:pt idx="3474">
                  <c:v>1.3916077521068333</c:v>
                </c:pt>
                <c:pt idx="3475">
                  <c:v>1.3916926474253355</c:v>
                </c:pt>
                <c:pt idx="3476">
                  <c:v>1.3917775427438377</c:v>
                </c:pt>
                <c:pt idx="3477">
                  <c:v>1.3918624380623399</c:v>
                </c:pt>
                <c:pt idx="3478">
                  <c:v>1.3919473333808421</c:v>
                </c:pt>
                <c:pt idx="3479">
                  <c:v>1.3920322286993443</c:v>
                </c:pt>
                <c:pt idx="3480">
                  <c:v>1.3921171240178465</c:v>
                </c:pt>
                <c:pt idx="3481">
                  <c:v>1.3922020193363487</c:v>
                </c:pt>
                <c:pt idx="3482">
                  <c:v>1.3922869146548509</c:v>
                </c:pt>
                <c:pt idx="3483">
                  <c:v>1.3923718099733531</c:v>
                </c:pt>
                <c:pt idx="3484">
                  <c:v>1.3924567052918553</c:v>
                </c:pt>
                <c:pt idx="3485">
                  <c:v>1.3925416006103575</c:v>
                </c:pt>
                <c:pt idx="3486">
                  <c:v>1.3926264959288597</c:v>
                </c:pt>
                <c:pt idx="3487">
                  <c:v>1.3927113912473619</c:v>
                </c:pt>
                <c:pt idx="3488">
                  <c:v>1.3927962865658641</c:v>
                </c:pt>
                <c:pt idx="3489">
                  <c:v>1.3928811818843663</c:v>
                </c:pt>
                <c:pt idx="3490">
                  <c:v>1.3929660772028685</c:v>
                </c:pt>
                <c:pt idx="3491">
                  <c:v>1.3930509725213707</c:v>
                </c:pt>
                <c:pt idx="3492">
                  <c:v>1.3931358678398729</c:v>
                </c:pt>
                <c:pt idx="3493">
                  <c:v>1.3932207631583751</c:v>
                </c:pt>
                <c:pt idx="3494">
                  <c:v>1.3933056584768773</c:v>
                </c:pt>
                <c:pt idx="3495">
                  <c:v>1.3933905537953795</c:v>
                </c:pt>
                <c:pt idx="3496">
                  <c:v>1.3934754491138817</c:v>
                </c:pt>
                <c:pt idx="3497">
                  <c:v>1.3935603444323839</c:v>
                </c:pt>
                <c:pt idx="3498">
                  <c:v>1.3936452397508861</c:v>
                </c:pt>
                <c:pt idx="3499">
                  <c:v>1.3937301350693883</c:v>
                </c:pt>
                <c:pt idx="3500">
                  <c:v>1.3938150303878905</c:v>
                </c:pt>
                <c:pt idx="3501">
                  <c:v>1.3938999257063927</c:v>
                </c:pt>
                <c:pt idx="3502">
                  <c:v>1.3939848210248948</c:v>
                </c:pt>
                <c:pt idx="3503">
                  <c:v>1.394069716343397</c:v>
                </c:pt>
                <c:pt idx="3504">
                  <c:v>1.3941546116618992</c:v>
                </c:pt>
                <c:pt idx="3505">
                  <c:v>1.3942395069804014</c:v>
                </c:pt>
                <c:pt idx="3506">
                  <c:v>1.3943244022989036</c:v>
                </c:pt>
                <c:pt idx="3507">
                  <c:v>1.3944092976174058</c:v>
                </c:pt>
                <c:pt idx="3508">
                  <c:v>1.394494192935908</c:v>
                </c:pt>
                <c:pt idx="3509">
                  <c:v>1.3945790882544102</c:v>
                </c:pt>
                <c:pt idx="3510">
                  <c:v>1.3946639835729124</c:v>
                </c:pt>
                <c:pt idx="3511">
                  <c:v>1.3961039835729125</c:v>
                </c:pt>
                <c:pt idx="3512">
                  <c:v>1.3975439835729127</c:v>
                </c:pt>
                <c:pt idx="3513">
                  <c:v>1.3989839835729128</c:v>
                </c:pt>
                <c:pt idx="3514">
                  <c:v>1.4004239835729129</c:v>
                </c:pt>
                <c:pt idx="3515">
                  <c:v>1.401863983572913</c:v>
                </c:pt>
                <c:pt idx="3516">
                  <c:v>1.4033039835729131</c:v>
                </c:pt>
                <c:pt idx="3517">
                  <c:v>1.4047439835729132</c:v>
                </c:pt>
                <c:pt idx="3518">
                  <c:v>1.4061839835729133</c:v>
                </c:pt>
                <c:pt idx="3519">
                  <c:v>1.4076239835729134</c:v>
                </c:pt>
                <c:pt idx="3520">
                  <c:v>1.4090639835729135</c:v>
                </c:pt>
                <c:pt idx="3521">
                  <c:v>1.4105039835729136</c:v>
                </c:pt>
                <c:pt idx="3522">
                  <c:v>1.4119439835729137</c:v>
                </c:pt>
                <c:pt idx="3523">
                  <c:v>1.4133839835729138</c:v>
                </c:pt>
                <c:pt idx="3524">
                  <c:v>1.4148239835729139</c:v>
                </c:pt>
                <c:pt idx="3525">
                  <c:v>1.4162639835729141</c:v>
                </c:pt>
                <c:pt idx="3526">
                  <c:v>1.4177039835729142</c:v>
                </c:pt>
                <c:pt idx="3527">
                  <c:v>1.4191439835729143</c:v>
                </c:pt>
                <c:pt idx="3528">
                  <c:v>1.4205839835729144</c:v>
                </c:pt>
                <c:pt idx="3529">
                  <c:v>1.4220239835729145</c:v>
                </c:pt>
                <c:pt idx="3530">
                  <c:v>1.4234639835729146</c:v>
                </c:pt>
                <c:pt idx="3531">
                  <c:v>1.4249039835729147</c:v>
                </c:pt>
                <c:pt idx="3532">
                  <c:v>1.4263439835729148</c:v>
                </c:pt>
                <c:pt idx="3533">
                  <c:v>1.4277839835729149</c:v>
                </c:pt>
                <c:pt idx="3534">
                  <c:v>1.429223983572915</c:v>
                </c:pt>
                <c:pt idx="3535">
                  <c:v>1.4306639835729151</c:v>
                </c:pt>
                <c:pt idx="3536">
                  <c:v>1.4321039835729152</c:v>
                </c:pt>
                <c:pt idx="3537">
                  <c:v>1.4335439835729153</c:v>
                </c:pt>
                <c:pt idx="3538">
                  <c:v>1.4349839835729155</c:v>
                </c:pt>
                <c:pt idx="3539">
                  <c:v>1.4364239835729156</c:v>
                </c:pt>
                <c:pt idx="3540">
                  <c:v>1.4378639835729157</c:v>
                </c:pt>
                <c:pt idx="3541">
                  <c:v>1.4393039835729158</c:v>
                </c:pt>
                <c:pt idx="3542">
                  <c:v>1.4407439835729159</c:v>
                </c:pt>
                <c:pt idx="3543">
                  <c:v>1.442183983572916</c:v>
                </c:pt>
                <c:pt idx="3544">
                  <c:v>1.4436239835729161</c:v>
                </c:pt>
                <c:pt idx="3545">
                  <c:v>1.4450639835729162</c:v>
                </c:pt>
                <c:pt idx="3546">
                  <c:v>1.4465039835729163</c:v>
                </c:pt>
                <c:pt idx="3547">
                  <c:v>1.4479439835729164</c:v>
                </c:pt>
                <c:pt idx="3548">
                  <c:v>1.4493839835729165</c:v>
                </c:pt>
                <c:pt idx="3549">
                  <c:v>1.4508239835729166</c:v>
                </c:pt>
                <c:pt idx="3550">
                  <c:v>1.4522639835729168</c:v>
                </c:pt>
                <c:pt idx="3551">
                  <c:v>1.4523488788914189</c:v>
                </c:pt>
                <c:pt idx="3552">
                  <c:v>1.4524337742099211</c:v>
                </c:pt>
                <c:pt idx="3553">
                  <c:v>1.4525186695284233</c:v>
                </c:pt>
                <c:pt idx="3554">
                  <c:v>1.4526035648469255</c:v>
                </c:pt>
                <c:pt idx="3555">
                  <c:v>1.4526884601654277</c:v>
                </c:pt>
                <c:pt idx="3556">
                  <c:v>1.4527733554839299</c:v>
                </c:pt>
                <c:pt idx="3557">
                  <c:v>1.4528582508024321</c:v>
                </c:pt>
                <c:pt idx="3558">
                  <c:v>1.4529431461209343</c:v>
                </c:pt>
                <c:pt idx="3559">
                  <c:v>1.4530280414394365</c:v>
                </c:pt>
                <c:pt idx="3560">
                  <c:v>1.4531129367579387</c:v>
                </c:pt>
                <c:pt idx="3561">
                  <c:v>1.4531978320764409</c:v>
                </c:pt>
                <c:pt idx="3562">
                  <c:v>1.4532827273949431</c:v>
                </c:pt>
                <c:pt idx="3563">
                  <c:v>1.4533676227134453</c:v>
                </c:pt>
                <c:pt idx="3564">
                  <c:v>1.4534525180319475</c:v>
                </c:pt>
                <c:pt idx="3565">
                  <c:v>1.4535374133504497</c:v>
                </c:pt>
                <c:pt idx="3566">
                  <c:v>1.4536223086689519</c:v>
                </c:pt>
                <c:pt idx="3567">
                  <c:v>1.4537072039874541</c:v>
                </c:pt>
                <c:pt idx="3568">
                  <c:v>1.4537920993059563</c:v>
                </c:pt>
                <c:pt idx="3569">
                  <c:v>1.4538769946244585</c:v>
                </c:pt>
                <c:pt idx="3570">
                  <c:v>1.4539618899429607</c:v>
                </c:pt>
                <c:pt idx="3571">
                  <c:v>1.4540467852614629</c:v>
                </c:pt>
                <c:pt idx="3572">
                  <c:v>1.4541316805799651</c:v>
                </c:pt>
                <c:pt idx="3573">
                  <c:v>1.4542165758984673</c:v>
                </c:pt>
                <c:pt idx="3574">
                  <c:v>1.4543014712169695</c:v>
                </c:pt>
                <c:pt idx="3575">
                  <c:v>1.4543863665354717</c:v>
                </c:pt>
                <c:pt idx="3576">
                  <c:v>1.4544712618539739</c:v>
                </c:pt>
                <c:pt idx="3577">
                  <c:v>1.4545561571724761</c:v>
                </c:pt>
                <c:pt idx="3578">
                  <c:v>1.4546410524909783</c:v>
                </c:pt>
                <c:pt idx="3579">
                  <c:v>1.4547259478094805</c:v>
                </c:pt>
                <c:pt idx="3580">
                  <c:v>1.4548108431279827</c:v>
                </c:pt>
                <c:pt idx="3581">
                  <c:v>1.4548957384464849</c:v>
                </c:pt>
                <c:pt idx="3582">
                  <c:v>1.4549806337649871</c:v>
                </c:pt>
                <c:pt idx="3583">
                  <c:v>1.4550655290834893</c:v>
                </c:pt>
                <c:pt idx="3584">
                  <c:v>1.4551504244019915</c:v>
                </c:pt>
                <c:pt idx="3585">
                  <c:v>1.4552353197204937</c:v>
                </c:pt>
                <c:pt idx="3586">
                  <c:v>1.4553202150389959</c:v>
                </c:pt>
                <c:pt idx="3587">
                  <c:v>1.4554051103574981</c:v>
                </c:pt>
                <c:pt idx="3588">
                  <c:v>1.4554900056760003</c:v>
                </c:pt>
                <c:pt idx="3589">
                  <c:v>1.4555749009945025</c:v>
                </c:pt>
                <c:pt idx="3590">
                  <c:v>1.4556597963130047</c:v>
                </c:pt>
                <c:pt idx="3591">
                  <c:v>1.4557446916315069</c:v>
                </c:pt>
                <c:pt idx="3592">
                  <c:v>1.4558295869500091</c:v>
                </c:pt>
                <c:pt idx="3593">
                  <c:v>1.4559144822685113</c:v>
                </c:pt>
                <c:pt idx="3594">
                  <c:v>1.4559993775870135</c:v>
                </c:pt>
                <c:pt idx="3595">
                  <c:v>1.4560842729055157</c:v>
                </c:pt>
                <c:pt idx="3596">
                  <c:v>1.4561691682240179</c:v>
                </c:pt>
                <c:pt idx="3597">
                  <c:v>1.4562540635425201</c:v>
                </c:pt>
                <c:pt idx="3598">
                  <c:v>1.4563389588610223</c:v>
                </c:pt>
                <c:pt idx="3599">
                  <c:v>1.4564238541795245</c:v>
                </c:pt>
                <c:pt idx="3600">
                  <c:v>1.4565087494980267</c:v>
                </c:pt>
                <c:pt idx="3601">
                  <c:v>1.4565936448165289</c:v>
                </c:pt>
                <c:pt idx="3602">
                  <c:v>1.4566785401350311</c:v>
                </c:pt>
                <c:pt idx="3603">
                  <c:v>1.4567634354535333</c:v>
                </c:pt>
                <c:pt idx="3604">
                  <c:v>1.4568483307720355</c:v>
                </c:pt>
                <c:pt idx="3605">
                  <c:v>1.4569332260905377</c:v>
                </c:pt>
                <c:pt idx="3606">
                  <c:v>1.4570181214090399</c:v>
                </c:pt>
                <c:pt idx="3607">
                  <c:v>1.4571030167275421</c:v>
                </c:pt>
                <c:pt idx="3608">
                  <c:v>1.4571879120460443</c:v>
                </c:pt>
                <c:pt idx="3609">
                  <c:v>1.4572728073645465</c:v>
                </c:pt>
                <c:pt idx="3610">
                  <c:v>1.4573577026830487</c:v>
                </c:pt>
                <c:pt idx="3611">
                  <c:v>1.4574425980015508</c:v>
                </c:pt>
                <c:pt idx="3612">
                  <c:v>1.457527493320053</c:v>
                </c:pt>
                <c:pt idx="3613">
                  <c:v>1.4576123886385552</c:v>
                </c:pt>
                <c:pt idx="3614">
                  <c:v>1.4576972839570574</c:v>
                </c:pt>
                <c:pt idx="3615">
                  <c:v>1.4577821792755596</c:v>
                </c:pt>
                <c:pt idx="3616">
                  <c:v>1.4578670745940618</c:v>
                </c:pt>
                <c:pt idx="3617">
                  <c:v>1.457951969912564</c:v>
                </c:pt>
                <c:pt idx="3618">
                  <c:v>1.4580368652310662</c:v>
                </c:pt>
                <c:pt idx="3619">
                  <c:v>1.4581217605495684</c:v>
                </c:pt>
                <c:pt idx="3620">
                  <c:v>1.4582066558680706</c:v>
                </c:pt>
                <c:pt idx="3621">
                  <c:v>1.4582915511865728</c:v>
                </c:pt>
                <c:pt idx="3622">
                  <c:v>1.458376446505075</c:v>
                </c:pt>
                <c:pt idx="3623">
                  <c:v>1.4584613418235772</c:v>
                </c:pt>
                <c:pt idx="3624">
                  <c:v>1.4585462371420794</c:v>
                </c:pt>
                <c:pt idx="3625">
                  <c:v>1.4586311324605816</c:v>
                </c:pt>
                <c:pt idx="3626">
                  <c:v>1.4587160277790838</c:v>
                </c:pt>
                <c:pt idx="3627">
                  <c:v>1.458800923097586</c:v>
                </c:pt>
                <c:pt idx="3628">
                  <c:v>1.4588858184160882</c:v>
                </c:pt>
                <c:pt idx="3629">
                  <c:v>1.4589707137345904</c:v>
                </c:pt>
                <c:pt idx="3630">
                  <c:v>1.4590556090530926</c:v>
                </c:pt>
                <c:pt idx="3631">
                  <c:v>1.4591405043715948</c:v>
                </c:pt>
                <c:pt idx="3632">
                  <c:v>1.459225399690097</c:v>
                </c:pt>
                <c:pt idx="3633">
                  <c:v>1.4593102950085992</c:v>
                </c:pt>
                <c:pt idx="3634">
                  <c:v>1.4593951903271014</c:v>
                </c:pt>
                <c:pt idx="3635">
                  <c:v>1.4594800856456036</c:v>
                </c:pt>
                <c:pt idx="3636">
                  <c:v>1.4595649809641058</c:v>
                </c:pt>
                <c:pt idx="3637">
                  <c:v>1.459649876282608</c:v>
                </c:pt>
                <c:pt idx="3638">
                  <c:v>1.4597347716011102</c:v>
                </c:pt>
                <c:pt idx="3639">
                  <c:v>1.4598196669196124</c:v>
                </c:pt>
                <c:pt idx="3640">
                  <c:v>1.4599045622381146</c:v>
                </c:pt>
                <c:pt idx="3641">
                  <c:v>1.4599894575566168</c:v>
                </c:pt>
                <c:pt idx="3642">
                  <c:v>1.460074352875119</c:v>
                </c:pt>
                <c:pt idx="3643">
                  <c:v>1.4601592481936212</c:v>
                </c:pt>
                <c:pt idx="3644">
                  <c:v>1.4602441435121234</c:v>
                </c:pt>
                <c:pt idx="3645">
                  <c:v>1.4603290388306256</c:v>
                </c:pt>
                <c:pt idx="3646">
                  <c:v>1.4604139341491278</c:v>
                </c:pt>
                <c:pt idx="3647">
                  <c:v>1.46049882946763</c:v>
                </c:pt>
                <c:pt idx="3648">
                  <c:v>1.4605837247861322</c:v>
                </c:pt>
                <c:pt idx="3649">
                  <c:v>1.4606686201046344</c:v>
                </c:pt>
                <c:pt idx="3650">
                  <c:v>1.4607535154231366</c:v>
                </c:pt>
                <c:pt idx="3651">
                  <c:v>1.4608384107416388</c:v>
                </c:pt>
                <c:pt idx="3652">
                  <c:v>1.460923306060141</c:v>
                </c:pt>
                <c:pt idx="3653">
                  <c:v>1.4610082013786432</c:v>
                </c:pt>
                <c:pt idx="3654">
                  <c:v>1.4610930966971454</c:v>
                </c:pt>
                <c:pt idx="3655">
                  <c:v>1.4611779920156476</c:v>
                </c:pt>
                <c:pt idx="3656">
                  <c:v>1.4612628873341498</c:v>
                </c:pt>
                <c:pt idx="3657">
                  <c:v>1.461347782652652</c:v>
                </c:pt>
                <c:pt idx="3658">
                  <c:v>1.4614326779711542</c:v>
                </c:pt>
                <c:pt idx="3659">
                  <c:v>1.4615175732896564</c:v>
                </c:pt>
                <c:pt idx="3660">
                  <c:v>1.4616024686081586</c:v>
                </c:pt>
                <c:pt idx="3661">
                  <c:v>1.4616873639266608</c:v>
                </c:pt>
                <c:pt idx="3662">
                  <c:v>1.461772259245163</c:v>
                </c:pt>
                <c:pt idx="3663">
                  <c:v>1.4618571545636652</c:v>
                </c:pt>
                <c:pt idx="3664">
                  <c:v>1.4619420498821674</c:v>
                </c:pt>
                <c:pt idx="3665">
                  <c:v>1.4620269452006696</c:v>
                </c:pt>
                <c:pt idx="3666">
                  <c:v>1.4621118405191718</c:v>
                </c:pt>
                <c:pt idx="3667">
                  <c:v>1.462196735837674</c:v>
                </c:pt>
                <c:pt idx="3668">
                  <c:v>1.4622816311561762</c:v>
                </c:pt>
                <c:pt idx="3669">
                  <c:v>1.4623665264746784</c:v>
                </c:pt>
                <c:pt idx="3670">
                  <c:v>1.4624514217931806</c:v>
                </c:pt>
                <c:pt idx="3671">
                  <c:v>1.4638914217931807</c:v>
                </c:pt>
                <c:pt idx="3672">
                  <c:v>1.4653314217931808</c:v>
                </c:pt>
                <c:pt idx="3673">
                  <c:v>1.4667714217931809</c:v>
                </c:pt>
                <c:pt idx="3674">
                  <c:v>1.468211421793181</c:v>
                </c:pt>
                <c:pt idx="3675">
                  <c:v>1.4696514217931811</c:v>
                </c:pt>
                <c:pt idx="3676">
                  <c:v>1.4710914217931812</c:v>
                </c:pt>
                <c:pt idx="3677">
                  <c:v>1.4725314217931813</c:v>
                </c:pt>
                <c:pt idx="3678">
                  <c:v>1.4739714217931814</c:v>
                </c:pt>
                <c:pt idx="3679">
                  <c:v>1.4754114217931815</c:v>
                </c:pt>
                <c:pt idx="3680">
                  <c:v>1.4768514217931816</c:v>
                </c:pt>
                <c:pt idx="3681">
                  <c:v>1.4782914217931817</c:v>
                </c:pt>
                <c:pt idx="3682">
                  <c:v>1.4797314217931818</c:v>
                </c:pt>
                <c:pt idx="3683">
                  <c:v>1.481171421793182</c:v>
                </c:pt>
                <c:pt idx="3684">
                  <c:v>1.4826114217931821</c:v>
                </c:pt>
                <c:pt idx="3685">
                  <c:v>1.4840514217931822</c:v>
                </c:pt>
                <c:pt idx="3686">
                  <c:v>1.4854914217931823</c:v>
                </c:pt>
                <c:pt idx="3687">
                  <c:v>1.4869314217931824</c:v>
                </c:pt>
                <c:pt idx="3688">
                  <c:v>1.4883714217931825</c:v>
                </c:pt>
                <c:pt idx="3689">
                  <c:v>1.4898114217931826</c:v>
                </c:pt>
                <c:pt idx="3690">
                  <c:v>1.4912514217931827</c:v>
                </c:pt>
                <c:pt idx="3691">
                  <c:v>1.4926914217931828</c:v>
                </c:pt>
                <c:pt idx="3692">
                  <c:v>1.4941314217931829</c:v>
                </c:pt>
                <c:pt idx="3693">
                  <c:v>1.495571421793183</c:v>
                </c:pt>
                <c:pt idx="3694">
                  <c:v>1.4970114217931831</c:v>
                </c:pt>
                <c:pt idx="3695">
                  <c:v>1.4984514217931832</c:v>
                </c:pt>
                <c:pt idx="3696">
                  <c:v>1.4998914217931834</c:v>
                </c:pt>
                <c:pt idx="3697">
                  <c:v>1.5013314217931835</c:v>
                </c:pt>
                <c:pt idx="3698">
                  <c:v>1.5027714217931836</c:v>
                </c:pt>
                <c:pt idx="3699">
                  <c:v>1.5042114217931837</c:v>
                </c:pt>
                <c:pt idx="3700">
                  <c:v>1.5056514217931838</c:v>
                </c:pt>
                <c:pt idx="3701">
                  <c:v>1.5070914217931839</c:v>
                </c:pt>
                <c:pt idx="3702">
                  <c:v>1.508531421793184</c:v>
                </c:pt>
                <c:pt idx="3703">
                  <c:v>1.5099714217931841</c:v>
                </c:pt>
                <c:pt idx="3704">
                  <c:v>1.5114114217931842</c:v>
                </c:pt>
                <c:pt idx="3705">
                  <c:v>1.5128514217931843</c:v>
                </c:pt>
                <c:pt idx="3706">
                  <c:v>1.5142914217931844</c:v>
                </c:pt>
                <c:pt idx="3707">
                  <c:v>1.5157314217931845</c:v>
                </c:pt>
                <c:pt idx="3708">
                  <c:v>1.5171714217931846</c:v>
                </c:pt>
                <c:pt idx="3709">
                  <c:v>1.5186114217931848</c:v>
                </c:pt>
                <c:pt idx="3710">
                  <c:v>1.5200514217931849</c:v>
                </c:pt>
                <c:pt idx="3711">
                  <c:v>1.5201363171116871</c:v>
                </c:pt>
                <c:pt idx="3712">
                  <c:v>1.5202212124301893</c:v>
                </c:pt>
                <c:pt idx="3713">
                  <c:v>1.5203061077486915</c:v>
                </c:pt>
                <c:pt idx="3714">
                  <c:v>1.5203910030671937</c:v>
                </c:pt>
                <c:pt idx="3715">
                  <c:v>1.5204758983856959</c:v>
                </c:pt>
                <c:pt idx="3716">
                  <c:v>1.5205607937041981</c:v>
                </c:pt>
                <c:pt idx="3717">
                  <c:v>1.5206456890227003</c:v>
                </c:pt>
                <c:pt idx="3718">
                  <c:v>1.5207305843412025</c:v>
                </c:pt>
                <c:pt idx="3719">
                  <c:v>1.5208154796597046</c:v>
                </c:pt>
                <c:pt idx="3720">
                  <c:v>1.5209003749782068</c:v>
                </c:pt>
                <c:pt idx="3721">
                  <c:v>1.520985270296709</c:v>
                </c:pt>
                <c:pt idx="3722">
                  <c:v>1.5210701656152112</c:v>
                </c:pt>
                <c:pt idx="3723">
                  <c:v>1.5211550609337134</c:v>
                </c:pt>
                <c:pt idx="3724">
                  <c:v>1.5212399562522156</c:v>
                </c:pt>
                <c:pt idx="3725">
                  <c:v>1.5213248515707178</c:v>
                </c:pt>
                <c:pt idx="3726">
                  <c:v>1.52140974688922</c:v>
                </c:pt>
                <c:pt idx="3727">
                  <c:v>1.5214946422077222</c:v>
                </c:pt>
                <c:pt idx="3728">
                  <c:v>1.5215795375262244</c:v>
                </c:pt>
                <c:pt idx="3729">
                  <c:v>1.5216644328447266</c:v>
                </c:pt>
                <c:pt idx="3730">
                  <c:v>1.5217493281632288</c:v>
                </c:pt>
                <c:pt idx="3731">
                  <c:v>1.521834223481731</c:v>
                </c:pt>
                <c:pt idx="3732">
                  <c:v>1.5219191188002332</c:v>
                </c:pt>
                <c:pt idx="3733">
                  <c:v>1.5220040141187354</c:v>
                </c:pt>
                <c:pt idx="3734">
                  <c:v>1.5220889094372376</c:v>
                </c:pt>
                <c:pt idx="3735">
                  <c:v>1.5221738047557398</c:v>
                </c:pt>
                <c:pt idx="3736">
                  <c:v>1.522258700074242</c:v>
                </c:pt>
                <c:pt idx="3737">
                  <c:v>1.5223435953927442</c:v>
                </c:pt>
                <c:pt idx="3738">
                  <c:v>1.5224284907112464</c:v>
                </c:pt>
                <c:pt idx="3739">
                  <c:v>1.5225133860297486</c:v>
                </c:pt>
                <c:pt idx="3740">
                  <c:v>1.5225982813482508</c:v>
                </c:pt>
                <c:pt idx="3741">
                  <c:v>1.522683176666753</c:v>
                </c:pt>
                <c:pt idx="3742">
                  <c:v>1.5227680719852552</c:v>
                </c:pt>
                <c:pt idx="3743">
                  <c:v>1.5228529673037574</c:v>
                </c:pt>
                <c:pt idx="3744">
                  <c:v>1.5229378626222596</c:v>
                </c:pt>
                <c:pt idx="3745">
                  <c:v>1.5230227579407618</c:v>
                </c:pt>
                <c:pt idx="3746">
                  <c:v>1.523107653259264</c:v>
                </c:pt>
                <c:pt idx="3747">
                  <c:v>1.5231925485777662</c:v>
                </c:pt>
                <c:pt idx="3748">
                  <c:v>1.5232774438962684</c:v>
                </c:pt>
                <c:pt idx="3749">
                  <c:v>1.5233623392147706</c:v>
                </c:pt>
                <c:pt idx="3750">
                  <c:v>1.5234472345332728</c:v>
                </c:pt>
                <c:pt idx="3751">
                  <c:v>1.523532129851775</c:v>
                </c:pt>
                <c:pt idx="3752">
                  <c:v>1.5236170251702772</c:v>
                </c:pt>
                <c:pt idx="3753">
                  <c:v>1.5237019204887794</c:v>
                </c:pt>
                <c:pt idx="3754">
                  <c:v>1.5237868158072816</c:v>
                </c:pt>
                <c:pt idx="3755">
                  <c:v>1.5238717111257838</c:v>
                </c:pt>
                <c:pt idx="3756">
                  <c:v>1.523956606444286</c:v>
                </c:pt>
                <c:pt idx="3757">
                  <c:v>1.5240415017627882</c:v>
                </c:pt>
                <c:pt idx="3758">
                  <c:v>1.5241263970812904</c:v>
                </c:pt>
                <c:pt idx="3759">
                  <c:v>1.5242112923997926</c:v>
                </c:pt>
                <c:pt idx="3760">
                  <c:v>1.5242961877182948</c:v>
                </c:pt>
                <c:pt idx="3761">
                  <c:v>1.524381083036797</c:v>
                </c:pt>
                <c:pt idx="3762">
                  <c:v>1.5244659783552992</c:v>
                </c:pt>
                <c:pt idx="3763">
                  <c:v>1.5245508736738014</c:v>
                </c:pt>
                <c:pt idx="3764">
                  <c:v>1.5246357689923036</c:v>
                </c:pt>
                <c:pt idx="3765">
                  <c:v>1.5247206643108058</c:v>
                </c:pt>
                <c:pt idx="3766">
                  <c:v>1.524805559629308</c:v>
                </c:pt>
                <c:pt idx="3767">
                  <c:v>1.5248904549478102</c:v>
                </c:pt>
                <c:pt idx="3768">
                  <c:v>1.5249753502663124</c:v>
                </c:pt>
                <c:pt idx="3769">
                  <c:v>1.5250602455848146</c:v>
                </c:pt>
                <c:pt idx="3770">
                  <c:v>1.5251451409033168</c:v>
                </c:pt>
                <c:pt idx="3771">
                  <c:v>1.525230036221819</c:v>
                </c:pt>
                <c:pt idx="3772">
                  <c:v>1.5253149315403212</c:v>
                </c:pt>
                <c:pt idx="3773">
                  <c:v>1.5253998268588234</c:v>
                </c:pt>
                <c:pt idx="3774">
                  <c:v>1.5254847221773256</c:v>
                </c:pt>
                <c:pt idx="3775">
                  <c:v>1.5255696174958278</c:v>
                </c:pt>
                <c:pt idx="3776">
                  <c:v>1.52565451281433</c:v>
                </c:pt>
                <c:pt idx="3777">
                  <c:v>1.5257394081328322</c:v>
                </c:pt>
                <c:pt idx="3778">
                  <c:v>1.5258243034513344</c:v>
                </c:pt>
                <c:pt idx="3779">
                  <c:v>1.5259091987698366</c:v>
                </c:pt>
                <c:pt idx="3780">
                  <c:v>1.5259940940883387</c:v>
                </c:pt>
                <c:pt idx="3781">
                  <c:v>1.5260789894068409</c:v>
                </c:pt>
                <c:pt idx="3782">
                  <c:v>1.5261638847253431</c:v>
                </c:pt>
                <c:pt idx="3783">
                  <c:v>1.5262487800438453</c:v>
                </c:pt>
                <c:pt idx="3784">
                  <c:v>1.5263336753623475</c:v>
                </c:pt>
                <c:pt idx="3785">
                  <c:v>1.5264185706808497</c:v>
                </c:pt>
                <c:pt idx="3786">
                  <c:v>1.5265034659993519</c:v>
                </c:pt>
                <c:pt idx="3787">
                  <c:v>1.5265883613178541</c:v>
                </c:pt>
                <c:pt idx="3788">
                  <c:v>1.5266732566363563</c:v>
                </c:pt>
                <c:pt idx="3789">
                  <c:v>1.5267581519548585</c:v>
                </c:pt>
                <c:pt idx="3790">
                  <c:v>1.5268430472733607</c:v>
                </c:pt>
                <c:pt idx="3791">
                  <c:v>1.5269279425918629</c:v>
                </c:pt>
                <c:pt idx="3792">
                  <c:v>1.5270128379103651</c:v>
                </c:pt>
                <c:pt idx="3793">
                  <c:v>1.5270977332288673</c:v>
                </c:pt>
                <c:pt idx="3794">
                  <c:v>1.5271826285473695</c:v>
                </c:pt>
                <c:pt idx="3795">
                  <c:v>1.5272675238658717</c:v>
                </c:pt>
                <c:pt idx="3796">
                  <c:v>1.5273524191843739</c:v>
                </c:pt>
                <c:pt idx="3797">
                  <c:v>1.5274373145028761</c:v>
                </c:pt>
                <c:pt idx="3798">
                  <c:v>1.5275222098213783</c:v>
                </c:pt>
                <c:pt idx="3799">
                  <c:v>1.5276071051398805</c:v>
                </c:pt>
                <c:pt idx="3800">
                  <c:v>1.5276920004583827</c:v>
                </c:pt>
                <c:pt idx="3801">
                  <c:v>1.5277768957768849</c:v>
                </c:pt>
                <c:pt idx="3802">
                  <c:v>1.5278617910953871</c:v>
                </c:pt>
                <c:pt idx="3803">
                  <c:v>1.5279466864138893</c:v>
                </c:pt>
                <c:pt idx="3804">
                  <c:v>1.5280315817323915</c:v>
                </c:pt>
                <c:pt idx="3805">
                  <c:v>1.5281164770508937</c:v>
                </c:pt>
                <c:pt idx="3806">
                  <c:v>1.5282013723693959</c:v>
                </c:pt>
                <c:pt idx="3807">
                  <c:v>1.5282862676878981</c:v>
                </c:pt>
                <c:pt idx="3808">
                  <c:v>1.5283711630064003</c:v>
                </c:pt>
                <c:pt idx="3809">
                  <c:v>1.5284560583249025</c:v>
                </c:pt>
                <c:pt idx="3810">
                  <c:v>1.5285409536434047</c:v>
                </c:pt>
                <c:pt idx="3811">
                  <c:v>1.5286258489619069</c:v>
                </c:pt>
                <c:pt idx="3812">
                  <c:v>1.5287107442804091</c:v>
                </c:pt>
                <c:pt idx="3813">
                  <c:v>1.5287956395989113</c:v>
                </c:pt>
                <c:pt idx="3814">
                  <c:v>1.5288805349174135</c:v>
                </c:pt>
                <c:pt idx="3815">
                  <c:v>1.5289654302359157</c:v>
                </c:pt>
                <c:pt idx="3816">
                  <c:v>1.5290503255544179</c:v>
                </c:pt>
                <c:pt idx="3817">
                  <c:v>1.5291352208729201</c:v>
                </c:pt>
                <c:pt idx="3818">
                  <c:v>1.5292201161914223</c:v>
                </c:pt>
                <c:pt idx="3819">
                  <c:v>1.5293050115099245</c:v>
                </c:pt>
                <c:pt idx="3820">
                  <c:v>1.5293899068284267</c:v>
                </c:pt>
                <c:pt idx="3821">
                  <c:v>1.5294748021469289</c:v>
                </c:pt>
                <c:pt idx="3822">
                  <c:v>1.5295596974654311</c:v>
                </c:pt>
                <c:pt idx="3823">
                  <c:v>1.5296445927839333</c:v>
                </c:pt>
                <c:pt idx="3824">
                  <c:v>1.5297294881024355</c:v>
                </c:pt>
                <c:pt idx="3825">
                  <c:v>1.5298143834209377</c:v>
                </c:pt>
                <c:pt idx="3826">
                  <c:v>1.5298992787394399</c:v>
                </c:pt>
                <c:pt idx="3827">
                  <c:v>1.5299841740579421</c:v>
                </c:pt>
                <c:pt idx="3828">
                  <c:v>1.5300690693764443</c:v>
                </c:pt>
                <c:pt idx="3829">
                  <c:v>1.5301539646949465</c:v>
                </c:pt>
                <c:pt idx="3830">
                  <c:v>1.5302388600134487</c:v>
                </c:pt>
                <c:pt idx="3831">
                  <c:v>1.5316788600134488</c:v>
                </c:pt>
                <c:pt idx="3832">
                  <c:v>1.5331188600134489</c:v>
                </c:pt>
                <c:pt idx="3833">
                  <c:v>1.534558860013449</c:v>
                </c:pt>
                <c:pt idx="3834">
                  <c:v>1.5359988600134491</c:v>
                </c:pt>
                <c:pt idx="3835">
                  <c:v>1.5374388600134492</c:v>
                </c:pt>
                <c:pt idx="3836">
                  <c:v>1.5388788600134493</c:v>
                </c:pt>
                <c:pt idx="3837">
                  <c:v>1.5403188600134494</c:v>
                </c:pt>
                <c:pt idx="3838">
                  <c:v>1.5417588600134495</c:v>
                </c:pt>
                <c:pt idx="3839">
                  <c:v>1.5431988600134496</c:v>
                </c:pt>
                <c:pt idx="3840">
                  <c:v>1.5446388600134497</c:v>
                </c:pt>
                <c:pt idx="3841">
                  <c:v>1.5460788600134499</c:v>
                </c:pt>
                <c:pt idx="3842">
                  <c:v>1.54751886001345</c:v>
                </c:pt>
                <c:pt idx="3843">
                  <c:v>1.5489588600134501</c:v>
                </c:pt>
                <c:pt idx="3844">
                  <c:v>1.5503988600134502</c:v>
                </c:pt>
                <c:pt idx="3845">
                  <c:v>1.5518388600134503</c:v>
                </c:pt>
                <c:pt idx="3846">
                  <c:v>1.5532788600134504</c:v>
                </c:pt>
                <c:pt idx="3847">
                  <c:v>1.5547188600134505</c:v>
                </c:pt>
                <c:pt idx="3848">
                  <c:v>1.5561588600134506</c:v>
                </c:pt>
                <c:pt idx="3849">
                  <c:v>1.5575988600134507</c:v>
                </c:pt>
                <c:pt idx="3850">
                  <c:v>1.5590388600134508</c:v>
                </c:pt>
                <c:pt idx="3851">
                  <c:v>1.5604788600134509</c:v>
                </c:pt>
                <c:pt idx="3852">
                  <c:v>1.561918860013451</c:v>
                </c:pt>
                <c:pt idx="3853">
                  <c:v>1.5633588600134511</c:v>
                </c:pt>
                <c:pt idx="3854">
                  <c:v>1.5647988600134513</c:v>
                </c:pt>
                <c:pt idx="3855">
                  <c:v>1.5662388600134514</c:v>
                </c:pt>
                <c:pt idx="3856">
                  <c:v>1.5676788600134515</c:v>
                </c:pt>
                <c:pt idx="3857">
                  <c:v>1.5691188600134516</c:v>
                </c:pt>
                <c:pt idx="3858">
                  <c:v>1.5705588600134517</c:v>
                </c:pt>
                <c:pt idx="3859">
                  <c:v>1.5719988600134518</c:v>
                </c:pt>
                <c:pt idx="3860">
                  <c:v>1.5734388600134519</c:v>
                </c:pt>
                <c:pt idx="3861">
                  <c:v>1.574878860013452</c:v>
                </c:pt>
                <c:pt idx="3862">
                  <c:v>1.5763188600134521</c:v>
                </c:pt>
                <c:pt idx="3863">
                  <c:v>1.5777588600134522</c:v>
                </c:pt>
                <c:pt idx="3864">
                  <c:v>1.5791988600134523</c:v>
                </c:pt>
                <c:pt idx="3865">
                  <c:v>1.5806388600134524</c:v>
                </c:pt>
                <c:pt idx="3866">
                  <c:v>1.5820788600134525</c:v>
                </c:pt>
                <c:pt idx="3867">
                  <c:v>1.5835188600134527</c:v>
                </c:pt>
                <c:pt idx="3868">
                  <c:v>1.5849588600134528</c:v>
                </c:pt>
                <c:pt idx="3869">
                  <c:v>1.5863988600134529</c:v>
                </c:pt>
                <c:pt idx="3870">
                  <c:v>1.587838860013453</c:v>
                </c:pt>
                <c:pt idx="3871">
                  <c:v>1.5879237553319552</c:v>
                </c:pt>
                <c:pt idx="3872">
                  <c:v>1.5880086506504574</c:v>
                </c:pt>
                <c:pt idx="3873">
                  <c:v>1.5880935459689596</c:v>
                </c:pt>
                <c:pt idx="3874">
                  <c:v>1.5881784412874618</c:v>
                </c:pt>
                <c:pt idx="3875">
                  <c:v>1.588263336605964</c:v>
                </c:pt>
                <c:pt idx="3876">
                  <c:v>1.5883482319244662</c:v>
                </c:pt>
                <c:pt idx="3877">
                  <c:v>1.5884331272429684</c:v>
                </c:pt>
                <c:pt idx="3878">
                  <c:v>1.5885180225614706</c:v>
                </c:pt>
                <c:pt idx="3879">
                  <c:v>1.5886029178799728</c:v>
                </c:pt>
                <c:pt idx="3880">
                  <c:v>1.588687813198475</c:v>
                </c:pt>
                <c:pt idx="3881">
                  <c:v>1.5887727085169772</c:v>
                </c:pt>
                <c:pt idx="3882">
                  <c:v>1.5888576038354794</c:v>
                </c:pt>
                <c:pt idx="3883">
                  <c:v>1.5889424991539816</c:v>
                </c:pt>
                <c:pt idx="3884">
                  <c:v>1.5890273944724838</c:v>
                </c:pt>
                <c:pt idx="3885">
                  <c:v>1.589112289790986</c:v>
                </c:pt>
                <c:pt idx="3886">
                  <c:v>1.5891971851094882</c:v>
                </c:pt>
                <c:pt idx="3887">
                  <c:v>1.5892820804279904</c:v>
                </c:pt>
                <c:pt idx="3888">
                  <c:v>1.5893669757464925</c:v>
                </c:pt>
                <c:pt idx="3889">
                  <c:v>1.5894518710649947</c:v>
                </c:pt>
                <c:pt idx="3890">
                  <c:v>1.5895367663834969</c:v>
                </c:pt>
                <c:pt idx="3891">
                  <c:v>1.5896216617019991</c:v>
                </c:pt>
                <c:pt idx="3892">
                  <c:v>1.5897065570205013</c:v>
                </c:pt>
                <c:pt idx="3893">
                  <c:v>1.5897914523390035</c:v>
                </c:pt>
                <c:pt idx="3894">
                  <c:v>1.5898763476575057</c:v>
                </c:pt>
                <c:pt idx="3895">
                  <c:v>1.5899612429760079</c:v>
                </c:pt>
                <c:pt idx="3896">
                  <c:v>1.5900461382945101</c:v>
                </c:pt>
                <c:pt idx="3897">
                  <c:v>1.5901310336130123</c:v>
                </c:pt>
                <c:pt idx="3898">
                  <c:v>1.5902159289315145</c:v>
                </c:pt>
                <c:pt idx="3899">
                  <c:v>1.5903008242500167</c:v>
                </c:pt>
                <c:pt idx="3900">
                  <c:v>1.5903857195685189</c:v>
                </c:pt>
                <c:pt idx="3901">
                  <c:v>1.5904706148870211</c:v>
                </c:pt>
                <c:pt idx="3902">
                  <c:v>1.5905555102055233</c:v>
                </c:pt>
                <c:pt idx="3903">
                  <c:v>1.5906404055240255</c:v>
                </c:pt>
                <c:pt idx="3904">
                  <c:v>1.5907253008425277</c:v>
                </c:pt>
                <c:pt idx="3905">
                  <c:v>1.5908101961610299</c:v>
                </c:pt>
                <c:pt idx="3906">
                  <c:v>1.5908950914795321</c:v>
                </c:pt>
                <c:pt idx="3907">
                  <c:v>1.5909799867980343</c:v>
                </c:pt>
                <c:pt idx="3908">
                  <c:v>1.5910648821165365</c:v>
                </c:pt>
                <c:pt idx="3909">
                  <c:v>1.5911497774350387</c:v>
                </c:pt>
                <c:pt idx="3910">
                  <c:v>1.5912346727535409</c:v>
                </c:pt>
                <c:pt idx="3911">
                  <c:v>1.5913195680720431</c:v>
                </c:pt>
                <c:pt idx="3912">
                  <c:v>1.5914044633905453</c:v>
                </c:pt>
                <c:pt idx="3913">
                  <c:v>1.5914893587090475</c:v>
                </c:pt>
                <c:pt idx="3914">
                  <c:v>1.5915742540275497</c:v>
                </c:pt>
                <c:pt idx="3915">
                  <c:v>1.5916591493460519</c:v>
                </c:pt>
                <c:pt idx="3916">
                  <c:v>1.5917440446645541</c:v>
                </c:pt>
                <c:pt idx="3917">
                  <c:v>1.5918289399830563</c:v>
                </c:pt>
                <c:pt idx="3918">
                  <c:v>1.5919138353015585</c:v>
                </c:pt>
                <c:pt idx="3919">
                  <c:v>1.5919987306200607</c:v>
                </c:pt>
                <c:pt idx="3920">
                  <c:v>1.5920836259385629</c:v>
                </c:pt>
                <c:pt idx="3921">
                  <c:v>1.5921685212570651</c:v>
                </c:pt>
                <c:pt idx="3922">
                  <c:v>1.5922534165755673</c:v>
                </c:pt>
                <c:pt idx="3923">
                  <c:v>1.5923383118940695</c:v>
                </c:pt>
                <c:pt idx="3924">
                  <c:v>1.5924232072125717</c:v>
                </c:pt>
                <c:pt idx="3925">
                  <c:v>1.5925081025310739</c:v>
                </c:pt>
                <c:pt idx="3926">
                  <c:v>1.5925929978495761</c:v>
                </c:pt>
                <c:pt idx="3927">
                  <c:v>1.5926778931680783</c:v>
                </c:pt>
                <c:pt idx="3928">
                  <c:v>1.5927627884865805</c:v>
                </c:pt>
                <c:pt idx="3929">
                  <c:v>1.5928476838050827</c:v>
                </c:pt>
                <c:pt idx="3930">
                  <c:v>1.5929325791235849</c:v>
                </c:pt>
                <c:pt idx="3931">
                  <c:v>1.5930174744420871</c:v>
                </c:pt>
                <c:pt idx="3932">
                  <c:v>1.5931023697605893</c:v>
                </c:pt>
                <c:pt idx="3933">
                  <c:v>1.5931872650790915</c:v>
                </c:pt>
                <c:pt idx="3934">
                  <c:v>1.5932721603975937</c:v>
                </c:pt>
                <c:pt idx="3935">
                  <c:v>1.5933570557160959</c:v>
                </c:pt>
                <c:pt idx="3936">
                  <c:v>1.5934419510345981</c:v>
                </c:pt>
                <c:pt idx="3937">
                  <c:v>1.5935268463531003</c:v>
                </c:pt>
                <c:pt idx="3938">
                  <c:v>1.5936117416716025</c:v>
                </c:pt>
                <c:pt idx="3939">
                  <c:v>1.5936966369901047</c:v>
                </c:pt>
                <c:pt idx="3940">
                  <c:v>1.5937815323086069</c:v>
                </c:pt>
                <c:pt idx="3941">
                  <c:v>1.5938664276271091</c:v>
                </c:pt>
                <c:pt idx="3942">
                  <c:v>1.5939513229456113</c:v>
                </c:pt>
                <c:pt idx="3943">
                  <c:v>1.5940362182641135</c:v>
                </c:pt>
                <c:pt idx="3944">
                  <c:v>1.5941211135826157</c:v>
                </c:pt>
                <c:pt idx="3945">
                  <c:v>1.5942060089011179</c:v>
                </c:pt>
                <c:pt idx="3946">
                  <c:v>1.5942909042196201</c:v>
                </c:pt>
                <c:pt idx="3947">
                  <c:v>1.5943757995381223</c:v>
                </c:pt>
                <c:pt idx="3948">
                  <c:v>1.5944606948566244</c:v>
                </c:pt>
                <c:pt idx="3949">
                  <c:v>1.5945455901751266</c:v>
                </c:pt>
                <c:pt idx="3950">
                  <c:v>1.5946304854936288</c:v>
                </c:pt>
                <c:pt idx="3951">
                  <c:v>1.594715380812131</c:v>
                </c:pt>
                <c:pt idx="3952">
                  <c:v>1.5948002761306332</c:v>
                </c:pt>
                <c:pt idx="3953">
                  <c:v>1.5948851714491354</c:v>
                </c:pt>
                <c:pt idx="3954">
                  <c:v>1.5949700667676376</c:v>
                </c:pt>
                <c:pt idx="3955">
                  <c:v>1.5950549620861398</c:v>
                </c:pt>
                <c:pt idx="3956">
                  <c:v>1.595139857404642</c:v>
                </c:pt>
                <c:pt idx="3957">
                  <c:v>1.5952247527231442</c:v>
                </c:pt>
                <c:pt idx="3958">
                  <c:v>1.5953096480416464</c:v>
                </c:pt>
                <c:pt idx="3959">
                  <c:v>1.5953945433601486</c:v>
                </c:pt>
                <c:pt idx="3960">
                  <c:v>1.5954794386786508</c:v>
                </c:pt>
                <c:pt idx="3961">
                  <c:v>1.595564333997153</c:v>
                </c:pt>
                <c:pt idx="3962">
                  <c:v>1.5956492293156552</c:v>
                </c:pt>
                <c:pt idx="3963">
                  <c:v>1.5957341246341574</c:v>
                </c:pt>
                <c:pt idx="3964">
                  <c:v>1.5958190199526596</c:v>
                </c:pt>
                <c:pt idx="3965">
                  <c:v>1.5959039152711618</c:v>
                </c:pt>
                <c:pt idx="3966">
                  <c:v>1.595988810589664</c:v>
                </c:pt>
                <c:pt idx="3967">
                  <c:v>1.5960737059081662</c:v>
                </c:pt>
                <c:pt idx="3968">
                  <c:v>1.5961586012266684</c:v>
                </c:pt>
                <c:pt idx="3969">
                  <c:v>1.5962434965451706</c:v>
                </c:pt>
                <c:pt idx="3970">
                  <c:v>1.5963283918636728</c:v>
                </c:pt>
                <c:pt idx="3971">
                  <c:v>1.596413287182175</c:v>
                </c:pt>
                <c:pt idx="3972">
                  <c:v>1.5964981825006772</c:v>
                </c:pt>
                <c:pt idx="3973">
                  <c:v>1.5965830778191794</c:v>
                </c:pt>
                <c:pt idx="3974">
                  <c:v>1.5966679731376816</c:v>
                </c:pt>
                <c:pt idx="3975">
                  <c:v>1.5967528684561838</c:v>
                </c:pt>
                <c:pt idx="3976">
                  <c:v>1.596837763774686</c:v>
                </c:pt>
                <c:pt idx="3977">
                  <c:v>1.5969226590931882</c:v>
                </c:pt>
                <c:pt idx="3978">
                  <c:v>1.5970075544116904</c:v>
                </c:pt>
                <c:pt idx="3979">
                  <c:v>1.5970924497301926</c:v>
                </c:pt>
                <c:pt idx="3980">
                  <c:v>1.5971773450486948</c:v>
                </c:pt>
                <c:pt idx="3981">
                  <c:v>1.597262240367197</c:v>
                </c:pt>
                <c:pt idx="3982">
                  <c:v>1.5973471356856992</c:v>
                </c:pt>
                <c:pt idx="3983">
                  <c:v>1.5974320310042014</c:v>
                </c:pt>
                <c:pt idx="3984">
                  <c:v>1.5975169263227036</c:v>
                </c:pt>
                <c:pt idx="3985">
                  <c:v>1.5976018216412058</c:v>
                </c:pt>
                <c:pt idx="3986">
                  <c:v>1.597686716959708</c:v>
                </c:pt>
                <c:pt idx="3987">
                  <c:v>1.5977716122782102</c:v>
                </c:pt>
                <c:pt idx="3988">
                  <c:v>1.5978565075967124</c:v>
                </c:pt>
                <c:pt idx="3989">
                  <c:v>1.5979414029152146</c:v>
                </c:pt>
                <c:pt idx="3990">
                  <c:v>1.5980262982337168</c:v>
                </c:pt>
                <c:pt idx="3991">
                  <c:v>1.5994662982337169</c:v>
                </c:pt>
                <c:pt idx="3992">
                  <c:v>1.600906298233717</c:v>
                </c:pt>
                <c:pt idx="3993">
                  <c:v>1.6023462982337171</c:v>
                </c:pt>
                <c:pt idx="3994">
                  <c:v>1.6037862982337172</c:v>
                </c:pt>
                <c:pt idx="3995">
                  <c:v>1.6052262982337173</c:v>
                </c:pt>
                <c:pt idx="3996">
                  <c:v>1.6066662982337174</c:v>
                </c:pt>
                <c:pt idx="3997">
                  <c:v>1.6081062982337175</c:v>
                </c:pt>
                <c:pt idx="3998">
                  <c:v>1.6095462982337176</c:v>
                </c:pt>
                <c:pt idx="3999">
                  <c:v>1.6109862982337178</c:v>
                </c:pt>
                <c:pt idx="4000">
                  <c:v>1.6124262982337179</c:v>
                </c:pt>
                <c:pt idx="4001">
                  <c:v>1.613866298233718</c:v>
                </c:pt>
                <c:pt idx="4002">
                  <c:v>1.6153062982337181</c:v>
                </c:pt>
                <c:pt idx="4003">
                  <c:v>1.6167462982337182</c:v>
                </c:pt>
                <c:pt idx="4004">
                  <c:v>1.6181862982337183</c:v>
                </c:pt>
                <c:pt idx="4005">
                  <c:v>1.6196262982337184</c:v>
                </c:pt>
                <c:pt idx="4006">
                  <c:v>1.6210662982337185</c:v>
                </c:pt>
                <c:pt idx="4007">
                  <c:v>1.6225062982337186</c:v>
                </c:pt>
                <c:pt idx="4008">
                  <c:v>1.6239462982337187</c:v>
                </c:pt>
                <c:pt idx="4009">
                  <c:v>1.6253862982337188</c:v>
                </c:pt>
                <c:pt idx="4010">
                  <c:v>1.6268262982337189</c:v>
                </c:pt>
                <c:pt idx="4011">
                  <c:v>1.628266298233719</c:v>
                </c:pt>
                <c:pt idx="4012">
                  <c:v>1.6297062982337192</c:v>
                </c:pt>
                <c:pt idx="4013">
                  <c:v>1.6311462982337193</c:v>
                </c:pt>
                <c:pt idx="4014">
                  <c:v>1.6325862982337194</c:v>
                </c:pt>
                <c:pt idx="4015">
                  <c:v>1.6340262982337195</c:v>
                </c:pt>
                <c:pt idx="4016">
                  <c:v>1.6354662982337196</c:v>
                </c:pt>
                <c:pt idx="4017">
                  <c:v>1.6369062982337197</c:v>
                </c:pt>
                <c:pt idx="4018">
                  <c:v>1.6383462982337198</c:v>
                </c:pt>
                <c:pt idx="4019">
                  <c:v>1.6397862982337199</c:v>
                </c:pt>
                <c:pt idx="4020">
                  <c:v>1.64122629823372</c:v>
                </c:pt>
                <c:pt idx="4021">
                  <c:v>1.6426662982337201</c:v>
                </c:pt>
                <c:pt idx="4022">
                  <c:v>1.6441062982337202</c:v>
                </c:pt>
                <c:pt idx="4023">
                  <c:v>1.6455462982337203</c:v>
                </c:pt>
                <c:pt idx="4024">
                  <c:v>1.6469862982337204</c:v>
                </c:pt>
                <c:pt idx="4025">
                  <c:v>1.6484262982337206</c:v>
                </c:pt>
                <c:pt idx="4026">
                  <c:v>1.6498662982337207</c:v>
                </c:pt>
                <c:pt idx="4027">
                  <c:v>1.6513062982337208</c:v>
                </c:pt>
                <c:pt idx="4028">
                  <c:v>1.6527462982337209</c:v>
                </c:pt>
                <c:pt idx="4029">
                  <c:v>1.654186298233721</c:v>
                </c:pt>
                <c:pt idx="4030">
                  <c:v>1.6556262982337211</c:v>
                </c:pt>
                <c:pt idx="4031">
                  <c:v>1.6557111935522233</c:v>
                </c:pt>
                <c:pt idx="4032">
                  <c:v>1.6557960888707255</c:v>
                </c:pt>
                <c:pt idx="4033">
                  <c:v>1.6558809841892277</c:v>
                </c:pt>
                <c:pt idx="4034">
                  <c:v>1.6559658795077299</c:v>
                </c:pt>
                <c:pt idx="4035">
                  <c:v>1.6560507748262321</c:v>
                </c:pt>
                <c:pt idx="4036">
                  <c:v>1.6561356701447343</c:v>
                </c:pt>
                <c:pt idx="4037">
                  <c:v>1.6562205654632365</c:v>
                </c:pt>
                <c:pt idx="4038">
                  <c:v>1.6563054607817387</c:v>
                </c:pt>
                <c:pt idx="4039">
                  <c:v>1.6563903561002409</c:v>
                </c:pt>
                <c:pt idx="4040">
                  <c:v>1.6564752514187431</c:v>
                </c:pt>
                <c:pt idx="4041">
                  <c:v>1.6565601467372453</c:v>
                </c:pt>
                <c:pt idx="4042">
                  <c:v>1.6566450420557475</c:v>
                </c:pt>
                <c:pt idx="4043">
                  <c:v>1.6567299373742497</c:v>
                </c:pt>
                <c:pt idx="4044">
                  <c:v>1.6568148326927519</c:v>
                </c:pt>
                <c:pt idx="4045">
                  <c:v>1.6568997280112541</c:v>
                </c:pt>
                <c:pt idx="4046">
                  <c:v>1.6569846233297563</c:v>
                </c:pt>
                <c:pt idx="4047">
                  <c:v>1.6570695186482585</c:v>
                </c:pt>
                <c:pt idx="4048">
                  <c:v>1.6571544139667607</c:v>
                </c:pt>
                <c:pt idx="4049">
                  <c:v>1.6572393092852629</c:v>
                </c:pt>
                <c:pt idx="4050">
                  <c:v>1.6573242046037651</c:v>
                </c:pt>
                <c:pt idx="4051">
                  <c:v>1.6574090999222673</c:v>
                </c:pt>
                <c:pt idx="4052">
                  <c:v>1.6574939952407695</c:v>
                </c:pt>
                <c:pt idx="4053">
                  <c:v>1.6575788905592717</c:v>
                </c:pt>
                <c:pt idx="4054">
                  <c:v>1.6576637858777739</c:v>
                </c:pt>
                <c:pt idx="4055">
                  <c:v>1.6577486811962761</c:v>
                </c:pt>
                <c:pt idx="4056">
                  <c:v>1.6578335765147783</c:v>
                </c:pt>
                <c:pt idx="4057">
                  <c:v>1.6579184718332804</c:v>
                </c:pt>
                <c:pt idx="4058">
                  <c:v>1.6580033671517826</c:v>
                </c:pt>
                <c:pt idx="4059">
                  <c:v>1.6580882624702848</c:v>
                </c:pt>
                <c:pt idx="4060">
                  <c:v>1.658173157788787</c:v>
                </c:pt>
                <c:pt idx="4061">
                  <c:v>1.6582580531072892</c:v>
                </c:pt>
                <c:pt idx="4062">
                  <c:v>1.6583429484257914</c:v>
                </c:pt>
                <c:pt idx="4063">
                  <c:v>1.6584278437442936</c:v>
                </c:pt>
                <c:pt idx="4064">
                  <c:v>1.6585127390627958</c:v>
                </c:pt>
                <c:pt idx="4065">
                  <c:v>1.658597634381298</c:v>
                </c:pt>
                <c:pt idx="4066">
                  <c:v>1.6586825296998002</c:v>
                </c:pt>
                <c:pt idx="4067">
                  <c:v>1.6587674250183024</c:v>
                </c:pt>
                <c:pt idx="4068">
                  <c:v>1.6588523203368046</c:v>
                </c:pt>
                <c:pt idx="4069">
                  <c:v>1.6589372156553068</c:v>
                </c:pt>
                <c:pt idx="4070">
                  <c:v>1.659022110973809</c:v>
                </c:pt>
                <c:pt idx="4071">
                  <c:v>1.6591070062923112</c:v>
                </c:pt>
                <c:pt idx="4072">
                  <c:v>1.6591919016108134</c:v>
                </c:pt>
                <c:pt idx="4073">
                  <c:v>1.6592767969293156</c:v>
                </c:pt>
                <c:pt idx="4074">
                  <c:v>1.6593616922478178</c:v>
                </c:pt>
                <c:pt idx="4075">
                  <c:v>1.65944658756632</c:v>
                </c:pt>
                <c:pt idx="4076">
                  <c:v>1.6595314828848222</c:v>
                </c:pt>
                <c:pt idx="4077">
                  <c:v>1.6596163782033244</c:v>
                </c:pt>
                <c:pt idx="4078">
                  <c:v>1.6597012735218266</c:v>
                </c:pt>
                <c:pt idx="4079">
                  <c:v>1.6597861688403288</c:v>
                </c:pt>
                <c:pt idx="4080">
                  <c:v>1.659871064158831</c:v>
                </c:pt>
                <c:pt idx="4081">
                  <c:v>1.6599559594773332</c:v>
                </c:pt>
                <c:pt idx="4082">
                  <c:v>1.6600408547958354</c:v>
                </c:pt>
                <c:pt idx="4083">
                  <c:v>1.6601257501143376</c:v>
                </c:pt>
                <c:pt idx="4084">
                  <c:v>1.6602106454328398</c:v>
                </c:pt>
                <c:pt idx="4085">
                  <c:v>1.660295540751342</c:v>
                </c:pt>
                <c:pt idx="4086">
                  <c:v>1.6603804360698442</c:v>
                </c:pt>
                <c:pt idx="4087">
                  <c:v>1.6604653313883464</c:v>
                </c:pt>
                <c:pt idx="4088">
                  <c:v>1.6605502267068486</c:v>
                </c:pt>
                <c:pt idx="4089">
                  <c:v>1.6606351220253508</c:v>
                </c:pt>
                <c:pt idx="4090">
                  <c:v>1.660720017343853</c:v>
                </c:pt>
                <c:pt idx="4091">
                  <c:v>1.6608049126623552</c:v>
                </c:pt>
                <c:pt idx="4092">
                  <c:v>1.6608898079808574</c:v>
                </c:pt>
                <c:pt idx="4093">
                  <c:v>1.6609747032993596</c:v>
                </c:pt>
                <c:pt idx="4094">
                  <c:v>1.6610595986178618</c:v>
                </c:pt>
                <c:pt idx="4095">
                  <c:v>1.661144493936364</c:v>
                </c:pt>
                <c:pt idx="4096">
                  <c:v>1.6612293892548662</c:v>
                </c:pt>
                <c:pt idx="4097">
                  <c:v>1.6613142845733684</c:v>
                </c:pt>
                <c:pt idx="4098">
                  <c:v>1.6613991798918706</c:v>
                </c:pt>
                <c:pt idx="4099">
                  <c:v>1.6614840752103728</c:v>
                </c:pt>
                <c:pt idx="4100">
                  <c:v>1.661568970528875</c:v>
                </c:pt>
                <c:pt idx="4101">
                  <c:v>1.6616538658473772</c:v>
                </c:pt>
                <c:pt idx="4102">
                  <c:v>1.6617387611658794</c:v>
                </c:pt>
                <c:pt idx="4103">
                  <c:v>1.6618236564843816</c:v>
                </c:pt>
                <c:pt idx="4104">
                  <c:v>1.6619085518028838</c:v>
                </c:pt>
                <c:pt idx="4105">
                  <c:v>1.661993447121386</c:v>
                </c:pt>
                <c:pt idx="4106">
                  <c:v>1.6620783424398882</c:v>
                </c:pt>
                <c:pt idx="4107">
                  <c:v>1.6621632377583904</c:v>
                </c:pt>
                <c:pt idx="4108">
                  <c:v>1.6622481330768926</c:v>
                </c:pt>
                <c:pt idx="4109">
                  <c:v>1.6623330283953948</c:v>
                </c:pt>
                <c:pt idx="4110">
                  <c:v>1.662417923713897</c:v>
                </c:pt>
                <c:pt idx="4111">
                  <c:v>1.6625028190323992</c:v>
                </c:pt>
                <c:pt idx="4112">
                  <c:v>1.6625877143509014</c:v>
                </c:pt>
                <c:pt idx="4113">
                  <c:v>1.6626726096694036</c:v>
                </c:pt>
                <c:pt idx="4114">
                  <c:v>1.6627575049879058</c:v>
                </c:pt>
                <c:pt idx="4115">
                  <c:v>1.662842400306408</c:v>
                </c:pt>
                <c:pt idx="4116">
                  <c:v>1.6629272956249102</c:v>
                </c:pt>
                <c:pt idx="4117">
                  <c:v>1.6630121909434123</c:v>
                </c:pt>
                <c:pt idx="4118">
                  <c:v>1.6630970862619145</c:v>
                </c:pt>
                <c:pt idx="4119">
                  <c:v>1.6631819815804167</c:v>
                </c:pt>
                <c:pt idx="4120">
                  <c:v>1.6632668768989189</c:v>
                </c:pt>
                <c:pt idx="4121">
                  <c:v>1.6633517722174211</c:v>
                </c:pt>
                <c:pt idx="4122">
                  <c:v>1.6634366675359233</c:v>
                </c:pt>
                <c:pt idx="4123">
                  <c:v>1.6635215628544255</c:v>
                </c:pt>
                <c:pt idx="4124">
                  <c:v>1.6636064581729277</c:v>
                </c:pt>
                <c:pt idx="4125">
                  <c:v>1.6636913534914299</c:v>
                </c:pt>
                <c:pt idx="4126">
                  <c:v>1.6637762488099321</c:v>
                </c:pt>
                <c:pt idx="4127">
                  <c:v>1.6638611441284343</c:v>
                </c:pt>
                <c:pt idx="4128">
                  <c:v>1.6639460394469365</c:v>
                </c:pt>
                <c:pt idx="4129">
                  <c:v>1.6640309347654387</c:v>
                </c:pt>
                <c:pt idx="4130">
                  <c:v>1.6641158300839409</c:v>
                </c:pt>
                <c:pt idx="4131">
                  <c:v>1.6642007254024431</c:v>
                </c:pt>
                <c:pt idx="4132">
                  <c:v>1.6642856207209453</c:v>
                </c:pt>
                <c:pt idx="4133">
                  <c:v>1.6643705160394475</c:v>
                </c:pt>
                <c:pt idx="4134">
                  <c:v>1.6644554113579497</c:v>
                </c:pt>
                <c:pt idx="4135">
                  <c:v>1.6645403066764519</c:v>
                </c:pt>
                <c:pt idx="4136">
                  <c:v>1.6646252019949541</c:v>
                </c:pt>
                <c:pt idx="4137">
                  <c:v>1.6647100973134563</c:v>
                </c:pt>
                <c:pt idx="4138">
                  <c:v>1.6647949926319585</c:v>
                </c:pt>
                <c:pt idx="4139">
                  <c:v>1.6648798879504607</c:v>
                </c:pt>
                <c:pt idx="4140">
                  <c:v>1.6649647832689629</c:v>
                </c:pt>
                <c:pt idx="4141">
                  <c:v>1.6650496785874651</c:v>
                </c:pt>
                <c:pt idx="4142">
                  <c:v>1.6651345739059673</c:v>
                </c:pt>
                <c:pt idx="4143">
                  <c:v>1.6652194692244695</c:v>
                </c:pt>
                <c:pt idx="4144">
                  <c:v>1.6653043645429717</c:v>
                </c:pt>
                <c:pt idx="4145">
                  <c:v>1.6653892598614739</c:v>
                </c:pt>
                <c:pt idx="4146">
                  <c:v>1.6654741551799761</c:v>
                </c:pt>
                <c:pt idx="4147">
                  <c:v>1.6655590504984783</c:v>
                </c:pt>
                <c:pt idx="4148">
                  <c:v>1.6656439458169805</c:v>
                </c:pt>
                <c:pt idx="4149">
                  <c:v>1.6657288411354827</c:v>
                </c:pt>
                <c:pt idx="4150">
                  <c:v>1.6658137364539849</c:v>
                </c:pt>
                <c:pt idx="4151">
                  <c:v>1.667253736453985</c:v>
                </c:pt>
                <c:pt idx="4152">
                  <c:v>1.6686937364539851</c:v>
                </c:pt>
                <c:pt idx="4153">
                  <c:v>1.6701337364539852</c:v>
                </c:pt>
                <c:pt idx="4154">
                  <c:v>1.6715737364539853</c:v>
                </c:pt>
                <c:pt idx="4155">
                  <c:v>1.6730137364539854</c:v>
                </c:pt>
                <c:pt idx="4156">
                  <c:v>1.6744537364539855</c:v>
                </c:pt>
                <c:pt idx="4157">
                  <c:v>1.6758937364539856</c:v>
                </c:pt>
                <c:pt idx="4158">
                  <c:v>1.6773337364539858</c:v>
                </c:pt>
                <c:pt idx="4159">
                  <c:v>1.6787737364539859</c:v>
                </c:pt>
                <c:pt idx="4160">
                  <c:v>1.680213736453986</c:v>
                </c:pt>
                <c:pt idx="4161">
                  <c:v>1.6816537364539861</c:v>
                </c:pt>
                <c:pt idx="4162">
                  <c:v>1.6830937364539862</c:v>
                </c:pt>
                <c:pt idx="4163">
                  <c:v>1.6845337364539863</c:v>
                </c:pt>
                <c:pt idx="4164">
                  <c:v>1.6859737364539864</c:v>
                </c:pt>
                <c:pt idx="4165">
                  <c:v>1.6874137364539865</c:v>
                </c:pt>
                <c:pt idx="4166">
                  <c:v>1.6888537364539866</c:v>
                </c:pt>
                <c:pt idx="4167">
                  <c:v>1.6902937364539867</c:v>
                </c:pt>
                <c:pt idx="4168">
                  <c:v>1.6917337364539868</c:v>
                </c:pt>
                <c:pt idx="4169">
                  <c:v>1.6931737364539869</c:v>
                </c:pt>
                <c:pt idx="4170">
                  <c:v>1.6946137364539871</c:v>
                </c:pt>
                <c:pt idx="4171">
                  <c:v>1.6960537364539872</c:v>
                </c:pt>
                <c:pt idx="4172">
                  <c:v>1.6974937364539873</c:v>
                </c:pt>
                <c:pt idx="4173">
                  <c:v>1.6989337364539874</c:v>
                </c:pt>
                <c:pt idx="4174">
                  <c:v>1.7003737364539875</c:v>
                </c:pt>
                <c:pt idx="4175">
                  <c:v>1.7018137364539876</c:v>
                </c:pt>
                <c:pt idx="4176">
                  <c:v>1.7032537364539877</c:v>
                </c:pt>
                <c:pt idx="4177">
                  <c:v>1.7046937364539878</c:v>
                </c:pt>
                <c:pt idx="4178">
                  <c:v>1.7061337364539879</c:v>
                </c:pt>
                <c:pt idx="4179">
                  <c:v>1.707573736453988</c:v>
                </c:pt>
                <c:pt idx="4180">
                  <c:v>1.7090137364539881</c:v>
                </c:pt>
                <c:pt idx="4181">
                  <c:v>1.7104537364539882</c:v>
                </c:pt>
                <c:pt idx="4182">
                  <c:v>1.7118937364539883</c:v>
                </c:pt>
                <c:pt idx="4183">
                  <c:v>1.7133337364539885</c:v>
                </c:pt>
                <c:pt idx="4184">
                  <c:v>1.7147737364539886</c:v>
                </c:pt>
                <c:pt idx="4185">
                  <c:v>1.7162137364539887</c:v>
                </c:pt>
                <c:pt idx="4186">
                  <c:v>1.7176537364539888</c:v>
                </c:pt>
                <c:pt idx="4187">
                  <c:v>1.7190937364539889</c:v>
                </c:pt>
                <c:pt idx="4188">
                  <c:v>1.720533736453989</c:v>
                </c:pt>
                <c:pt idx="4189">
                  <c:v>1.7219737364539891</c:v>
                </c:pt>
                <c:pt idx="4190">
                  <c:v>1.7234137364539892</c:v>
                </c:pt>
                <c:pt idx="4191">
                  <c:v>1.7234986317724914</c:v>
                </c:pt>
                <c:pt idx="4192">
                  <c:v>1.7235835270909936</c:v>
                </c:pt>
                <c:pt idx="4193">
                  <c:v>1.7236684224094958</c:v>
                </c:pt>
                <c:pt idx="4194">
                  <c:v>1.723753317727998</c:v>
                </c:pt>
                <c:pt idx="4195">
                  <c:v>1.7238382130465002</c:v>
                </c:pt>
                <c:pt idx="4196">
                  <c:v>1.7239231083650024</c:v>
                </c:pt>
                <c:pt idx="4197">
                  <c:v>1.7240080036835046</c:v>
                </c:pt>
                <c:pt idx="4198">
                  <c:v>1.7240928990020068</c:v>
                </c:pt>
                <c:pt idx="4199">
                  <c:v>1.724177794320509</c:v>
                </c:pt>
                <c:pt idx="4200">
                  <c:v>1.7242626896390112</c:v>
                </c:pt>
                <c:pt idx="4201">
                  <c:v>1.7243475849575134</c:v>
                </c:pt>
                <c:pt idx="4202">
                  <c:v>1.7244324802760156</c:v>
                </c:pt>
                <c:pt idx="4203">
                  <c:v>1.7245173755945178</c:v>
                </c:pt>
                <c:pt idx="4204">
                  <c:v>1.72460227091302</c:v>
                </c:pt>
                <c:pt idx="4205">
                  <c:v>1.7246871662315222</c:v>
                </c:pt>
                <c:pt idx="4206">
                  <c:v>1.7247720615500244</c:v>
                </c:pt>
                <c:pt idx="4207">
                  <c:v>1.7248569568685266</c:v>
                </c:pt>
                <c:pt idx="4208">
                  <c:v>1.7249418521870288</c:v>
                </c:pt>
                <c:pt idx="4209">
                  <c:v>1.725026747505531</c:v>
                </c:pt>
                <c:pt idx="4210">
                  <c:v>1.7251116428240332</c:v>
                </c:pt>
                <c:pt idx="4211">
                  <c:v>1.7251965381425354</c:v>
                </c:pt>
                <c:pt idx="4212">
                  <c:v>1.7252814334610376</c:v>
                </c:pt>
                <c:pt idx="4213">
                  <c:v>1.7253663287795398</c:v>
                </c:pt>
                <c:pt idx="4214">
                  <c:v>1.725451224098042</c:v>
                </c:pt>
                <c:pt idx="4215">
                  <c:v>1.7255361194165442</c:v>
                </c:pt>
                <c:pt idx="4216">
                  <c:v>1.7256210147350464</c:v>
                </c:pt>
                <c:pt idx="4217">
                  <c:v>1.7257059100535486</c:v>
                </c:pt>
                <c:pt idx="4218">
                  <c:v>1.7257908053720508</c:v>
                </c:pt>
                <c:pt idx="4219">
                  <c:v>1.725875700690553</c:v>
                </c:pt>
                <c:pt idx="4220">
                  <c:v>1.7259605960090552</c:v>
                </c:pt>
                <c:pt idx="4221">
                  <c:v>1.7260454913275574</c:v>
                </c:pt>
                <c:pt idx="4222">
                  <c:v>1.7261303866460596</c:v>
                </c:pt>
                <c:pt idx="4223">
                  <c:v>1.7262152819645618</c:v>
                </c:pt>
                <c:pt idx="4224">
                  <c:v>1.726300177283064</c:v>
                </c:pt>
                <c:pt idx="4225">
                  <c:v>1.7263850726015662</c:v>
                </c:pt>
                <c:pt idx="4226">
                  <c:v>1.7264699679200683</c:v>
                </c:pt>
                <c:pt idx="4227">
                  <c:v>1.7265548632385705</c:v>
                </c:pt>
                <c:pt idx="4228">
                  <c:v>1.7266397585570727</c:v>
                </c:pt>
                <c:pt idx="4229">
                  <c:v>1.7267246538755749</c:v>
                </c:pt>
                <c:pt idx="4230">
                  <c:v>1.7268095491940771</c:v>
                </c:pt>
                <c:pt idx="4231">
                  <c:v>1.7268944445125793</c:v>
                </c:pt>
                <c:pt idx="4232">
                  <c:v>1.7269793398310815</c:v>
                </c:pt>
                <c:pt idx="4233">
                  <c:v>1.7270642351495837</c:v>
                </c:pt>
                <c:pt idx="4234">
                  <c:v>1.7271491304680859</c:v>
                </c:pt>
                <c:pt idx="4235">
                  <c:v>1.7272340257865881</c:v>
                </c:pt>
                <c:pt idx="4236">
                  <c:v>1.7273189211050903</c:v>
                </c:pt>
                <c:pt idx="4237">
                  <c:v>1.7274038164235925</c:v>
                </c:pt>
                <c:pt idx="4238">
                  <c:v>1.7274887117420947</c:v>
                </c:pt>
                <c:pt idx="4239">
                  <c:v>1.7275736070605969</c:v>
                </c:pt>
                <c:pt idx="4240">
                  <c:v>1.7276585023790991</c:v>
                </c:pt>
                <c:pt idx="4241">
                  <c:v>1.7277433976976013</c:v>
                </c:pt>
                <c:pt idx="4242">
                  <c:v>1.7278282930161035</c:v>
                </c:pt>
                <c:pt idx="4243">
                  <c:v>1.7279131883346057</c:v>
                </c:pt>
                <c:pt idx="4244">
                  <c:v>1.7279980836531079</c:v>
                </c:pt>
                <c:pt idx="4245">
                  <c:v>1.7280829789716101</c:v>
                </c:pt>
                <c:pt idx="4246">
                  <c:v>1.7281678742901123</c:v>
                </c:pt>
                <c:pt idx="4247">
                  <c:v>1.7282527696086145</c:v>
                </c:pt>
                <c:pt idx="4248">
                  <c:v>1.7283376649271167</c:v>
                </c:pt>
                <c:pt idx="4249">
                  <c:v>1.7284225602456189</c:v>
                </c:pt>
                <c:pt idx="4250">
                  <c:v>1.7285074555641211</c:v>
                </c:pt>
                <c:pt idx="4251">
                  <c:v>1.7285923508826233</c:v>
                </c:pt>
                <c:pt idx="4252">
                  <c:v>1.7286772462011255</c:v>
                </c:pt>
                <c:pt idx="4253">
                  <c:v>1.7287621415196277</c:v>
                </c:pt>
                <c:pt idx="4254">
                  <c:v>1.7288470368381299</c:v>
                </c:pt>
                <c:pt idx="4255">
                  <c:v>1.7289319321566321</c:v>
                </c:pt>
                <c:pt idx="4256">
                  <c:v>1.7290168274751343</c:v>
                </c:pt>
                <c:pt idx="4257">
                  <c:v>1.7291017227936365</c:v>
                </c:pt>
                <c:pt idx="4258">
                  <c:v>1.7291866181121387</c:v>
                </c:pt>
                <c:pt idx="4259">
                  <c:v>1.7292715134306409</c:v>
                </c:pt>
                <c:pt idx="4260">
                  <c:v>1.7293564087491431</c:v>
                </c:pt>
                <c:pt idx="4261">
                  <c:v>1.7294413040676453</c:v>
                </c:pt>
                <c:pt idx="4262">
                  <c:v>1.7295261993861475</c:v>
                </c:pt>
                <c:pt idx="4263">
                  <c:v>1.7296110947046497</c:v>
                </c:pt>
                <c:pt idx="4264">
                  <c:v>1.7296959900231519</c:v>
                </c:pt>
                <c:pt idx="4265">
                  <c:v>1.7297808853416541</c:v>
                </c:pt>
                <c:pt idx="4266">
                  <c:v>1.7298657806601563</c:v>
                </c:pt>
                <c:pt idx="4267">
                  <c:v>1.7299506759786585</c:v>
                </c:pt>
                <c:pt idx="4268">
                  <c:v>1.7300355712971607</c:v>
                </c:pt>
                <c:pt idx="4269">
                  <c:v>1.7301204666156629</c:v>
                </c:pt>
                <c:pt idx="4270">
                  <c:v>1.7302053619341651</c:v>
                </c:pt>
                <c:pt idx="4271">
                  <c:v>1.7302902572526673</c:v>
                </c:pt>
                <c:pt idx="4272">
                  <c:v>1.7303751525711695</c:v>
                </c:pt>
                <c:pt idx="4273">
                  <c:v>1.7304600478896717</c:v>
                </c:pt>
                <c:pt idx="4274">
                  <c:v>1.7305449432081739</c:v>
                </c:pt>
                <c:pt idx="4275">
                  <c:v>1.7306298385266761</c:v>
                </c:pt>
                <c:pt idx="4276">
                  <c:v>1.7307147338451783</c:v>
                </c:pt>
                <c:pt idx="4277">
                  <c:v>1.7307996291636805</c:v>
                </c:pt>
                <c:pt idx="4278">
                  <c:v>1.7308845244821827</c:v>
                </c:pt>
                <c:pt idx="4279">
                  <c:v>1.7309694198006849</c:v>
                </c:pt>
                <c:pt idx="4280">
                  <c:v>1.7310543151191871</c:v>
                </c:pt>
                <c:pt idx="4281">
                  <c:v>1.7311392104376893</c:v>
                </c:pt>
                <c:pt idx="4282">
                  <c:v>1.7312241057561915</c:v>
                </c:pt>
                <c:pt idx="4283">
                  <c:v>1.7313090010746937</c:v>
                </c:pt>
                <c:pt idx="4284">
                  <c:v>1.7313938963931959</c:v>
                </c:pt>
                <c:pt idx="4285">
                  <c:v>1.7314787917116981</c:v>
                </c:pt>
                <c:pt idx="4286">
                  <c:v>1.7315636870302002</c:v>
                </c:pt>
                <c:pt idx="4287">
                  <c:v>1.7316485823487024</c:v>
                </c:pt>
                <c:pt idx="4288">
                  <c:v>1.7317334776672046</c:v>
                </c:pt>
                <c:pt idx="4289">
                  <c:v>1.7318183729857068</c:v>
                </c:pt>
                <c:pt idx="4290">
                  <c:v>1.731903268304209</c:v>
                </c:pt>
                <c:pt idx="4291">
                  <c:v>1.7319881636227112</c:v>
                </c:pt>
                <c:pt idx="4292">
                  <c:v>1.7320730589412134</c:v>
                </c:pt>
                <c:pt idx="4293">
                  <c:v>1.7321579542597156</c:v>
                </c:pt>
                <c:pt idx="4294">
                  <c:v>1.7322428495782178</c:v>
                </c:pt>
                <c:pt idx="4295">
                  <c:v>1.73232774489672</c:v>
                </c:pt>
                <c:pt idx="4296">
                  <c:v>1.7324126402152222</c:v>
                </c:pt>
                <c:pt idx="4297">
                  <c:v>1.7324975355337244</c:v>
                </c:pt>
                <c:pt idx="4298">
                  <c:v>1.7325824308522266</c:v>
                </c:pt>
                <c:pt idx="4299">
                  <c:v>1.7326673261707288</c:v>
                </c:pt>
                <c:pt idx="4300">
                  <c:v>1.732752221489231</c:v>
                </c:pt>
                <c:pt idx="4301">
                  <c:v>1.7328371168077332</c:v>
                </c:pt>
                <c:pt idx="4302">
                  <c:v>1.7329220121262354</c:v>
                </c:pt>
                <c:pt idx="4303">
                  <c:v>1.7330069074447376</c:v>
                </c:pt>
                <c:pt idx="4304">
                  <c:v>1.7330918027632398</c:v>
                </c:pt>
                <c:pt idx="4305">
                  <c:v>1.733176698081742</c:v>
                </c:pt>
                <c:pt idx="4306">
                  <c:v>1.7332615934002442</c:v>
                </c:pt>
                <c:pt idx="4307">
                  <c:v>1.7333464887187464</c:v>
                </c:pt>
                <c:pt idx="4308">
                  <c:v>1.7334313840372486</c:v>
                </c:pt>
                <c:pt idx="4309">
                  <c:v>1.7335162793557508</c:v>
                </c:pt>
                <c:pt idx="4310">
                  <c:v>1.733601174674253</c:v>
                </c:pt>
                <c:pt idx="4311">
                  <c:v>1.7350411746742531</c:v>
                </c:pt>
                <c:pt idx="4312">
                  <c:v>1.7364811746742532</c:v>
                </c:pt>
                <c:pt idx="4313">
                  <c:v>1.7379211746742533</c:v>
                </c:pt>
                <c:pt idx="4314">
                  <c:v>1.7393611746742534</c:v>
                </c:pt>
                <c:pt idx="4315">
                  <c:v>1.7408011746742535</c:v>
                </c:pt>
                <c:pt idx="4316">
                  <c:v>1.7422411746742537</c:v>
                </c:pt>
                <c:pt idx="4317">
                  <c:v>1.7436811746742538</c:v>
                </c:pt>
                <c:pt idx="4318">
                  <c:v>1.7451211746742539</c:v>
                </c:pt>
                <c:pt idx="4319">
                  <c:v>1.746561174674254</c:v>
                </c:pt>
                <c:pt idx="4320">
                  <c:v>1.7480011746742541</c:v>
                </c:pt>
                <c:pt idx="4321">
                  <c:v>1.7494411746742542</c:v>
                </c:pt>
                <c:pt idx="4322">
                  <c:v>1.7508811746742543</c:v>
                </c:pt>
                <c:pt idx="4323">
                  <c:v>1.7523211746742544</c:v>
                </c:pt>
                <c:pt idx="4324">
                  <c:v>1.7537611746742545</c:v>
                </c:pt>
                <c:pt idx="4325">
                  <c:v>1.7552011746742546</c:v>
                </c:pt>
                <c:pt idx="4326">
                  <c:v>1.7566411746742547</c:v>
                </c:pt>
                <c:pt idx="4327">
                  <c:v>1.7580811746742548</c:v>
                </c:pt>
                <c:pt idx="4328">
                  <c:v>1.759521174674255</c:v>
                </c:pt>
                <c:pt idx="4329">
                  <c:v>1.7609611746742551</c:v>
                </c:pt>
                <c:pt idx="4330">
                  <c:v>1.7624011746742552</c:v>
                </c:pt>
                <c:pt idx="4331">
                  <c:v>1.7638411746742553</c:v>
                </c:pt>
                <c:pt idx="4332">
                  <c:v>1.7652811746742554</c:v>
                </c:pt>
                <c:pt idx="4333">
                  <c:v>1.7667211746742555</c:v>
                </c:pt>
                <c:pt idx="4334">
                  <c:v>1.7681611746742556</c:v>
                </c:pt>
                <c:pt idx="4335">
                  <c:v>1.7696011746742557</c:v>
                </c:pt>
                <c:pt idx="4336">
                  <c:v>1.7710411746742558</c:v>
                </c:pt>
                <c:pt idx="4337">
                  <c:v>1.7724811746742559</c:v>
                </c:pt>
                <c:pt idx="4338">
                  <c:v>1.773921174674256</c:v>
                </c:pt>
                <c:pt idx="4339">
                  <c:v>1.7753611746742561</c:v>
                </c:pt>
                <c:pt idx="4340">
                  <c:v>1.7768011746742562</c:v>
                </c:pt>
                <c:pt idx="4341">
                  <c:v>1.7782411746742564</c:v>
                </c:pt>
                <c:pt idx="4342">
                  <c:v>1.7796811746742565</c:v>
                </c:pt>
                <c:pt idx="4343">
                  <c:v>1.7811211746742566</c:v>
                </c:pt>
                <c:pt idx="4344">
                  <c:v>1.7825611746742567</c:v>
                </c:pt>
                <c:pt idx="4345">
                  <c:v>1.7840011746742568</c:v>
                </c:pt>
                <c:pt idx="4346">
                  <c:v>1.7854411746742569</c:v>
                </c:pt>
                <c:pt idx="4347">
                  <c:v>1.786881174674257</c:v>
                </c:pt>
                <c:pt idx="4348">
                  <c:v>1.7883211746742571</c:v>
                </c:pt>
                <c:pt idx="4349">
                  <c:v>1.7897611746742572</c:v>
                </c:pt>
                <c:pt idx="4350">
                  <c:v>1.7912011746742573</c:v>
                </c:pt>
                <c:pt idx="4351">
                  <c:v>1.7913224537006891</c:v>
                </c:pt>
                <c:pt idx="4352">
                  <c:v>1.7914437327271209</c:v>
                </c:pt>
                <c:pt idx="4353">
                  <c:v>1.7915650117535526</c:v>
                </c:pt>
                <c:pt idx="4354">
                  <c:v>1.7916862907799844</c:v>
                </c:pt>
                <c:pt idx="4355">
                  <c:v>1.7918075698064162</c:v>
                </c:pt>
                <c:pt idx="4356">
                  <c:v>1.791928848832848</c:v>
                </c:pt>
                <c:pt idx="4357">
                  <c:v>1.7920501278592798</c:v>
                </c:pt>
                <c:pt idx="4358">
                  <c:v>1.7921714068857115</c:v>
                </c:pt>
                <c:pt idx="4359">
                  <c:v>1.7922926859121433</c:v>
                </c:pt>
                <c:pt idx="4360">
                  <c:v>1.7924139649385751</c:v>
                </c:pt>
                <c:pt idx="4361">
                  <c:v>1.7925352439650069</c:v>
                </c:pt>
                <c:pt idx="4362">
                  <c:v>1.7926565229914386</c:v>
                </c:pt>
                <c:pt idx="4363">
                  <c:v>1.7927778020178704</c:v>
                </c:pt>
                <c:pt idx="4364">
                  <c:v>1.7928990810443022</c:v>
                </c:pt>
                <c:pt idx="4365">
                  <c:v>1.793020360070734</c:v>
                </c:pt>
                <c:pt idx="4366">
                  <c:v>1.7931416390971657</c:v>
                </c:pt>
                <c:pt idx="4367">
                  <c:v>1.7932629181235975</c:v>
                </c:pt>
                <c:pt idx="4368">
                  <c:v>1.7933841971500293</c:v>
                </c:pt>
                <c:pt idx="4369">
                  <c:v>1.7935054761764611</c:v>
                </c:pt>
                <c:pt idx="4370">
                  <c:v>1.7936267552028928</c:v>
                </c:pt>
                <c:pt idx="4371">
                  <c:v>1.7937480342293246</c:v>
                </c:pt>
                <c:pt idx="4372">
                  <c:v>1.7938693132557564</c:v>
                </c:pt>
                <c:pt idx="4373">
                  <c:v>1.7939905922821882</c:v>
                </c:pt>
                <c:pt idx="4374">
                  <c:v>1.7941118713086199</c:v>
                </c:pt>
                <c:pt idx="4375">
                  <c:v>1.7942331503350517</c:v>
                </c:pt>
                <c:pt idx="4376">
                  <c:v>1.7943544293614835</c:v>
                </c:pt>
                <c:pt idx="4377">
                  <c:v>1.7944757083879153</c:v>
                </c:pt>
                <c:pt idx="4378">
                  <c:v>1.794596987414347</c:v>
                </c:pt>
                <c:pt idx="4379">
                  <c:v>1.7947182664407788</c:v>
                </c:pt>
                <c:pt idx="4380">
                  <c:v>1.7948395454672106</c:v>
                </c:pt>
                <c:pt idx="4381">
                  <c:v>1.7949608244936424</c:v>
                </c:pt>
                <c:pt idx="4382">
                  <c:v>1.7950821035200741</c:v>
                </c:pt>
                <c:pt idx="4383">
                  <c:v>1.7952033825465059</c:v>
                </c:pt>
                <c:pt idx="4384">
                  <c:v>1.7953246615729377</c:v>
                </c:pt>
                <c:pt idx="4385">
                  <c:v>1.7954459405993695</c:v>
                </c:pt>
                <c:pt idx="4386">
                  <c:v>1.7955672196258012</c:v>
                </c:pt>
                <c:pt idx="4387">
                  <c:v>1.795688498652233</c:v>
                </c:pt>
                <c:pt idx="4388">
                  <c:v>1.7958097776786648</c:v>
                </c:pt>
                <c:pt idx="4389">
                  <c:v>1.7959310567050966</c:v>
                </c:pt>
                <c:pt idx="4390">
                  <c:v>1.7960523357315283</c:v>
                </c:pt>
                <c:pt idx="4391">
                  <c:v>1.7961736147579601</c:v>
                </c:pt>
                <c:pt idx="4392">
                  <c:v>1.7962948937843919</c:v>
                </c:pt>
                <c:pt idx="4393">
                  <c:v>1.7964161728108237</c:v>
                </c:pt>
                <c:pt idx="4394">
                  <c:v>1.7965374518372554</c:v>
                </c:pt>
                <c:pt idx="4395">
                  <c:v>1.7966587308636872</c:v>
                </c:pt>
                <c:pt idx="4396">
                  <c:v>1.796780009890119</c:v>
                </c:pt>
                <c:pt idx="4397">
                  <c:v>1.7969012889165508</c:v>
                </c:pt>
                <c:pt idx="4398">
                  <c:v>1.7970225679429825</c:v>
                </c:pt>
                <c:pt idx="4399">
                  <c:v>1.7971438469694143</c:v>
                </c:pt>
                <c:pt idx="4400">
                  <c:v>1.7972651259958461</c:v>
                </c:pt>
                <c:pt idx="4401">
                  <c:v>1.7973864050222779</c:v>
                </c:pt>
                <c:pt idx="4402">
                  <c:v>1.7975076840487096</c:v>
                </c:pt>
                <c:pt idx="4403">
                  <c:v>1.7976289630751414</c:v>
                </c:pt>
                <c:pt idx="4404">
                  <c:v>1.7977502421015732</c:v>
                </c:pt>
                <c:pt idx="4405">
                  <c:v>1.797871521128005</c:v>
                </c:pt>
                <c:pt idx="4406">
                  <c:v>1.7979928001544367</c:v>
                </c:pt>
                <c:pt idx="4407">
                  <c:v>1.7981140791808685</c:v>
                </c:pt>
                <c:pt idx="4408">
                  <c:v>1.7982353582073003</c:v>
                </c:pt>
                <c:pt idx="4409">
                  <c:v>1.7983566372337321</c:v>
                </c:pt>
                <c:pt idx="4410">
                  <c:v>1.7984779162601638</c:v>
                </c:pt>
                <c:pt idx="4411">
                  <c:v>1.7985991952865956</c:v>
                </c:pt>
                <c:pt idx="4412">
                  <c:v>1.7987204743130274</c:v>
                </c:pt>
                <c:pt idx="4413">
                  <c:v>1.7988417533394592</c:v>
                </c:pt>
                <c:pt idx="4414">
                  <c:v>1.7989630323658909</c:v>
                </c:pt>
                <c:pt idx="4415">
                  <c:v>1.7990843113923227</c:v>
                </c:pt>
                <c:pt idx="4416">
                  <c:v>1.7992055904187545</c:v>
                </c:pt>
                <c:pt idx="4417">
                  <c:v>1.7993268694451863</c:v>
                </c:pt>
                <c:pt idx="4418">
                  <c:v>1.799448148471618</c:v>
                </c:pt>
                <c:pt idx="4419">
                  <c:v>1.7995694274980498</c:v>
                </c:pt>
                <c:pt idx="4420">
                  <c:v>1.7996907065244816</c:v>
                </c:pt>
                <c:pt idx="4421">
                  <c:v>1.7998119855509134</c:v>
                </c:pt>
                <c:pt idx="4422">
                  <c:v>1.7999332645773451</c:v>
                </c:pt>
                <c:pt idx="4423">
                  <c:v>1.8000545436037769</c:v>
                </c:pt>
                <c:pt idx="4424">
                  <c:v>1.8001758226302087</c:v>
                </c:pt>
                <c:pt idx="4425">
                  <c:v>1.8002971016566405</c:v>
                </c:pt>
                <c:pt idx="4426">
                  <c:v>1.8004183806830723</c:v>
                </c:pt>
                <c:pt idx="4427">
                  <c:v>1.800539659709504</c:v>
                </c:pt>
                <c:pt idx="4428">
                  <c:v>1.8006609387359358</c:v>
                </c:pt>
                <c:pt idx="4429">
                  <c:v>1.8007822177623676</c:v>
                </c:pt>
                <c:pt idx="4430">
                  <c:v>1.8009034967887994</c:v>
                </c:pt>
                <c:pt idx="4431">
                  <c:v>1.8010247758152311</c:v>
                </c:pt>
                <c:pt idx="4432">
                  <c:v>1.8011460548416629</c:v>
                </c:pt>
                <c:pt idx="4433">
                  <c:v>1.8012673338680947</c:v>
                </c:pt>
                <c:pt idx="4434">
                  <c:v>1.8013886128945265</c:v>
                </c:pt>
                <c:pt idx="4435">
                  <c:v>1.8015098919209582</c:v>
                </c:pt>
                <c:pt idx="4436">
                  <c:v>1.80163117094739</c:v>
                </c:pt>
                <c:pt idx="4437">
                  <c:v>1.8017524499738218</c:v>
                </c:pt>
                <c:pt idx="4438">
                  <c:v>1.8018737290002536</c:v>
                </c:pt>
                <c:pt idx="4439">
                  <c:v>1.8019950080266853</c:v>
                </c:pt>
                <c:pt idx="4440">
                  <c:v>1.8021162870531171</c:v>
                </c:pt>
                <c:pt idx="4441">
                  <c:v>1.8022375660795489</c:v>
                </c:pt>
                <c:pt idx="4442">
                  <c:v>1.8023588451059807</c:v>
                </c:pt>
                <c:pt idx="4443">
                  <c:v>1.8024801241324124</c:v>
                </c:pt>
                <c:pt idx="4444">
                  <c:v>1.8026014031588442</c:v>
                </c:pt>
                <c:pt idx="4445">
                  <c:v>1.802722682185276</c:v>
                </c:pt>
                <c:pt idx="4446">
                  <c:v>1.8028439612117078</c:v>
                </c:pt>
                <c:pt idx="4447">
                  <c:v>1.8029652402381395</c:v>
                </c:pt>
                <c:pt idx="4448">
                  <c:v>1.8030865192645713</c:v>
                </c:pt>
                <c:pt idx="4449">
                  <c:v>1.8032077982910031</c:v>
                </c:pt>
                <c:pt idx="4450">
                  <c:v>1.8033290773174349</c:v>
                </c:pt>
                <c:pt idx="4451">
                  <c:v>1.8034503563438666</c:v>
                </c:pt>
                <c:pt idx="4452">
                  <c:v>1.8035716353702984</c:v>
                </c:pt>
                <c:pt idx="4453">
                  <c:v>1.8036929143967302</c:v>
                </c:pt>
                <c:pt idx="4454">
                  <c:v>1.803814193423162</c:v>
                </c:pt>
                <c:pt idx="4455">
                  <c:v>1.8039354724495937</c:v>
                </c:pt>
                <c:pt idx="4456">
                  <c:v>1.8040567514760255</c:v>
                </c:pt>
                <c:pt idx="4457">
                  <c:v>1.8041780305024573</c:v>
                </c:pt>
                <c:pt idx="4458">
                  <c:v>1.8042993095288891</c:v>
                </c:pt>
                <c:pt idx="4459">
                  <c:v>1.8044205885553208</c:v>
                </c:pt>
                <c:pt idx="4460">
                  <c:v>1.8045418675817526</c:v>
                </c:pt>
                <c:pt idx="4461">
                  <c:v>1.8046631466081844</c:v>
                </c:pt>
                <c:pt idx="4462">
                  <c:v>1.8047844256346162</c:v>
                </c:pt>
                <c:pt idx="4463">
                  <c:v>1.8049057046610479</c:v>
                </c:pt>
                <c:pt idx="4464">
                  <c:v>1.8050269836874797</c:v>
                </c:pt>
                <c:pt idx="4465">
                  <c:v>1.8051482627139115</c:v>
                </c:pt>
                <c:pt idx="4466">
                  <c:v>1.8052695417403433</c:v>
                </c:pt>
                <c:pt idx="4467">
                  <c:v>1.805390820766775</c:v>
                </c:pt>
                <c:pt idx="4468">
                  <c:v>1.8055120997932068</c:v>
                </c:pt>
                <c:pt idx="4469">
                  <c:v>1.8056333788196386</c:v>
                </c:pt>
                <c:pt idx="4470">
                  <c:v>1.8057546578460704</c:v>
                </c:pt>
                <c:pt idx="4471">
                  <c:v>1.8058759368725021</c:v>
                </c:pt>
                <c:pt idx="4472">
                  <c:v>1.8059972158989339</c:v>
                </c:pt>
                <c:pt idx="4473">
                  <c:v>1.8061184949253657</c:v>
                </c:pt>
                <c:pt idx="4474">
                  <c:v>1.8062397739517975</c:v>
                </c:pt>
                <c:pt idx="4475">
                  <c:v>1.8063610529782292</c:v>
                </c:pt>
                <c:pt idx="4476">
                  <c:v>1.806482332004661</c:v>
                </c:pt>
                <c:pt idx="4477">
                  <c:v>1.8066036110310928</c:v>
                </c:pt>
                <c:pt idx="4478">
                  <c:v>1.8067248900575246</c:v>
                </c:pt>
                <c:pt idx="4479">
                  <c:v>1.8068461690839563</c:v>
                </c:pt>
                <c:pt idx="4480">
                  <c:v>1.8069674481103881</c:v>
                </c:pt>
                <c:pt idx="4481">
                  <c:v>1.8070887271368199</c:v>
                </c:pt>
                <c:pt idx="4482">
                  <c:v>1.8072100061632517</c:v>
                </c:pt>
                <c:pt idx="4483">
                  <c:v>1.8073312851896834</c:v>
                </c:pt>
                <c:pt idx="4484">
                  <c:v>1.8074525642161152</c:v>
                </c:pt>
                <c:pt idx="4485">
                  <c:v>1.807573843242547</c:v>
                </c:pt>
                <c:pt idx="4486">
                  <c:v>1.8076951222689788</c:v>
                </c:pt>
                <c:pt idx="4487">
                  <c:v>1.8078164012954105</c:v>
                </c:pt>
                <c:pt idx="4488">
                  <c:v>1.8079376803218423</c:v>
                </c:pt>
                <c:pt idx="4489">
                  <c:v>1.8080589593482741</c:v>
                </c:pt>
                <c:pt idx="4490">
                  <c:v>1.8081802383747059</c:v>
                </c:pt>
                <c:pt idx="4491">
                  <c:v>1.8083015174011376</c:v>
                </c:pt>
                <c:pt idx="4492">
                  <c:v>1.8084227964275694</c:v>
                </c:pt>
                <c:pt idx="4493">
                  <c:v>1.8085440754540012</c:v>
                </c:pt>
                <c:pt idx="4494">
                  <c:v>1.808665354480433</c:v>
                </c:pt>
                <c:pt idx="4495">
                  <c:v>1.8087866335068647</c:v>
                </c:pt>
                <c:pt idx="4496">
                  <c:v>1.8089079125332965</c:v>
                </c:pt>
                <c:pt idx="4497">
                  <c:v>1.8090291915597283</c:v>
                </c:pt>
                <c:pt idx="4498">
                  <c:v>1.8091504705861601</c:v>
                </c:pt>
                <c:pt idx="4499">
                  <c:v>1.8092717496125919</c:v>
                </c:pt>
                <c:pt idx="4500">
                  <c:v>1.8093930286390236</c:v>
                </c:pt>
                <c:pt idx="4501">
                  <c:v>1.8095143076654554</c:v>
                </c:pt>
                <c:pt idx="4502">
                  <c:v>1.8096355866918872</c:v>
                </c:pt>
                <c:pt idx="4503">
                  <c:v>1.809756865718319</c:v>
                </c:pt>
                <c:pt idx="4504">
                  <c:v>1.8098781447447507</c:v>
                </c:pt>
                <c:pt idx="4505">
                  <c:v>1.8099994237711825</c:v>
                </c:pt>
              </c:numCache>
            </c:numRef>
          </c:yVal>
          <c:smooth val="1"/>
          <c:extLst>
            <c:ext xmlns:c16="http://schemas.microsoft.com/office/drawing/2014/chart" uri="{C3380CC4-5D6E-409C-BE32-E72D297353CC}">
              <c16:uniqueId val="{00000000-E6C9-4514-A892-BE5DCBD46A64}"/>
            </c:ext>
          </c:extLst>
        </c:ser>
        <c:dLbls>
          <c:showLegendKey val="0"/>
          <c:showVal val="0"/>
          <c:showCatName val="0"/>
          <c:showSerName val="0"/>
          <c:showPercent val="0"/>
          <c:showBubbleSize val="0"/>
        </c:dLbls>
        <c:axId val="839516032"/>
        <c:axId val="839512752"/>
      </c:scatterChart>
      <c:valAx>
        <c:axId val="83951603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from LE (mm)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512752"/>
        <c:crosses val="autoZero"/>
        <c:crossBetween val="midCat"/>
      </c:valAx>
      <c:valAx>
        <c:axId val="8395127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Progressive</a:t>
                </a:r>
                <a:r>
                  <a:rPr lang="en-US" baseline="0"/>
                  <a:t> Resistance (from LE)</a:t>
                </a:r>
                <a:endParaRPr lang="en-US"/>
              </a:p>
            </c:rich>
          </c:tx>
          <c:layout>
            <c:manualLayout>
              <c:xMode val="edge"/>
              <c:yMode val="edge"/>
              <c:x val="3.6781609195402298E-2"/>
              <c:y val="0.1315196078431372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5160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1/27/2021</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 Nobrega | Repair of QXFA 127 Heater to Coil Short  | UPDATE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1/27/2021</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 Nobrega | Repair of QXFA 127 Heater to Coil Short  | UPDATE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1/27/2021</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F. Nobrega | Repair of QXFA 127 Heater to Coil Short  | UPDATE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1/27/2021</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 Nobrega | Repair of QXFA 127 Heater to Coil Short  | UPDATE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1/27/2021</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F. Nobrega | Repair of QXFA 127 Heater to Coil Short  | UPDATE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1/27/2021</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F. Nobrega | Repair of QXFA 127 Heater to Coil Short  | UPDATE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1/27/2021</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 Nobrega | Repair of QXFA 127 Heater to Coil Short  | UPDATE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Repair of QXFA 127 Heater to Coil Short</a:t>
            </a:r>
          </a:p>
        </p:txBody>
      </p:sp>
      <p:sp>
        <p:nvSpPr>
          <p:cNvPr id="4" name="Text Placeholder 3"/>
          <p:cNvSpPr>
            <a:spLocks noGrp="1"/>
          </p:cNvSpPr>
          <p:nvPr>
            <p:ph type="body" sz="quarter" idx="10"/>
          </p:nvPr>
        </p:nvSpPr>
        <p:spPr/>
        <p:txBody>
          <a:bodyPr>
            <a:normAutofit fontScale="85000" lnSpcReduction="20000"/>
          </a:bodyPr>
          <a:lstStyle/>
          <a:p>
            <a:r>
              <a:rPr lang="en-US" dirty="0"/>
              <a:t>F. Nobrega, S. Krave	</a:t>
            </a:r>
          </a:p>
          <a:p>
            <a:r>
              <a:rPr lang="en-US" dirty="0"/>
              <a:t>AUP Coil WG</a:t>
            </a:r>
          </a:p>
          <a:p>
            <a:r>
              <a:rPr lang="en-US" dirty="0"/>
              <a:t>13 January 2021</a:t>
            </a:r>
          </a:p>
          <a:p>
            <a:r>
              <a:rPr lang="en-US" dirty="0"/>
              <a:t>27 January 2021 UPDATE</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3F171-8AAD-4C98-88D4-6BE5DFFD7FAD}"/>
              </a:ext>
            </a:extLst>
          </p:cNvPr>
          <p:cNvSpPr>
            <a:spLocks noGrp="1"/>
          </p:cNvSpPr>
          <p:nvPr>
            <p:ph type="body" sz="half" idx="2"/>
          </p:nvPr>
        </p:nvSpPr>
        <p:spPr/>
        <p:txBody>
          <a:bodyPr/>
          <a:lstStyle/>
          <a:p>
            <a:r>
              <a:rPr lang="en-US" dirty="0"/>
              <a:t>Since this area was close to the 1</a:t>
            </a:r>
            <a:r>
              <a:rPr lang="en-US" baseline="30000" dirty="0"/>
              <a:t>st</a:t>
            </a:r>
            <a:r>
              <a:rPr lang="en-US" dirty="0"/>
              <a:t> suspect location, the window was enlarged.</a:t>
            </a:r>
          </a:p>
          <a:p>
            <a:r>
              <a:rPr lang="en-US" dirty="0"/>
              <a:t>The same procedure was followed, a thinner feeler gage was used to reduce wrinkles on heater.</a:t>
            </a:r>
          </a:p>
        </p:txBody>
      </p:sp>
      <p:sp>
        <p:nvSpPr>
          <p:cNvPr id="4" name="Date Placeholder 3">
            <a:extLst>
              <a:ext uri="{FF2B5EF4-FFF2-40B4-BE49-F238E27FC236}">
                <a16:creationId xmlns:a16="http://schemas.microsoft.com/office/drawing/2014/main" id="{22BBC16F-17D9-4B2D-969E-CABC431D2ED3}"/>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00892B0D-15C0-423B-BB9B-D9D3A582B5A2}"/>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2EB54F64-D970-45CD-A52B-315F808C2169}"/>
              </a:ext>
            </a:extLst>
          </p:cNvPr>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a:extLst>
              <a:ext uri="{FF2B5EF4-FFF2-40B4-BE49-F238E27FC236}">
                <a16:creationId xmlns:a16="http://schemas.microsoft.com/office/drawing/2014/main" id="{BD8C2D83-3B80-4F10-A33A-145699324A6F}"/>
              </a:ext>
            </a:extLst>
          </p:cNvPr>
          <p:cNvSpPr>
            <a:spLocks noGrp="1"/>
          </p:cNvSpPr>
          <p:nvPr>
            <p:ph type="title"/>
          </p:nvPr>
        </p:nvSpPr>
        <p:spPr/>
        <p:txBody>
          <a:bodyPr/>
          <a:lstStyle/>
          <a:p>
            <a:r>
              <a:rPr lang="en-US" dirty="0"/>
              <a:t>Excavation and insertion of Kapton</a:t>
            </a:r>
          </a:p>
        </p:txBody>
      </p:sp>
      <p:pic>
        <p:nvPicPr>
          <p:cNvPr id="8" name="Content Placeholder 7">
            <a:extLst>
              <a:ext uri="{FF2B5EF4-FFF2-40B4-BE49-F238E27FC236}">
                <a16:creationId xmlns:a16="http://schemas.microsoft.com/office/drawing/2014/main" id="{FCD28A91-2899-4033-A6DE-6C7202C4A44F}"/>
              </a:ext>
            </a:extLst>
          </p:cNvPr>
          <p:cNvPicPr>
            <a:picLocks noGrp="1"/>
          </p:cNvPicPr>
          <p:nvPr>
            <p:ph sz="half" idx="15"/>
          </p:nvPr>
        </p:nvPicPr>
        <p:blipFill rotWithShape="1">
          <a:blip r:embed="rId2" cstate="hqprint">
            <a:extLst>
              <a:ext uri="{28A0092B-C50C-407E-A947-70E740481C1C}">
                <a14:useLocalDpi xmlns:a14="http://schemas.microsoft.com/office/drawing/2010/main"/>
              </a:ext>
            </a:extLst>
          </a:blip>
          <a:srcRect/>
          <a:stretch/>
        </p:blipFill>
        <p:spPr bwMode="auto">
          <a:xfrm rot="5400000">
            <a:off x="3773613" y="404754"/>
            <a:ext cx="2047702" cy="2286289"/>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FEEBFFA-FFB7-4CD1-AC37-B3F7173355A9}"/>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rot="5400000">
            <a:off x="6694438" y="514674"/>
            <a:ext cx="2083638" cy="2077147"/>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94474B8-A959-49DF-833A-967CCE6D9B4B}"/>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3654319" y="2669574"/>
            <a:ext cx="2313033" cy="2011661"/>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6E5875A3-E39B-411F-A512-13545D05448F}"/>
              </a:ext>
            </a:extLst>
          </p:cNvPr>
          <p:cNvPicPr/>
          <p:nvPr/>
        </p:nvPicPr>
        <p:blipFill rotWithShape="1">
          <a:blip r:embed="rId5" cstate="hqprint">
            <a:extLst>
              <a:ext uri="{28A0092B-C50C-407E-A947-70E740481C1C}">
                <a14:useLocalDpi xmlns:a14="http://schemas.microsoft.com/office/drawing/2010/main"/>
              </a:ext>
            </a:extLst>
          </a:blip>
          <a:srcRect l="13428" r="16956"/>
          <a:stretch/>
        </p:blipFill>
        <p:spPr bwMode="auto">
          <a:xfrm rot="5400000">
            <a:off x="7092022" y="2384472"/>
            <a:ext cx="1288470" cy="1899326"/>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FD4E2B75-82F3-4725-B37F-9EB59263522D}"/>
              </a:ext>
            </a:extLst>
          </p:cNvPr>
          <p:cNvSpPr txBox="1"/>
          <p:nvPr/>
        </p:nvSpPr>
        <p:spPr>
          <a:xfrm>
            <a:off x="6697684" y="3927868"/>
            <a:ext cx="2077147"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400" dirty="0"/>
              <a:t>Extracted Fiberglass showing location of bead through glass</a:t>
            </a:r>
          </a:p>
        </p:txBody>
      </p:sp>
      <p:sp>
        <p:nvSpPr>
          <p:cNvPr id="13" name="TextBox 12">
            <a:extLst>
              <a:ext uri="{FF2B5EF4-FFF2-40B4-BE49-F238E27FC236}">
                <a16:creationId xmlns:a16="http://schemas.microsoft.com/office/drawing/2014/main" id="{E7C66021-9E9F-46F2-A3F3-BD84809F8546}"/>
              </a:ext>
            </a:extLst>
          </p:cNvPr>
          <p:cNvSpPr txBox="1"/>
          <p:nvPr/>
        </p:nvSpPr>
        <p:spPr>
          <a:xfrm>
            <a:off x="6697684" y="1989833"/>
            <a:ext cx="2077147"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Lifting Heater with 5 mil Feeler gage</a:t>
            </a:r>
          </a:p>
        </p:txBody>
      </p:sp>
      <p:sp>
        <p:nvSpPr>
          <p:cNvPr id="14" name="TextBox 13">
            <a:extLst>
              <a:ext uri="{FF2B5EF4-FFF2-40B4-BE49-F238E27FC236}">
                <a16:creationId xmlns:a16="http://schemas.microsoft.com/office/drawing/2014/main" id="{C2BCEE42-2952-4AAF-AC07-21CC047EB646}"/>
              </a:ext>
            </a:extLst>
          </p:cNvPr>
          <p:cNvSpPr txBox="1"/>
          <p:nvPr/>
        </p:nvSpPr>
        <p:spPr>
          <a:xfrm>
            <a:off x="3758890" y="2314086"/>
            <a:ext cx="2077147"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Glass Bead Location before separation</a:t>
            </a:r>
          </a:p>
        </p:txBody>
      </p:sp>
      <p:cxnSp>
        <p:nvCxnSpPr>
          <p:cNvPr id="16" name="Straight Arrow Connector 15">
            <a:extLst>
              <a:ext uri="{FF2B5EF4-FFF2-40B4-BE49-F238E27FC236}">
                <a16:creationId xmlns:a16="http://schemas.microsoft.com/office/drawing/2014/main" id="{73D3FD8D-0573-4C89-8289-27C55AC39DA7}"/>
              </a:ext>
            </a:extLst>
          </p:cNvPr>
          <p:cNvCxnSpPr/>
          <p:nvPr/>
        </p:nvCxnSpPr>
        <p:spPr>
          <a:xfrm flipV="1">
            <a:off x="4810835" y="1638795"/>
            <a:ext cx="188228" cy="6633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37E7910B-DD35-4058-AB5F-B562C5EC045A}"/>
              </a:ext>
            </a:extLst>
          </p:cNvPr>
          <p:cNvCxnSpPr>
            <a:cxnSpLocks/>
          </p:cNvCxnSpPr>
          <p:nvPr/>
        </p:nvCxnSpPr>
        <p:spPr>
          <a:xfrm>
            <a:off x="4761177" y="2819299"/>
            <a:ext cx="36286" cy="67204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109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3345FB-0B98-4CB9-B8F9-F9BBA43EFCA9}"/>
              </a:ext>
            </a:extLst>
          </p:cNvPr>
          <p:cNvSpPr>
            <a:spLocks noGrp="1"/>
          </p:cNvSpPr>
          <p:nvPr>
            <p:ph type="body" sz="half" idx="2"/>
          </p:nvPr>
        </p:nvSpPr>
        <p:spPr/>
        <p:txBody>
          <a:bodyPr/>
          <a:lstStyle/>
          <a:p>
            <a:r>
              <a:rPr lang="en-US" dirty="0"/>
              <a:t>As heater was peeled at this location, the short resistance crept up as the dent was approached until it was separated</a:t>
            </a:r>
          </a:p>
        </p:txBody>
      </p:sp>
      <p:pic>
        <p:nvPicPr>
          <p:cNvPr id="11" name="Content Placeholder 10">
            <a:extLst>
              <a:ext uri="{FF2B5EF4-FFF2-40B4-BE49-F238E27FC236}">
                <a16:creationId xmlns:a16="http://schemas.microsoft.com/office/drawing/2014/main" id="{07024044-370D-4DFD-AD03-92DEF98B0F5D}"/>
              </a:ext>
            </a:extLst>
          </p:cNvPr>
          <p:cNvPicPr>
            <a:picLocks noGrp="1"/>
          </p:cNvPicPr>
          <p:nvPr>
            <p:ph sz="half" idx="15"/>
          </p:nvPr>
        </p:nvPicPr>
        <p:blipFill>
          <a:blip r:embed="rId2" cstate="hqprint">
            <a:extLst>
              <a:ext uri="{28A0092B-C50C-407E-A947-70E740481C1C}">
                <a14:useLocalDpi xmlns:a14="http://schemas.microsoft.com/office/drawing/2010/main"/>
              </a:ext>
            </a:extLst>
          </a:blip>
          <a:stretch>
            <a:fillRect/>
          </a:stretch>
        </p:blipFill>
        <p:spPr bwMode="auto">
          <a:xfrm>
            <a:off x="3706005" y="719138"/>
            <a:ext cx="5021289" cy="3767137"/>
          </a:xfrm>
          <a:prstGeom prst="rect">
            <a:avLst/>
          </a:prstGeom>
          <a:noFill/>
          <a:ln>
            <a:noFill/>
          </a:ln>
        </p:spPr>
      </p:pic>
      <p:sp>
        <p:nvSpPr>
          <p:cNvPr id="4" name="Date Placeholder 3">
            <a:extLst>
              <a:ext uri="{FF2B5EF4-FFF2-40B4-BE49-F238E27FC236}">
                <a16:creationId xmlns:a16="http://schemas.microsoft.com/office/drawing/2014/main" id="{6828C234-4D0C-471F-826B-56E660EE2EEC}"/>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5B028B7D-537C-4098-9686-89275BA40BF9}"/>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E993BA31-B329-41B4-9492-B30B7B54570A}"/>
              </a:ext>
            </a:extLst>
          </p:cNvPr>
          <p:cNvSpPr>
            <a:spLocks noGrp="1"/>
          </p:cNvSpPr>
          <p:nvPr>
            <p:ph type="sldNum" sz="quarter" idx="18"/>
          </p:nvPr>
        </p:nvSpPr>
        <p:spPr/>
        <p:txBody>
          <a:bodyPr/>
          <a:lstStyle/>
          <a:p>
            <a:pPr>
              <a:defRPr/>
            </a:pPr>
            <a:fld id="{979A04A2-726F-2143-A443-7788AF27176E}" type="slidenum">
              <a:rPr lang="en-US" smtClean="0"/>
              <a:pPr>
                <a:defRPr/>
              </a:pPr>
              <a:t>11</a:t>
            </a:fld>
            <a:endParaRPr lang="en-US" dirty="0"/>
          </a:p>
        </p:txBody>
      </p:sp>
      <p:sp>
        <p:nvSpPr>
          <p:cNvPr id="9" name="Title 8">
            <a:extLst>
              <a:ext uri="{FF2B5EF4-FFF2-40B4-BE49-F238E27FC236}">
                <a16:creationId xmlns:a16="http://schemas.microsoft.com/office/drawing/2014/main" id="{0A41063A-6DE8-41BE-A44D-F899333D50F9}"/>
              </a:ext>
            </a:extLst>
          </p:cNvPr>
          <p:cNvSpPr>
            <a:spLocks noGrp="1"/>
          </p:cNvSpPr>
          <p:nvPr>
            <p:ph type="title"/>
          </p:nvPr>
        </p:nvSpPr>
        <p:spPr/>
        <p:txBody>
          <a:bodyPr/>
          <a:lstStyle/>
          <a:p>
            <a:r>
              <a:rPr lang="en-US" dirty="0"/>
              <a:t>Success!</a:t>
            </a:r>
          </a:p>
        </p:txBody>
      </p:sp>
    </p:spTree>
    <p:extLst>
      <p:ext uri="{BB962C8B-B14F-4D97-AF65-F5344CB8AC3E}">
        <p14:creationId xmlns:p14="http://schemas.microsoft.com/office/powerpoint/2010/main" val="3265396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99F06-5431-46F3-BEEC-AF717F75416A}"/>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Additional 50µm polyimide has been installed</a:t>
            </a:r>
          </a:p>
          <a:p>
            <a:pPr marL="285750" indent="-285750">
              <a:buFont typeface="Arial" panose="020B0604020202020204" pitchFamily="34" charset="0"/>
              <a:buChar char="•"/>
            </a:pPr>
            <a:r>
              <a:rPr lang="en-US" dirty="0"/>
              <a:t>2 fresh layers of 4522 follow</a:t>
            </a:r>
          </a:p>
          <a:p>
            <a:pPr marL="742950" lvl="1" indent="-285750">
              <a:buFont typeface="Arial" panose="020B0604020202020204" pitchFamily="34" charset="0"/>
              <a:buChar char="•"/>
            </a:pPr>
            <a:r>
              <a:rPr lang="en-US" dirty="0"/>
              <a:t>No noticeable oversize condition when checked by straightedge</a:t>
            </a:r>
          </a:p>
          <a:p>
            <a:pPr marL="742950" lvl="1" indent="-285750">
              <a:buFont typeface="Arial" panose="020B0604020202020204" pitchFamily="34" charset="0"/>
              <a:buChar char="•"/>
            </a:pPr>
            <a:r>
              <a:rPr lang="en-US" dirty="0"/>
              <a:t>Hand Cut (no beads)</a:t>
            </a:r>
          </a:p>
          <a:p>
            <a:pPr marL="285750" indent="-285750">
              <a:buFont typeface="Arial" panose="020B0604020202020204" pitchFamily="34" charset="0"/>
              <a:buChar char="•"/>
            </a:pPr>
            <a:r>
              <a:rPr lang="en-US" dirty="0"/>
              <a:t>Impregnation to follow</a:t>
            </a:r>
          </a:p>
          <a:p>
            <a:pPr marL="742950" lvl="1" indent="-28575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067DB567-79A9-46F7-A92E-97ECD3FB4C94}"/>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FC686CF1-6416-45DF-AAF2-5BA4C0649A37}"/>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10AB2319-B0AB-477A-A338-86C028EDED5C}"/>
              </a:ext>
            </a:extLst>
          </p:cNvPr>
          <p:cNvSpPr>
            <a:spLocks noGrp="1"/>
          </p:cNvSpPr>
          <p:nvPr>
            <p:ph type="sldNum" sz="quarter" idx="18"/>
          </p:nvPr>
        </p:nvSpPr>
        <p:spPr/>
        <p:txBody>
          <a:bodyPr/>
          <a:lstStyle/>
          <a:p>
            <a:pPr>
              <a:defRPr/>
            </a:pPr>
            <a:fld id="{979A04A2-726F-2143-A443-7788AF27176E}" type="slidenum">
              <a:rPr lang="en-US" smtClean="0"/>
              <a:pPr>
                <a:defRPr/>
              </a:pPr>
              <a:t>12</a:t>
            </a:fld>
            <a:endParaRPr lang="en-US" dirty="0"/>
          </a:p>
        </p:txBody>
      </p:sp>
      <p:sp>
        <p:nvSpPr>
          <p:cNvPr id="7" name="Title 6">
            <a:extLst>
              <a:ext uri="{FF2B5EF4-FFF2-40B4-BE49-F238E27FC236}">
                <a16:creationId xmlns:a16="http://schemas.microsoft.com/office/drawing/2014/main" id="{AA791DB9-EEEB-4BD4-BA6A-854CED6A3711}"/>
              </a:ext>
            </a:extLst>
          </p:cNvPr>
          <p:cNvSpPr>
            <a:spLocks noGrp="1"/>
          </p:cNvSpPr>
          <p:nvPr>
            <p:ph type="title"/>
          </p:nvPr>
        </p:nvSpPr>
        <p:spPr/>
        <p:txBody>
          <a:bodyPr/>
          <a:lstStyle/>
          <a:p>
            <a:r>
              <a:rPr lang="en-US" dirty="0"/>
              <a:t>Installation of Additional Kapton</a:t>
            </a:r>
          </a:p>
        </p:txBody>
      </p:sp>
      <p:pic>
        <p:nvPicPr>
          <p:cNvPr id="8" name="Content Placeholder 7">
            <a:extLst>
              <a:ext uri="{FF2B5EF4-FFF2-40B4-BE49-F238E27FC236}">
                <a16:creationId xmlns:a16="http://schemas.microsoft.com/office/drawing/2014/main" id="{DB13BC72-CADC-42C9-8F0F-513F31BD6525}"/>
              </a:ext>
            </a:extLst>
          </p:cNvPr>
          <p:cNvPicPr>
            <a:picLocks noGrp="1"/>
          </p:cNvPicPr>
          <p:nvPr>
            <p:ph sz="half" idx="15"/>
          </p:nvPr>
        </p:nvPicPr>
        <p:blipFill rotWithShape="1">
          <a:blip r:embed="rId2" cstate="hqprint">
            <a:extLst>
              <a:ext uri="{28A0092B-C50C-407E-A947-70E740481C1C}">
                <a14:useLocalDpi xmlns:a14="http://schemas.microsoft.com/office/drawing/2010/main"/>
              </a:ext>
            </a:extLst>
          </a:blip>
          <a:srcRect/>
          <a:stretch/>
        </p:blipFill>
        <p:spPr bwMode="auto">
          <a:xfrm>
            <a:off x="3543300" y="719138"/>
            <a:ext cx="5346700" cy="201311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7D6F022-7230-4A38-BD08-FF84B38C2390}"/>
              </a:ext>
            </a:extLst>
          </p:cNvPr>
          <p:cNvPicPr>
            <a:picLocks noChangeAspect="1"/>
          </p:cNvPicPr>
          <p:nvPr/>
        </p:nvPicPr>
        <p:blipFill rotWithShape="1">
          <a:blip r:embed="rId3"/>
          <a:srcRect t="46638" b="18845"/>
          <a:stretch/>
        </p:blipFill>
        <p:spPr>
          <a:xfrm>
            <a:off x="4181041" y="2826328"/>
            <a:ext cx="3857625" cy="1775361"/>
          </a:xfrm>
          <a:prstGeom prst="rect">
            <a:avLst/>
          </a:prstGeom>
        </p:spPr>
      </p:pic>
    </p:spTree>
    <p:extLst>
      <p:ext uri="{BB962C8B-B14F-4D97-AF65-F5344CB8AC3E}">
        <p14:creationId xmlns:p14="http://schemas.microsoft.com/office/powerpoint/2010/main" val="132193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5FA08-9548-4419-AE3A-5A782F2C58FF}"/>
              </a:ext>
            </a:extLst>
          </p:cNvPr>
          <p:cNvSpPr>
            <a:spLocks noGrp="1"/>
          </p:cNvSpPr>
          <p:nvPr>
            <p:ph type="body" sz="half" idx="2"/>
          </p:nvPr>
        </p:nvSpPr>
        <p:spPr/>
        <p:txBody>
          <a:bodyPr/>
          <a:lstStyle/>
          <a:p>
            <a:r>
              <a:rPr lang="en-US" dirty="0"/>
              <a:t>Coil is to be re-impregnated</a:t>
            </a:r>
          </a:p>
          <a:p>
            <a:pPr marL="742950" lvl="1" indent="-285750">
              <a:buFont typeface="Arial" panose="020B0604020202020204" pitchFamily="34" charset="0"/>
              <a:buChar char="•"/>
            </a:pPr>
            <a:r>
              <a:rPr lang="en-US" dirty="0"/>
              <a:t>Concerns about the risk of trapping helium around and under heater led to a second impregnation as the preferred path forward</a:t>
            </a:r>
          </a:p>
          <a:p>
            <a:pPr marL="285750" indent="-285750">
              <a:buFont typeface="Arial" panose="020B0604020202020204" pitchFamily="34" charset="0"/>
              <a:buChar char="•"/>
            </a:pPr>
            <a:r>
              <a:rPr lang="en-US" dirty="0"/>
              <a:t>A off-normal procedure has been written to close the mold </a:t>
            </a:r>
          </a:p>
          <a:p>
            <a:pPr marL="285750" indent="-285750">
              <a:buFont typeface="Arial" panose="020B0604020202020204" pitchFamily="34" charset="0"/>
              <a:buChar char="•"/>
            </a:pPr>
            <a:r>
              <a:rPr lang="en-US" dirty="0"/>
              <a:t>Regular traveler steps will be followed once end plates are back on</a:t>
            </a:r>
          </a:p>
          <a:p>
            <a:endParaRPr lang="en-US" dirty="0"/>
          </a:p>
        </p:txBody>
      </p:sp>
      <p:sp>
        <p:nvSpPr>
          <p:cNvPr id="4" name="Date Placeholder 3">
            <a:extLst>
              <a:ext uri="{FF2B5EF4-FFF2-40B4-BE49-F238E27FC236}">
                <a16:creationId xmlns:a16="http://schemas.microsoft.com/office/drawing/2014/main" id="{FF86C0B1-A569-458B-991E-E201984DD1F2}"/>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8297DAF5-A3AD-4D39-91E2-95FDDCD10368}"/>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A13015E8-00F2-4101-9793-3A2E9BC84CB9}"/>
              </a:ext>
            </a:extLst>
          </p:cNvPr>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le 6">
            <a:extLst>
              <a:ext uri="{FF2B5EF4-FFF2-40B4-BE49-F238E27FC236}">
                <a16:creationId xmlns:a16="http://schemas.microsoft.com/office/drawing/2014/main" id="{A0602739-6961-4109-8517-EB59E21A1B7E}"/>
              </a:ext>
            </a:extLst>
          </p:cNvPr>
          <p:cNvSpPr>
            <a:spLocks noGrp="1"/>
          </p:cNvSpPr>
          <p:nvPr>
            <p:ph type="title"/>
          </p:nvPr>
        </p:nvSpPr>
        <p:spPr/>
        <p:txBody>
          <a:bodyPr/>
          <a:lstStyle/>
          <a:p>
            <a:r>
              <a:rPr lang="en-US" dirty="0"/>
              <a:t>Next Steps</a:t>
            </a:r>
          </a:p>
        </p:txBody>
      </p:sp>
      <p:pic>
        <p:nvPicPr>
          <p:cNvPr id="2050" name="Picture 2">
            <a:extLst>
              <a:ext uri="{FF2B5EF4-FFF2-40B4-BE49-F238E27FC236}">
                <a16:creationId xmlns:a16="http://schemas.microsoft.com/office/drawing/2014/main" id="{48ECBABA-E69E-4AA8-A550-185D26CA10F8}"/>
              </a:ext>
            </a:extLst>
          </p:cNvPr>
          <p:cNvPicPr>
            <a:picLocks noGrp="1" noChangeAspect="1" noChangeArrowheads="1"/>
          </p:cNvPicPr>
          <p:nvPr>
            <p:ph sz="half" idx="15"/>
          </p:nvPr>
        </p:nvPicPr>
        <p:blipFill>
          <a:blip r:embed="rId2">
            <a:extLst>
              <a:ext uri="{28A0092B-C50C-407E-A947-70E740481C1C}">
                <a14:useLocalDpi xmlns:a14="http://schemas.microsoft.com/office/drawing/2010/main" val="0"/>
              </a:ext>
            </a:extLst>
          </a:blip>
          <a:srcRect/>
          <a:stretch>
            <a:fillRect/>
          </a:stretch>
        </p:blipFill>
        <p:spPr bwMode="auto">
          <a:xfrm>
            <a:off x="3705225" y="719138"/>
            <a:ext cx="5022849" cy="3767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214EAC-C6F2-4173-A86C-C8BC94D67E38}"/>
              </a:ext>
            </a:extLst>
          </p:cNvPr>
          <p:cNvSpPr txBox="1"/>
          <p:nvPr/>
        </p:nvSpPr>
        <p:spPr>
          <a:xfrm>
            <a:off x="3823855" y="3586348"/>
            <a:ext cx="4815444"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t>Coil Status as of 9:45 AM, 13 Jan.</a:t>
            </a:r>
          </a:p>
        </p:txBody>
      </p:sp>
    </p:spTree>
    <p:extLst>
      <p:ext uri="{BB962C8B-B14F-4D97-AF65-F5344CB8AC3E}">
        <p14:creationId xmlns:p14="http://schemas.microsoft.com/office/powerpoint/2010/main" val="370805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4C33E-8B1F-4009-AFA7-429A21F7BCED}"/>
              </a:ext>
            </a:extLst>
          </p:cNvPr>
          <p:cNvSpPr>
            <a:spLocks noGrp="1"/>
          </p:cNvSpPr>
          <p:nvPr>
            <p:ph type="body" sz="half" idx="2"/>
          </p:nvPr>
        </p:nvSpPr>
        <p:spPr/>
        <p:txBody>
          <a:bodyPr/>
          <a:lstStyle/>
          <a:p>
            <a:r>
              <a:rPr lang="en-US" dirty="0"/>
              <a:t>Off normal steps</a:t>
            </a:r>
          </a:p>
          <a:p>
            <a:pPr marL="742950" lvl="1" indent="-285750">
              <a:buFont typeface="Arial" panose="020B0604020202020204" pitchFamily="34" charset="0"/>
              <a:buChar char="•"/>
            </a:pPr>
            <a:r>
              <a:rPr lang="en-US" dirty="0"/>
              <a:t>Did not use mandrel filler on the repaired sided of coil to increase epoxy volume to repair site.</a:t>
            </a:r>
          </a:p>
          <a:p>
            <a:pPr marL="742950" lvl="1" indent="-285750">
              <a:buFont typeface="Arial" panose="020B0604020202020204" pitchFamily="34" charset="0"/>
              <a:buChar char="•"/>
            </a:pPr>
            <a:r>
              <a:rPr lang="en-US" dirty="0"/>
              <a:t>Fill time was about 30 min</a:t>
            </a:r>
          </a:p>
          <a:p>
            <a:r>
              <a:rPr lang="en-US" dirty="0"/>
              <a:t>Coil degas: Jan 15, 2021</a:t>
            </a:r>
          </a:p>
          <a:p>
            <a:r>
              <a:rPr lang="en-US" dirty="0"/>
              <a:t>Epoxy impregnation: Jan 19, 2021</a:t>
            </a:r>
          </a:p>
          <a:p>
            <a:r>
              <a:rPr lang="en-US" dirty="0"/>
              <a:t>Cure cycle: Jan 19-21, 2021</a:t>
            </a:r>
          </a:p>
          <a:p>
            <a:endParaRPr lang="en-US" dirty="0"/>
          </a:p>
        </p:txBody>
      </p:sp>
      <p:sp>
        <p:nvSpPr>
          <p:cNvPr id="4" name="Date Placeholder 3">
            <a:extLst>
              <a:ext uri="{FF2B5EF4-FFF2-40B4-BE49-F238E27FC236}">
                <a16:creationId xmlns:a16="http://schemas.microsoft.com/office/drawing/2014/main" id="{00516BC5-D46A-4F75-A0A8-3D0795835D18}"/>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44B6B2ED-D90C-4F80-BEED-18ACD081B5ED}"/>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332F6C59-83E4-45D6-AF6A-17011C752789}"/>
              </a:ext>
            </a:extLst>
          </p:cNvPr>
          <p:cNvSpPr>
            <a:spLocks noGrp="1"/>
          </p:cNvSpPr>
          <p:nvPr>
            <p:ph type="sldNum" sz="quarter" idx="18"/>
          </p:nvPr>
        </p:nvSpPr>
        <p:spPr/>
        <p:txBody>
          <a:bodyPr/>
          <a:lstStyle/>
          <a:p>
            <a:pPr>
              <a:defRPr/>
            </a:pPr>
            <a:fld id="{979A04A2-726F-2143-A443-7788AF27176E}" type="slidenum">
              <a:rPr lang="en-US" smtClean="0"/>
              <a:pPr>
                <a:defRPr/>
              </a:pPr>
              <a:t>14</a:t>
            </a:fld>
            <a:endParaRPr lang="en-US" dirty="0"/>
          </a:p>
        </p:txBody>
      </p:sp>
      <p:sp>
        <p:nvSpPr>
          <p:cNvPr id="7" name="Title 6">
            <a:extLst>
              <a:ext uri="{FF2B5EF4-FFF2-40B4-BE49-F238E27FC236}">
                <a16:creationId xmlns:a16="http://schemas.microsoft.com/office/drawing/2014/main" id="{A4F88662-3F2E-4629-B810-E113179796EF}"/>
              </a:ext>
            </a:extLst>
          </p:cNvPr>
          <p:cNvSpPr>
            <a:spLocks noGrp="1"/>
          </p:cNvSpPr>
          <p:nvPr>
            <p:ph type="title"/>
          </p:nvPr>
        </p:nvSpPr>
        <p:spPr/>
        <p:txBody>
          <a:bodyPr/>
          <a:lstStyle/>
          <a:p>
            <a:r>
              <a:rPr lang="en-US" dirty="0"/>
              <a:t>2</a:t>
            </a:r>
            <a:r>
              <a:rPr lang="en-US" baseline="30000" dirty="0"/>
              <a:t>nd</a:t>
            </a:r>
            <a:r>
              <a:rPr lang="en-US" dirty="0"/>
              <a:t> Coil Impregnation</a:t>
            </a:r>
          </a:p>
        </p:txBody>
      </p:sp>
      <p:pic>
        <p:nvPicPr>
          <p:cNvPr id="10" name="Picture 9" descr="A picture containing indoor&#10;&#10;Description automatically generated">
            <a:extLst>
              <a:ext uri="{FF2B5EF4-FFF2-40B4-BE49-F238E27FC236}">
                <a16:creationId xmlns:a16="http://schemas.microsoft.com/office/drawing/2014/main" id="{83B619A8-75BC-4F92-80F7-50553C218FCA}"/>
              </a:ext>
            </a:extLst>
          </p:cNvPr>
          <p:cNvPicPr>
            <a:picLocks noChangeAspect="1"/>
          </p:cNvPicPr>
          <p:nvPr/>
        </p:nvPicPr>
        <p:blipFill rotWithShape="1">
          <a:blip r:embed="rId2"/>
          <a:srcRect t="10414" b="56727"/>
          <a:stretch/>
        </p:blipFill>
        <p:spPr>
          <a:xfrm>
            <a:off x="3646207" y="2240025"/>
            <a:ext cx="4492939" cy="2623893"/>
          </a:xfrm>
          <a:prstGeom prst="rect">
            <a:avLst/>
          </a:prstGeom>
        </p:spPr>
      </p:pic>
      <p:pic>
        <p:nvPicPr>
          <p:cNvPr id="11" name="Picture 10">
            <a:extLst>
              <a:ext uri="{FF2B5EF4-FFF2-40B4-BE49-F238E27FC236}">
                <a16:creationId xmlns:a16="http://schemas.microsoft.com/office/drawing/2014/main" id="{23DCAE40-73EB-4614-B0CB-489210E8F4F3}"/>
              </a:ext>
            </a:extLst>
          </p:cNvPr>
          <p:cNvPicPr>
            <a:picLocks noChangeAspect="1"/>
          </p:cNvPicPr>
          <p:nvPr/>
        </p:nvPicPr>
        <p:blipFill rotWithShape="1">
          <a:blip r:embed="rId3"/>
          <a:srcRect t="46638" b="18845"/>
          <a:stretch/>
        </p:blipFill>
        <p:spPr>
          <a:xfrm>
            <a:off x="3646207" y="19589"/>
            <a:ext cx="4503155" cy="2072447"/>
          </a:xfrm>
          <a:prstGeom prst="rect">
            <a:avLst/>
          </a:prstGeom>
        </p:spPr>
      </p:pic>
      <p:sp>
        <p:nvSpPr>
          <p:cNvPr id="12" name="TextBox 11">
            <a:extLst>
              <a:ext uri="{FF2B5EF4-FFF2-40B4-BE49-F238E27FC236}">
                <a16:creationId xmlns:a16="http://schemas.microsoft.com/office/drawing/2014/main" id="{4941D02C-F685-4805-BBBA-B91B1D40DA9F}"/>
              </a:ext>
            </a:extLst>
          </p:cNvPr>
          <p:cNvSpPr txBox="1"/>
          <p:nvPr/>
        </p:nvSpPr>
        <p:spPr>
          <a:xfrm>
            <a:off x="4689760" y="4289947"/>
            <a:ext cx="2500343"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t>QXFA127 after potting</a:t>
            </a:r>
          </a:p>
        </p:txBody>
      </p:sp>
      <p:sp>
        <p:nvSpPr>
          <p:cNvPr id="13" name="TextBox 12">
            <a:extLst>
              <a:ext uri="{FF2B5EF4-FFF2-40B4-BE49-F238E27FC236}">
                <a16:creationId xmlns:a16="http://schemas.microsoft.com/office/drawing/2014/main" id="{555E14CE-0099-44BE-9A2D-05A77491A653}"/>
              </a:ext>
            </a:extLst>
          </p:cNvPr>
          <p:cNvSpPr txBox="1"/>
          <p:nvPr/>
        </p:nvSpPr>
        <p:spPr>
          <a:xfrm>
            <a:off x="4429400" y="1704493"/>
            <a:ext cx="2677981"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t>QXFA127 before potting</a:t>
            </a:r>
          </a:p>
        </p:txBody>
      </p:sp>
    </p:spTree>
    <p:extLst>
      <p:ext uri="{BB962C8B-B14F-4D97-AF65-F5344CB8AC3E}">
        <p14:creationId xmlns:p14="http://schemas.microsoft.com/office/powerpoint/2010/main" val="240398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3" y="728664"/>
            <a:ext cx="3901657" cy="3794522"/>
          </a:xfrm>
        </p:spPr>
        <p:txBody>
          <a:bodyPr/>
          <a:lstStyle/>
          <a:p>
            <a:pPr marL="0" indent="0">
              <a:buNone/>
            </a:pPr>
            <a:r>
              <a:rPr lang="en-US" dirty="0"/>
              <a:t>After impregnation, A short between the heater and coil was detected. (0.4</a:t>
            </a:r>
            <a:r>
              <a:rPr lang="el-GR" dirty="0"/>
              <a:t>Ω</a:t>
            </a:r>
            <a:r>
              <a:rPr lang="en-US" dirty="0"/>
              <a:t>) </a:t>
            </a:r>
          </a:p>
          <a:p>
            <a:r>
              <a:rPr lang="en-US" dirty="0">
                <a:solidFill>
                  <a:srgbClr val="50504E"/>
                </a:solidFill>
              </a:rPr>
              <a:t>Initial investigations found small glass beads present on the coil OD</a:t>
            </a:r>
          </a:p>
          <a:p>
            <a:pPr lvl="1"/>
            <a:r>
              <a:rPr lang="en-US" dirty="0">
                <a:solidFill>
                  <a:srgbClr val="50504E"/>
                </a:solidFill>
              </a:rPr>
              <a:t>Beads formed by laser cutting of fiberglass</a:t>
            </a:r>
          </a:p>
          <a:p>
            <a:pPr lvl="1"/>
            <a:r>
              <a:rPr lang="en-US" dirty="0">
                <a:solidFill>
                  <a:srgbClr val="50504E"/>
                </a:solidFill>
              </a:rPr>
              <a:t>Likely knocked off glass during handling/rolling of tooling before final tightening.</a:t>
            </a:r>
          </a:p>
          <a:p>
            <a:r>
              <a:rPr lang="en-US" dirty="0">
                <a:solidFill>
                  <a:srgbClr val="50504E"/>
                </a:solidFill>
              </a:rPr>
              <a:t>Sine localization was performed by canned air method, but erratic capacitance (or other effects) led to many false indicators</a:t>
            </a:r>
          </a:p>
        </p:txBody>
      </p:sp>
      <p:sp>
        <p:nvSpPr>
          <p:cNvPr id="7" name="Title 6"/>
          <p:cNvSpPr>
            <a:spLocks noGrp="1"/>
          </p:cNvSpPr>
          <p:nvPr>
            <p:ph type="title"/>
          </p:nvPr>
        </p:nvSpPr>
        <p:spPr/>
        <p:txBody>
          <a:bodyPr/>
          <a:lstStyle/>
          <a:p>
            <a:r>
              <a:rPr lang="en-US" dirty="0"/>
              <a:t>Background:</a:t>
            </a:r>
          </a:p>
        </p:txBody>
      </p:sp>
      <p:sp>
        <p:nvSpPr>
          <p:cNvPr id="3" name="Date Placeholder 2"/>
          <p:cNvSpPr>
            <a:spLocks noGrp="1"/>
          </p:cNvSpPr>
          <p:nvPr>
            <p:ph type="dt" sz="half" idx="2"/>
          </p:nvPr>
        </p:nvSpPr>
        <p:spPr/>
        <p:txBody>
          <a:bodyPr/>
          <a:lstStyle/>
          <a:p>
            <a:pPr>
              <a:defRPr/>
            </a:pPr>
            <a:r>
              <a:rPr lang="en-US"/>
              <a:t>1/27/2021</a:t>
            </a:r>
            <a:endParaRPr lang="en-US" dirty="0"/>
          </a:p>
        </p:txBody>
      </p:sp>
      <p:sp>
        <p:nvSpPr>
          <p:cNvPr id="4" name="Footer Placeholder 3"/>
          <p:cNvSpPr>
            <a:spLocks noGrp="1"/>
          </p:cNvSpPr>
          <p:nvPr>
            <p:ph type="ftr" sz="quarter" idx="3"/>
          </p:nvPr>
        </p:nvSpPr>
        <p:spPr/>
        <p:txBody>
          <a:bodyPr/>
          <a:lstStyle/>
          <a:p>
            <a:pPr>
              <a:defRPr/>
            </a:pPr>
            <a:r>
              <a:rPr lang="en-US"/>
              <a:t>F. Nobrega | Repair of QXFA 127 Heater to Coil Short  | UPDATE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pic>
        <p:nvPicPr>
          <p:cNvPr id="8" name="Picture 7">
            <a:extLst>
              <a:ext uri="{FF2B5EF4-FFF2-40B4-BE49-F238E27FC236}">
                <a16:creationId xmlns:a16="http://schemas.microsoft.com/office/drawing/2014/main" id="{EF20AF31-637F-4422-81CE-4C39529291E8}"/>
              </a:ext>
            </a:extLst>
          </p:cNvPr>
          <p:cNvPicPr>
            <a:picLocks noChangeAspect="1"/>
          </p:cNvPicPr>
          <p:nvPr/>
        </p:nvPicPr>
        <p:blipFill rotWithShape="1">
          <a:blip r:embed="rId2"/>
          <a:srcRect l="19577" r="14276"/>
          <a:stretch/>
        </p:blipFill>
        <p:spPr>
          <a:xfrm rot="5400000">
            <a:off x="4625569" y="31104"/>
            <a:ext cx="3794522" cy="4302331"/>
          </a:xfrm>
          <a:prstGeom prst="rect">
            <a:avLst/>
          </a:prstGeom>
        </p:spPr>
      </p:pic>
    </p:spTree>
    <p:extLst>
      <p:ext uri="{BB962C8B-B14F-4D97-AF65-F5344CB8AC3E}">
        <p14:creationId xmlns:p14="http://schemas.microsoft.com/office/powerpoint/2010/main" val="378468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CD1DD-E6B6-481E-8322-6DC78C98C422}"/>
              </a:ext>
            </a:extLst>
          </p:cNvPr>
          <p:cNvSpPr>
            <a:spLocks noGrp="1"/>
          </p:cNvSpPr>
          <p:nvPr>
            <p:ph type="body" sz="half" idx="2"/>
          </p:nvPr>
        </p:nvSpPr>
        <p:spPr/>
        <p:txBody>
          <a:bodyPr/>
          <a:lstStyle/>
          <a:p>
            <a:r>
              <a:rPr lang="en-US" dirty="0"/>
              <a:t>An electrical model of the system was created.</a:t>
            </a:r>
          </a:p>
          <a:p>
            <a:pPr marL="285750" indent="-285750">
              <a:buFont typeface="Arial" panose="020B0604020202020204" pitchFamily="34" charset="0"/>
              <a:buChar char="•"/>
            </a:pPr>
            <a:r>
              <a:rPr lang="en-US" dirty="0"/>
              <a:t>	The short resistance exists between two other resistor pairs, representing both halves of the coil and heater.</a:t>
            </a:r>
          </a:p>
          <a:p>
            <a:pPr marL="285750" indent="-285750">
              <a:buFont typeface="Arial" panose="020B0604020202020204" pitchFamily="34" charset="0"/>
              <a:buChar char="•"/>
            </a:pPr>
            <a:r>
              <a:rPr lang="en-US" dirty="0"/>
              <a:t>Since the short resistance is low, any resistance value can be determined with high precision in this configuration</a:t>
            </a:r>
          </a:p>
        </p:txBody>
      </p:sp>
      <p:sp>
        <p:nvSpPr>
          <p:cNvPr id="4" name="Date Placeholder 3">
            <a:extLst>
              <a:ext uri="{FF2B5EF4-FFF2-40B4-BE49-F238E27FC236}">
                <a16:creationId xmlns:a16="http://schemas.microsoft.com/office/drawing/2014/main" id="{2B188BC8-BE7E-4BB8-AD88-6475E3E5AC96}"/>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215DEE7A-BF9B-41A4-A4C6-D2AD4213744D}"/>
              </a:ext>
            </a:extLst>
          </p:cNvPr>
          <p:cNvSpPr>
            <a:spLocks noGrp="1"/>
          </p:cNvSpPr>
          <p:nvPr>
            <p:ph type="ftr" sz="quarter" idx="17"/>
          </p:nvPr>
        </p:nvSpPr>
        <p:spPr/>
        <p:txBody>
          <a:bodyPr/>
          <a:lstStyle/>
          <a:p>
            <a:pPr>
              <a:defRPr/>
            </a:pPr>
            <a:r>
              <a:rPr lang="en-US"/>
              <a:t>F. Nobrega | Repair of QXFA 127 Heater to Coil Short  | UPDATE</a:t>
            </a:r>
            <a:endParaRPr lang="en-US" b="1" dirty="0"/>
          </a:p>
        </p:txBody>
      </p:sp>
      <p:sp>
        <p:nvSpPr>
          <p:cNvPr id="6" name="Slide Number Placeholder 5">
            <a:extLst>
              <a:ext uri="{FF2B5EF4-FFF2-40B4-BE49-F238E27FC236}">
                <a16:creationId xmlns:a16="http://schemas.microsoft.com/office/drawing/2014/main" id="{73F79BF9-69C9-4A33-B903-C361D032C4FE}"/>
              </a:ext>
            </a:extLst>
          </p:cNvPr>
          <p:cNvSpPr>
            <a:spLocks noGrp="1"/>
          </p:cNvSpPr>
          <p:nvPr>
            <p:ph type="sldNum" sz="quarter" idx="18"/>
          </p:nvPr>
        </p:nvSpPr>
        <p:spPr/>
        <p:txBody>
          <a:bodyPr/>
          <a:lstStyle/>
          <a:p>
            <a:pPr>
              <a:defRPr/>
            </a:pPr>
            <a:fld id="{148C009B-CB69-E04A-B9B3-34B26D69E9CF}" type="slidenum">
              <a:rPr lang="en-US" smtClean="0"/>
              <a:pPr>
                <a:defRPr/>
              </a:pPr>
              <a:t>3</a:t>
            </a:fld>
            <a:endParaRPr lang="en-US" dirty="0"/>
          </a:p>
        </p:txBody>
      </p:sp>
      <p:sp>
        <p:nvSpPr>
          <p:cNvPr id="3" name="Title 2">
            <a:extLst>
              <a:ext uri="{FF2B5EF4-FFF2-40B4-BE49-F238E27FC236}">
                <a16:creationId xmlns:a16="http://schemas.microsoft.com/office/drawing/2014/main" id="{7B3C695A-57B4-4593-A4F5-682B5E04E3AE}"/>
              </a:ext>
            </a:extLst>
          </p:cNvPr>
          <p:cNvSpPr>
            <a:spLocks noGrp="1"/>
          </p:cNvSpPr>
          <p:nvPr>
            <p:ph type="title"/>
          </p:nvPr>
        </p:nvSpPr>
        <p:spPr/>
        <p:txBody>
          <a:bodyPr/>
          <a:lstStyle/>
          <a:p>
            <a:r>
              <a:rPr lang="en-US" dirty="0"/>
              <a:t>Short Localization: Resistance Methods</a:t>
            </a:r>
          </a:p>
        </p:txBody>
      </p:sp>
      <p:pic>
        <p:nvPicPr>
          <p:cNvPr id="9" name="Content Placeholder 8">
            <a:extLst>
              <a:ext uri="{FF2B5EF4-FFF2-40B4-BE49-F238E27FC236}">
                <a16:creationId xmlns:a16="http://schemas.microsoft.com/office/drawing/2014/main" id="{6FBBD6F0-2A4F-4084-BE1F-0F49D5777E27}"/>
              </a:ext>
            </a:extLst>
          </p:cNvPr>
          <p:cNvPicPr>
            <a:picLocks noGrp="1"/>
          </p:cNvPicPr>
          <p:nvPr>
            <p:ph sz="half" idx="15"/>
          </p:nvPr>
        </p:nvPicPr>
        <p:blipFill>
          <a:blip r:embed="rId2" cstate="hqprint">
            <a:extLst>
              <a:ext uri="{28A0092B-C50C-407E-A947-70E740481C1C}">
                <a14:useLocalDpi xmlns:a14="http://schemas.microsoft.com/office/drawing/2010/main"/>
              </a:ext>
            </a:extLst>
          </a:blip>
          <a:stretch>
            <a:fillRect/>
          </a:stretch>
        </p:blipFill>
        <p:spPr>
          <a:xfrm>
            <a:off x="3543300" y="1030273"/>
            <a:ext cx="5346700" cy="3144866"/>
          </a:xfrm>
          <a:prstGeom prst="rect">
            <a:avLst/>
          </a:prstGeom>
        </p:spPr>
      </p:pic>
    </p:spTree>
    <p:extLst>
      <p:ext uri="{BB962C8B-B14F-4D97-AF65-F5344CB8AC3E}">
        <p14:creationId xmlns:p14="http://schemas.microsoft.com/office/powerpoint/2010/main" val="187625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DBC5E5-1E72-4A3F-B877-02D9CEC92F5F}"/>
              </a:ext>
            </a:extLst>
          </p:cNvPr>
          <p:cNvSpPr>
            <a:spLocks noGrp="1"/>
          </p:cNvSpPr>
          <p:nvPr>
            <p:ph type="body" sz="half" idx="2"/>
          </p:nvPr>
        </p:nvSpPr>
        <p:spPr>
          <a:xfrm>
            <a:off x="228599" y="719139"/>
            <a:ext cx="4776850" cy="2635640"/>
          </a:xfrm>
        </p:spPr>
        <p:txBody>
          <a:bodyPr/>
          <a:lstStyle/>
          <a:p>
            <a:r>
              <a:rPr lang="en-US" dirty="0"/>
              <a:t>Since the heater consists of a series of Copper plated and bare stainless elements, the resistance per unit length is not constant.</a:t>
            </a:r>
          </a:p>
          <a:p>
            <a:pPr marL="285750" indent="-285750">
              <a:buFont typeface="Arial" panose="020B0604020202020204" pitchFamily="34" charset="0"/>
              <a:buChar char="•"/>
            </a:pPr>
            <a:r>
              <a:rPr lang="en-US" dirty="0"/>
              <a:t>Resistance as a function of length can be determined by material properties. Theoretical values yield slightly different results, so the copper plating thickness was varied to match the measured heater resistance</a:t>
            </a:r>
          </a:p>
          <a:p>
            <a:pPr marL="285750" indent="-285750">
              <a:buFont typeface="Arial" panose="020B0604020202020204" pitchFamily="34" charset="0"/>
              <a:buChar char="•"/>
            </a:pPr>
            <a:r>
              <a:rPr lang="en-US" dirty="0"/>
              <a:t>The voltage drop at the location of the short can be measured and correlated to the distance from heater LE with reasonably high precision, depending on if the short was in the copper or heating station</a:t>
            </a:r>
          </a:p>
          <a:p>
            <a:pPr marL="742950" lvl="1" indent="-285750">
              <a:buFont typeface="Arial" panose="020B0604020202020204" pitchFamily="34" charset="0"/>
              <a:buChar char="•"/>
            </a:pPr>
            <a:r>
              <a:rPr lang="en-US" dirty="0"/>
              <a:t>1.4 m</a:t>
            </a:r>
            <a:r>
              <a:rPr lang="el-GR" dirty="0"/>
              <a:t>Ω</a:t>
            </a:r>
            <a:r>
              <a:rPr lang="en-US" dirty="0"/>
              <a:t>/m for the copper clad vs 121 </a:t>
            </a:r>
            <a:r>
              <a:rPr lang="en-US" dirty="0" err="1"/>
              <a:t>mΩ</a:t>
            </a:r>
            <a:r>
              <a:rPr lang="en-US" dirty="0"/>
              <a:t>/m for the stainless heater station</a:t>
            </a:r>
          </a:p>
          <a:p>
            <a:pPr marL="285750" indent="-285750">
              <a:buFont typeface="Arial" panose="020B0604020202020204" pitchFamily="34" charset="0"/>
              <a:buChar char="•"/>
            </a:pPr>
            <a:r>
              <a:rPr lang="en-US" dirty="0"/>
              <a:t>Resistance to short was 0.504Ω, corresponding to 1308mm from LE</a:t>
            </a:r>
          </a:p>
        </p:txBody>
      </p:sp>
      <p:sp>
        <p:nvSpPr>
          <p:cNvPr id="4" name="Date Placeholder 3">
            <a:extLst>
              <a:ext uri="{FF2B5EF4-FFF2-40B4-BE49-F238E27FC236}">
                <a16:creationId xmlns:a16="http://schemas.microsoft.com/office/drawing/2014/main" id="{70D34B99-2B68-446F-BDBA-8BC80AAD27DF}"/>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CA080EC8-7B8A-4312-8851-F75CFBB119B3}"/>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1B67C05B-7DB3-4F62-BAA4-825D0A4D94C7}"/>
              </a:ext>
            </a:extLst>
          </p:cNvPr>
          <p:cNvSpPr>
            <a:spLocks noGrp="1"/>
          </p:cNvSpPr>
          <p:nvPr>
            <p:ph type="sldNum" sz="quarter" idx="18"/>
          </p:nvPr>
        </p:nvSpPr>
        <p:spPr/>
        <p:txBody>
          <a:bodyPr/>
          <a:lstStyle/>
          <a:p>
            <a:pPr>
              <a:defRPr/>
            </a:pPr>
            <a:fld id="{979A04A2-726F-2143-A443-7788AF27176E}" type="slidenum">
              <a:rPr lang="en-US" smtClean="0"/>
              <a:pPr>
                <a:defRPr/>
              </a:pPr>
              <a:t>4</a:t>
            </a:fld>
            <a:endParaRPr lang="en-US" dirty="0"/>
          </a:p>
        </p:txBody>
      </p:sp>
      <p:sp>
        <p:nvSpPr>
          <p:cNvPr id="7" name="Title 6">
            <a:extLst>
              <a:ext uri="{FF2B5EF4-FFF2-40B4-BE49-F238E27FC236}">
                <a16:creationId xmlns:a16="http://schemas.microsoft.com/office/drawing/2014/main" id="{179E620C-8181-434D-9E45-6C365A80281A}"/>
              </a:ext>
            </a:extLst>
          </p:cNvPr>
          <p:cNvSpPr>
            <a:spLocks noGrp="1"/>
          </p:cNvSpPr>
          <p:nvPr>
            <p:ph type="title"/>
          </p:nvPr>
        </p:nvSpPr>
        <p:spPr/>
        <p:txBody>
          <a:bodyPr/>
          <a:lstStyle/>
          <a:p>
            <a:r>
              <a:rPr lang="en-US" dirty="0"/>
              <a:t>Heater resistance as a function of distance</a:t>
            </a:r>
          </a:p>
        </p:txBody>
      </p:sp>
      <p:pic>
        <p:nvPicPr>
          <p:cNvPr id="8" name="Content Placeholder 9">
            <a:extLst>
              <a:ext uri="{FF2B5EF4-FFF2-40B4-BE49-F238E27FC236}">
                <a16:creationId xmlns:a16="http://schemas.microsoft.com/office/drawing/2014/main" id="{2C540533-0192-4C6E-B5ED-4A2379F5AB77}"/>
              </a:ext>
            </a:extLst>
          </p:cNvPr>
          <p:cNvPicPr>
            <a:picLocks noGrp="1"/>
          </p:cNvPicPr>
          <p:nvPr>
            <p:ph sz="half" idx="15"/>
          </p:nvPr>
        </p:nvPicPr>
        <p:blipFill rotWithShape="1">
          <a:blip r:embed="rId2" cstate="hqprint">
            <a:extLst>
              <a:ext uri="{28A0092B-C50C-407E-A947-70E740481C1C}">
                <a14:useLocalDpi xmlns:a14="http://schemas.microsoft.com/office/drawing/2010/main"/>
              </a:ext>
            </a:extLst>
          </a:blip>
          <a:srcRect/>
          <a:stretch/>
        </p:blipFill>
        <p:spPr>
          <a:xfrm>
            <a:off x="330609" y="3793651"/>
            <a:ext cx="3729680" cy="825739"/>
          </a:xfrm>
          <a:prstGeom prst="rect">
            <a:avLst/>
          </a:prstGeom>
        </p:spPr>
      </p:pic>
      <p:graphicFrame>
        <p:nvGraphicFramePr>
          <p:cNvPr id="11" name="Chart 10">
            <a:extLst>
              <a:ext uri="{FF2B5EF4-FFF2-40B4-BE49-F238E27FC236}">
                <a16:creationId xmlns:a16="http://schemas.microsoft.com/office/drawing/2014/main" id="{EE52A7AB-FE1C-4936-9BB8-D19646AB517A}"/>
              </a:ext>
            </a:extLst>
          </p:cNvPr>
          <p:cNvGraphicFramePr/>
          <p:nvPr>
            <p:extLst>
              <p:ext uri="{D42A27DB-BD31-4B8C-83A1-F6EECF244321}">
                <p14:modId xmlns:p14="http://schemas.microsoft.com/office/powerpoint/2010/main" val="2587668633"/>
              </p:ext>
            </p:extLst>
          </p:nvPr>
        </p:nvGraphicFramePr>
        <p:xfrm>
          <a:off x="4886696" y="598051"/>
          <a:ext cx="3770747" cy="2210463"/>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D3CA8AB8-8A8E-4914-9A8F-92D1AA848A7D}"/>
              </a:ext>
            </a:extLst>
          </p:cNvPr>
          <p:cNvPicPr>
            <a:picLocks noChangeAspect="1"/>
          </p:cNvPicPr>
          <p:nvPr/>
        </p:nvPicPr>
        <p:blipFill>
          <a:blip r:embed="rId4"/>
          <a:stretch>
            <a:fillRect/>
          </a:stretch>
        </p:blipFill>
        <p:spPr>
          <a:xfrm>
            <a:off x="5570060" y="2695221"/>
            <a:ext cx="2970808" cy="1924169"/>
          </a:xfrm>
          <a:prstGeom prst="rect">
            <a:avLst/>
          </a:prstGeom>
        </p:spPr>
      </p:pic>
    </p:spTree>
    <p:extLst>
      <p:ext uri="{BB962C8B-B14F-4D97-AF65-F5344CB8AC3E}">
        <p14:creationId xmlns:p14="http://schemas.microsoft.com/office/powerpoint/2010/main" val="280538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AF9F51-6A8E-4D86-B4D2-D7F3EFE61ACC}"/>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Glass Beads at 1304-1306 mm from LE</a:t>
            </a:r>
          </a:p>
          <a:p>
            <a:pPr marL="285750" indent="-285750">
              <a:buFont typeface="Arial" panose="020B0604020202020204" pitchFamily="34" charset="0"/>
              <a:buChar char="•"/>
            </a:pPr>
            <a:r>
              <a:rPr lang="en-US" dirty="0"/>
              <a:t>Above measurement indicated are to the right of beads but this area responded somewhat to touch and has obvious damage from the beads</a:t>
            </a:r>
          </a:p>
        </p:txBody>
      </p:sp>
      <p:sp>
        <p:nvSpPr>
          <p:cNvPr id="4" name="Date Placeholder 3">
            <a:extLst>
              <a:ext uri="{FF2B5EF4-FFF2-40B4-BE49-F238E27FC236}">
                <a16:creationId xmlns:a16="http://schemas.microsoft.com/office/drawing/2014/main" id="{2D69B4EB-1D3F-4057-BF19-DD218EE47D0E}"/>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5B97DF6E-CC54-4C2F-A3EB-28D2A6D2DC77}"/>
              </a:ext>
            </a:extLst>
          </p:cNvPr>
          <p:cNvSpPr>
            <a:spLocks noGrp="1"/>
          </p:cNvSpPr>
          <p:nvPr>
            <p:ph type="ftr" sz="quarter" idx="17"/>
          </p:nvPr>
        </p:nvSpPr>
        <p:spPr/>
        <p:txBody>
          <a:bodyPr/>
          <a:lstStyle/>
          <a:p>
            <a:pPr>
              <a:defRPr/>
            </a:pPr>
            <a:r>
              <a:rPr lang="en-US"/>
              <a:t>F. Nobrega | Repair of QXFA 127 Heater to Coil Short  | UPDATE</a:t>
            </a:r>
            <a:endParaRPr lang="en-US" b="1" dirty="0"/>
          </a:p>
        </p:txBody>
      </p:sp>
      <p:sp>
        <p:nvSpPr>
          <p:cNvPr id="6" name="Slide Number Placeholder 5">
            <a:extLst>
              <a:ext uri="{FF2B5EF4-FFF2-40B4-BE49-F238E27FC236}">
                <a16:creationId xmlns:a16="http://schemas.microsoft.com/office/drawing/2014/main" id="{D7F97AA6-0416-4420-878C-968CDD243040}"/>
              </a:ext>
            </a:extLst>
          </p:cNvPr>
          <p:cNvSpPr>
            <a:spLocks noGrp="1"/>
          </p:cNvSpPr>
          <p:nvPr>
            <p:ph type="sldNum" sz="quarter" idx="18"/>
          </p:nvPr>
        </p:nvSpPr>
        <p:spPr/>
        <p:txBody>
          <a:bodyPr/>
          <a:lstStyle/>
          <a:p>
            <a:pPr>
              <a:defRPr/>
            </a:pPr>
            <a:fld id="{979A04A2-726F-2143-A443-7788AF27176E}" type="slidenum">
              <a:rPr lang="en-US" smtClean="0"/>
              <a:pPr>
                <a:defRPr/>
              </a:pPr>
              <a:t>5</a:t>
            </a:fld>
            <a:endParaRPr lang="en-US" dirty="0"/>
          </a:p>
        </p:txBody>
      </p:sp>
      <p:sp>
        <p:nvSpPr>
          <p:cNvPr id="7" name="Title 6">
            <a:extLst>
              <a:ext uri="{FF2B5EF4-FFF2-40B4-BE49-F238E27FC236}">
                <a16:creationId xmlns:a16="http://schemas.microsoft.com/office/drawing/2014/main" id="{05B099BA-C43B-42BF-B4A9-DE0A22743143}"/>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49B3BD19-0079-4CCF-A59B-E9BBAAE0EF9F}"/>
              </a:ext>
            </a:extLst>
          </p:cNvPr>
          <p:cNvPicPr>
            <a:picLocks noGrp="1"/>
          </p:cNvPicPr>
          <p:nvPr>
            <p:ph sz="half" idx="15"/>
          </p:nvPr>
        </p:nvPicPr>
        <p:blipFill>
          <a:blip r:embed="rId2"/>
          <a:stretch>
            <a:fillRect/>
          </a:stretch>
        </p:blipFill>
        <p:spPr>
          <a:xfrm>
            <a:off x="3414157" y="943485"/>
            <a:ext cx="5072474" cy="3256530"/>
          </a:xfrm>
          <a:prstGeom prst="rect">
            <a:avLst/>
          </a:prstGeom>
        </p:spPr>
      </p:pic>
    </p:spTree>
    <p:extLst>
      <p:ext uri="{BB962C8B-B14F-4D97-AF65-F5344CB8AC3E}">
        <p14:creationId xmlns:p14="http://schemas.microsoft.com/office/powerpoint/2010/main" val="146852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C4E035-BBED-4BA3-918E-15323313E03A}"/>
              </a:ext>
            </a:extLst>
          </p:cNvPr>
          <p:cNvSpPr>
            <a:spLocks noGrp="1"/>
          </p:cNvSpPr>
          <p:nvPr>
            <p:ph type="body" sz="half" idx="2"/>
          </p:nvPr>
        </p:nvSpPr>
        <p:spPr/>
        <p:txBody>
          <a:bodyPr/>
          <a:lstStyle/>
          <a:p>
            <a:r>
              <a:rPr lang="en-US" dirty="0"/>
              <a:t>From experience working on other coil autopsies, confidence has been gained in safe separation of heaters from coil. A decision was made to excavate the area and add additional Kapton underneath the heater. The steps are as follows</a:t>
            </a:r>
          </a:p>
          <a:p>
            <a:pPr marL="342900" indent="-342900">
              <a:buFont typeface="+mj-lt"/>
              <a:buAutoNum type="arabicPeriod"/>
            </a:pPr>
            <a:r>
              <a:rPr lang="en-US" dirty="0"/>
              <a:t>Mark out area of repair. Cut over wedge where possible to minimize risk to coil</a:t>
            </a:r>
          </a:p>
          <a:p>
            <a:pPr marL="342900" indent="-342900">
              <a:buFont typeface="+mj-lt"/>
              <a:buAutoNum type="arabicPeriod"/>
            </a:pPr>
            <a:r>
              <a:rPr lang="en-US" dirty="0"/>
              <a:t>Cut and remove fiberglass from coil OD</a:t>
            </a:r>
          </a:p>
          <a:p>
            <a:pPr marL="342900" indent="-342900">
              <a:buFont typeface="+mj-lt"/>
              <a:buAutoNum type="arabicPeriod"/>
            </a:pPr>
            <a:r>
              <a:rPr lang="en-US" dirty="0"/>
              <a:t>Gently lift heater in area of interest and install Kapton</a:t>
            </a:r>
          </a:p>
          <a:p>
            <a:pPr marL="342900" indent="-342900">
              <a:buFont typeface="+mj-lt"/>
              <a:buAutoNum type="arabicPeriod"/>
            </a:pPr>
            <a:r>
              <a:rPr lang="en-US" dirty="0"/>
              <a:t>Build back area in suitable fashion and return coil to production</a:t>
            </a:r>
          </a:p>
          <a:p>
            <a:pPr marL="342900" indent="-342900">
              <a:buFont typeface="+mj-lt"/>
              <a:buAutoNum type="arabicPeriod"/>
            </a:pPr>
            <a:endParaRPr lang="en-US" dirty="0"/>
          </a:p>
        </p:txBody>
      </p:sp>
      <p:pic>
        <p:nvPicPr>
          <p:cNvPr id="8" name="Content Placeholder 7">
            <a:extLst>
              <a:ext uri="{FF2B5EF4-FFF2-40B4-BE49-F238E27FC236}">
                <a16:creationId xmlns:a16="http://schemas.microsoft.com/office/drawing/2014/main" id="{B722FD29-4827-4FFF-ACCB-6318E26D5258}"/>
              </a:ext>
            </a:extLst>
          </p:cNvPr>
          <p:cNvPicPr>
            <a:picLocks noGrp="1" noChangeAspect="1"/>
          </p:cNvPicPr>
          <p:nvPr>
            <p:ph sz="half" idx="15"/>
          </p:nvPr>
        </p:nvPicPr>
        <p:blipFill>
          <a:blip r:embed="rId2"/>
          <a:stretch>
            <a:fillRect/>
          </a:stretch>
        </p:blipFill>
        <p:spPr>
          <a:xfrm>
            <a:off x="3836164" y="190520"/>
            <a:ext cx="2517135" cy="2004596"/>
          </a:xfrm>
          <a:prstGeom prst="rect">
            <a:avLst/>
          </a:prstGeom>
        </p:spPr>
      </p:pic>
      <p:sp>
        <p:nvSpPr>
          <p:cNvPr id="4" name="Date Placeholder 3">
            <a:extLst>
              <a:ext uri="{FF2B5EF4-FFF2-40B4-BE49-F238E27FC236}">
                <a16:creationId xmlns:a16="http://schemas.microsoft.com/office/drawing/2014/main" id="{DA71A07E-1752-4C33-96A5-E6A592D58221}"/>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8D4C8922-DDD7-4DFD-83FA-450CE85B8979}"/>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502CF8FD-FAF9-4AEF-ADFC-127E4743CBB6}"/>
              </a:ext>
            </a:extLst>
          </p:cNvPr>
          <p:cNvSpPr>
            <a:spLocks noGrp="1"/>
          </p:cNvSpPr>
          <p:nvPr>
            <p:ph type="sldNum" sz="quarter" idx="18"/>
          </p:nvPr>
        </p:nvSpPr>
        <p:spPr/>
        <p:txBody>
          <a:bodyPr/>
          <a:lstStyle/>
          <a:p>
            <a:pPr>
              <a:defRPr/>
            </a:pPr>
            <a:fld id="{979A04A2-726F-2143-A443-7788AF27176E}" type="slidenum">
              <a:rPr lang="en-US" smtClean="0"/>
              <a:pPr>
                <a:defRPr/>
              </a:pPr>
              <a:t>6</a:t>
            </a:fld>
            <a:endParaRPr lang="en-US" dirty="0"/>
          </a:p>
        </p:txBody>
      </p:sp>
      <p:sp>
        <p:nvSpPr>
          <p:cNvPr id="7" name="Title 6">
            <a:extLst>
              <a:ext uri="{FF2B5EF4-FFF2-40B4-BE49-F238E27FC236}">
                <a16:creationId xmlns:a16="http://schemas.microsoft.com/office/drawing/2014/main" id="{DC25C030-5668-417E-89E3-19B6A73620B1}"/>
              </a:ext>
            </a:extLst>
          </p:cNvPr>
          <p:cNvSpPr>
            <a:spLocks noGrp="1"/>
          </p:cNvSpPr>
          <p:nvPr>
            <p:ph type="title"/>
          </p:nvPr>
        </p:nvSpPr>
        <p:spPr/>
        <p:txBody>
          <a:bodyPr/>
          <a:lstStyle/>
          <a:p>
            <a:r>
              <a:rPr lang="en-US" dirty="0"/>
              <a:t>Plan for Removal</a:t>
            </a:r>
          </a:p>
        </p:txBody>
      </p:sp>
      <p:pic>
        <p:nvPicPr>
          <p:cNvPr id="9" name="Picture 8">
            <a:extLst>
              <a:ext uri="{FF2B5EF4-FFF2-40B4-BE49-F238E27FC236}">
                <a16:creationId xmlns:a16="http://schemas.microsoft.com/office/drawing/2014/main" id="{F48CF4A1-A8C9-474D-8E8B-2D4564F64D8B}"/>
              </a:ext>
            </a:extLst>
          </p:cNvPr>
          <p:cNvPicPr/>
          <p:nvPr/>
        </p:nvPicPr>
        <p:blipFill rotWithShape="1">
          <a:blip r:embed="rId3" cstate="hqprint">
            <a:extLst>
              <a:ext uri="{28A0092B-C50C-407E-A947-70E740481C1C}">
                <a14:useLocalDpi xmlns:a14="http://schemas.microsoft.com/office/drawing/2010/main"/>
              </a:ext>
            </a:extLst>
          </a:blip>
          <a:srcRect l="10171" r="8190" b="29087"/>
          <a:stretch/>
        </p:blipFill>
        <p:spPr bwMode="auto">
          <a:xfrm rot="5400000">
            <a:off x="6781123" y="-11692"/>
            <a:ext cx="2004598" cy="2409022"/>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2DE2FD6-28D6-4185-8946-8C62671E65A8}"/>
              </a:ext>
            </a:extLst>
          </p:cNvPr>
          <p:cNvPicPr>
            <a:picLocks noChangeAspect="1"/>
          </p:cNvPicPr>
          <p:nvPr/>
        </p:nvPicPr>
        <p:blipFill>
          <a:blip r:embed="rId4"/>
          <a:stretch>
            <a:fillRect/>
          </a:stretch>
        </p:blipFill>
        <p:spPr>
          <a:xfrm>
            <a:off x="3836164" y="2305425"/>
            <a:ext cx="2273691" cy="2410798"/>
          </a:xfrm>
          <a:prstGeom prst="rect">
            <a:avLst/>
          </a:prstGeom>
        </p:spPr>
      </p:pic>
      <p:pic>
        <p:nvPicPr>
          <p:cNvPr id="11" name="Picture 10">
            <a:extLst>
              <a:ext uri="{FF2B5EF4-FFF2-40B4-BE49-F238E27FC236}">
                <a16:creationId xmlns:a16="http://schemas.microsoft.com/office/drawing/2014/main" id="{82B3D896-136E-4243-BCCF-C2FA4977B4A8}"/>
              </a:ext>
            </a:extLst>
          </p:cNvPr>
          <p:cNvPicPr>
            <a:picLocks noChangeAspect="1"/>
          </p:cNvPicPr>
          <p:nvPr/>
        </p:nvPicPr>
        <p:blipFill>
          <a:blip r:embed="rId5"/>
          <a:stretch>
            <a:fillRect/>
          </a:stretch>
        </p:blipFill>
        <p:spPr>
          <a:xfrm>
            <a:off x="6329847" y="2466604"/>
            <a:ext cx="2658086" cy="2249619"/>
          </a:xfrm>
          <a:prstGeom prst="rect">
            <a:avLst/>
          </a:prstGeom>
        </p:spPr>
      </p:pic>
    </p:spTree>
    <p:extLst>
      <p:ext uri="{BB962C8B-B14F-4D97-AF65-F5344CB8AC3E}">
        <p14:creationId xmlns:p14="http://schemas.microsoft.com/office/powerpoint/2010/main" val="223652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99B134-5104-4199-B37E-3D25B1C9817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25mm of heater was separated from the coil the glass beads left some holes in the initially identified location</a:t>
            </a:r>
          </a:p>
          <a:p>
            <a:pPr marL="285750" indent="-285750">
              <a:buFont typeface="Arial" panose="020B0604020202020204" pitchFamily="34" charset="0"/>
              <a:buChar char="•"/>
            </a:pPr>
            <a:r>
              <a:rPr lang="en-US" dirty="0"/>
              <a:t>The Multimeter was on during the operation and no major change in resistance was noted</a:t>
            </a:r>
          </a:p>
          <a:p>
            <a:pPr marL="742950" lvl="1" indent="-285750">
              <a:buFont typeface="Arial" panose="020B0604020202020204" pitchFamily="34" charset="0"/>
              <a:buChar char="•"/>
            </a:pPr>
            <a:r>
              <a:rPr lang="en-US" dirty="0"/>
              <a:t>=[</a:t>
            </a:r>
          </a:p>
        </p:txBody>
      </p:sp>
      <p:pic>
        <p:nvPicPr>
          <p:cNvPr id="8" name="Content Placeholder 7">
            <a:extLst>
              <a:ext uri="{FF2B5EF4-FFF2-40B4-BE49-F238E27FC236}">
                <a16:creationId xmlns:a16="http://schemas.microsoft.com/office/drawing/2014/main" id="{1E48F78D-851D-4FE7-9021-05D30CE3515A}"/>
              </a:ext>
            </a:extLst>
          </p:cNvPr>
          <p:cNvPicPr>
            <a:picLocks noGrp="1" noChangeAspect="1"/>
          </p:cNvPicPr>
          <p:nvPr>
            <p:ph sz="half" idx="15"/>
          </p:nvPr>
        </p:nvPicPr>
        <p:blipFill>
          <a:blip r:embed="rId2"/>
          <a:stretch>
            <a:fillRect/>
          </a:stretch>
        </p:blipFill>
        <p:spPr>
          <a:xfrm>
            <a:off x="4928792" y="330662"/>
            <a:ext cx="3469336" cy="2329411"/>
          </a:xfrm>
          <a:prstGeom prst="rect">
            <a:avLst/>
          </a:prstGeom>
        </p:spPr>
      </p:pic>
      <p:sp>
        <p:nvSpPr>
          <p:cNvPr id="4" name="Date Placeholder 3">
            <a:extLst>
              <a:ext uri="{FF2B5EF4-FFF2-40B4-BE49-F238E27FC236}">
                <a16:creationId xmlns:a16="http://schemas.microsoft.com/office/drawing/2014/main" id="{6E0D96FD-00B4-4AE3-9380-D4509755C2F8}"/>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6B09B6A7-B9AA-48FC-A6EE-C8E610425EF4}"/>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425C6860-C9D9-4351-BF03-072B85D5EDD0}"/>
              </a:ext>
            </a:extLst>
          </p:cNvPr>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a:extLst>
              <a:ext uri="{FF2B5EF4-FFF2-40B4-BE49-F238E27FC236}">
                <a16:creationId xmlns:a16="http://schemas.microsoft.com/office/drawing/2014/main" id="{8201BE61-BF08-420E-A1D4-23B6B2C684C0}"/>
              </a:ext>
            </a:extLst>
          </p:cNvPr>
          <p:cNvSpPr>
            <a:spLocks noGrp="1"/>
          </p:cNvSpPr>
          <p:nvPr>
            <p:ph type="title"/>
          </p:nvPr>
        </p:nvSpPr>
        <p:spPr/>
        <p:txBody>
          <a:bodyPr/>
          <a:lstStyle/>
          <a:p>
            <a:r>
              <a:rPr lang="en-US" dirty="0"/>
              <a:t>Lifted Heater</a:t>
            </a:r>
          </a:p>
        </p:txBody>
      </p:sp>
      <p:pic>
        <p:nvPicPr>
          <p:cNvPr id="9" name="Picture 8">
            <a:extLst>
              <a:ext uri="{FF2B5EF4-FFF2-40B4-BE49-F238E27FC236}">
                <a16:creationId xmlns:a16="http://schemas.microsoft.com/office/drawing/2014/main" id="{149AA44A-A619-4B8E-87A6-1FE2269991A1}"/>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6663460" y="2292462"/>
            <a:ext cx="2049375" cy="15192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6506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8C070-60B7-4DD4-AAE0-ED09021E7FB0}"/>
              </a:ext>
            </a:extLst>
          </p:cNvPr>
          <p:cNvSpPr>
            <a:spLocks noGrp="1"/>
          </p:cNvSpPr>
          <p:nvPr>
            <p:ph type="body" sz="half" idx="2"/>
          </p:nvPr>
        </p:nvSpPr>
        <p:spPr>
          <a:xfrm>
            <a:off x="228600" y="719138"/>
            <a:ext cx="2609603" cy="3767007"/>
          </a:xfrm>
        </p:spPr>
        <p:txBody>
          <a:bodyPr/>
          <a:lstStyle/>
          <a:p>
            <a:r>
              <a:rPr lang="en-US" dirty="0"/>
              <a:t>A new area was identified, it exhibited the following indications that a short was present:</a:t>
            </a:r>
          </a:p>
          <a:p>
            <a:pPr marL="285750" indent="-285750">
              <a:buFont typeface="Arial" panose="020B0604020202020204" pitchFamily="34" charset="0"/>
              <a:buChar char="•"/>
            </a:pPr>
            <a:r>
              <a:rPr lang="en-US" dirty="0"/>
              <a:t>Very close to the electrical measurement determination, similar error in positioning from low copper resistance value</a:t>
            </a:r>
          </a:p>
          <a:p>
            <a:pPr marL="285750" indent="-285750">
              <a:buFont typeface="Arial" panose="020B0604020202020204" pitchFamily="34" charset="0"/>
              <a:buChar char="•"/>
            </a:pPr>
            <a:r>
              <a:rPr lang="en-US" dirty="0"/>
              <a:t>Responded to touch</a:t>
            </a:r>
          </a:p>
          <a:p>
            <a:pPr marL="285750" indent="-285750">
              <a:buFont typeface="Arial" panose="020B0604020202020204" pitchFamily="34" charset="0"/>
              <a:buChar char="•"/>
            </a:pPr>
            <a:r>
              <a:rPr lang="en-US" dirty="0"/>
              <a:t>Glass bead present</a:t>
            </a:r>
          </a:p>
          <a:p>
            <a:pPr marL="285750" indent="-285750">
              <a:buFont typeface="Arial" panose="020B0604020202020204" pitchFamily="34" charset="0"/>
              <a:buChar char="•"/>
            </a:pPr>
            <a:r>
              <a:rPr lang="en-US" dirty="0"/>
              <a:t>Responded to canned air (Freeze Spray)</a:t>
            </a:r>
          </a:p>
          <a:p>
            <a:pPr marL="285750" indent="-285750">
              <a:buFont typeface="Arial" panose="020B0604020202020204" pitchFamily="34" charset="0"/>
              <a:buChar char="•"/>
            </a:pPr>
            <a:endParaRPr lang="en-US" dirty="0"/>
          </a:p>
          <a:p>
            <a:r>
              <a:rPr lang="en-US" dirty="0"/>
              <a:t>Note other location only exhibited the 1</a:t>
            </a:r>
            <a:r>
              <a:rPr lang="en-US" baseline="30000" dirty="0"/>
              <a:t>st</a:t>
            </a:r>
            <a:r>
              <a:rPr lang="en-US" dirty="0"/>
              <a:t> three symptoms</a:t>
            </a:r>
          </a:p>
        </p:txBody>
      </p:sp>
      <p:sp>
        <p:nvSpPr>
          <p:cNvPr id="3" name="Content Placeholder 2">
            <a:extLst>
              <a:ext uri="{FF2B5EF4-FFF2-40B4-BE49-F238E27FC236}">
                <a16:creationId xmlns:a16="http://schemas.microsoft.com/office/drawing/2014/main" id="{5E844E35-D66D-432B-A911-68DDF2237625}"/>
              </a:ext>
            </a:extLst>
          </p:cNvPr>
          <p:cNvSpPr>
            <a:spLocks noGrp="1"/>
          </p:cNvSpPr>
          <p:nvPr>
            <p:ph sz="half" idx="15"/>
          </p:nvPr>
        </p:nvSpPr>
        <p:spPr/>
        <p:txBody>
          <a:bodyPr/>
          <a:lstStyle/>
          <a:p>
            <a:endParaRPr lang="en-US"/>
          </a:p>
        </p:txBody>
      </p:sp>
      <p:sp>
        <p:nvSpPr>
          <p:cNvPr id="4" name="Date Placeholder 3">
            <a:extLst>
              <a:ext uri="{FF2B5EF4-FFF2-40B4-BE49-F238E27FC236}">
                <a16:creationId xmlns:a16="http://schemas.microsoft.com/office/drawing/2014/main" id="{61694CE1-54F6-4B83-B35D-27B307620DE8}"/>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1BFFBA58-76B4-4BB0-95D0-E3F93691F118}"/>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10A92F20-2B3F-43DB-BBB0-3E375C0D3CC6}"/>
              </a:ext>
            </a:extLst>
          </p:cNvPr>
          <p:cNvSpPr>
            <a:spLocks noGrp="1"/>
          </p:cNvSpPr>
          <p:nvPr>
            <p:ph type="sldNum" sz="quarter" idx="18"/>
          </p:nvPr>
        </p:nvSpPr>
        <p:spPr/>
        <p:txBody>
          <a:bodyPr/>
          <a:lstStyle/>
          <a:p>
            <a:pPr>
              <a:defRPr/>
            </a:pPr>
            <a:fld id="{979A04A2-726F-2143-A443-7788AF27176E}" type="slidenum">
              <a:rPr lang="en-US" smtClean="0"/>
              <a:pPr>
                <a:defRPr/>
              </a:pPr>
              <a:t>8</a:t>
            </a:fld>
            <a:endParaRPr lang="en-US" dirty="0"/>
          </a:p>
        </p:txBody>
      </p:sp>
      <p:sp>
        <p:nvSpPr>
          <p:cNvPr id="7" name="Title 6">
            <a:extLst>
              <a:ext uri="{FF2B5EF4-FFF2-40B4-BE49-F238E27FC236}">
                <a16:creationId xmlns:a16="http://schemas.microsoft.com/office/drawing/2014/main" id="{5E2F61F2-9AA5-4D3C-A0B8-2BBD8758A077}"/>
              </a:ext>
            </a:extLst>
          </p:cNvPr>
          <p:cNvSpPr>
            <a:spLocks noGrp="1"/>
          </p:cNvSpPr>
          <p:nvPr>
            <p:ph type="title"/>
          </p:nvPr>
        </p:nvSpPr>
        <p:spPr/>
        <p:txBody>
          <a:bodyPr/>
          <a:lstStyle/>
          <a:p>
            <a:r>
              <a:rPr lang="en-US" dirty="0"/>
              <a:t>New Area</a:t>
            </a:r>
          </a:p>
        </p:txBody>
      </p:sp>
      <p:pic>
        <p:nvPicPr>
          <p:cNvPr id="8" name="Picture 7">
            <a:extLst>
              <a:ext uri="{FF2B5EF4-FFF2-40B4-BE49-F238E27FC236}">
                <a16:creationId xmlns:a16="http://schemas.microsoft.com/office/drawing/2014/main" id="{849FE1CE-4E52-462B-811D-469744747806}"/>
              </a:ext>
            </a:extLst>
          </p:cNvPr>
          <p:cNvPicPr/>
          <p:nvPr/>
        </p:nvPicPr>
        <p:blipFill>
          <a:blip r:embed="rId2"/>
          <a:stretch>
            <a:fillRect/>
          </a:stretch>
        </p:blipFill>
        <p:spPr>
          <a:xfrm>
            <a:off x="2971800" y="719139"/>
            <a:ext cx="5943600" cy="2938145"/>
          </a:xfrm>
          <a:prstGeom prst="rect">
            <a:avLst/>
          </a:prstGeom>
        </p:spPr>
      </p:pic>
    </p:spTree>
    <p:extLst>
      <p:ext uri="{BB962C8B-B14F-4D97-AF65-F5344CB8AC3E}">
        <p14:creationId xmlns:p14="http://schemas.microsoft.com/office/powerpoint/2010/main" val="106053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03E951-E77C-4C9A-A52B-4AECDA7C886E}"/>
              </a:ext>
            </a:extLst>
          </p:cNvPr>
          <p:cNvPicPr>
            <a:picLocks noChangeAspect="1"/>
          </p:cNvPicPr>
          <p:nvPr/>
        </p:nvPicPr>
        <p:blipFill>
          <a:blip r:embed="rId2"/>
          <a:stretch>
            <a:fillRect/>
          </a:stretch>
        </p:blipFill>
        <p:spPr>
          <a:xfrm>
            <a:off x="502135" y="855555"/>
            <a:ext cx="3040580" cy="2529619"/>
          </a:xfrm>
          <a:prstGeom prst="rect">
            <a:avLst/>
          </a:prstGeom>
        </p:spPr>
      </p:pic>
      <p:sp>
        <p:nvSpPr>
          <p:cNvPr id="2" name="Text Placeholder 1">
            <a:extLst>
              <a:ext uri="{FF2B5EF4-FFF2-40B4-BE49-F238E27FC236}">
                <a16:creationId xmlns:a16="http://schemas.microsoft.com/office/drawing/2014/main" id="{269FA953-5F29-4AE1-B8F0-FDB065B5CD9F}"/>
              </a:ext>
            </a:extLst>
          </p:cNvPr>
          <p:cNvSpPr>
            <a:spLocks noGrp="1"/>
          </p:cNvSpPr>
          <p:nvPr>
            <p:ph type="body" sz="half" idx="2"/>
          </p:nvPr>
        </p:nvSpPr>
        <p:spPr>
          <a:xfrm>
            <a:off x="4260273" y="3091311"/>
            <a:ext cx="4580906" cy="1455214"/>
          </a:xfrm>
        </p:spPr>
        <p:txBody>
          <a:bodyPr/>
          <a:lstStyle/>
          <a:p>
            <a:r>
              <a:rPr lang="en-US" dirty="0"/>
              <a:t>Short resistance behavior during cooling by canned air/freeze spray. Note sharp decrease in resistance when air is applied followed by exponential response as the location warmed back to equilibrium. The decrease in resistance indicates metallic components dominate the short behavior in this location, as they exhibit a positive temperature coefficient of resistance.</a:t>
            </a:r>
          </a:p>
        </p:txBody>
      </p:sp>
      <p:sp>
        <p:nvSpPr>
          <p:cNvPr id="4" name="Date Placeholder 3">
            <a:extLst>
              <a:ext uri="{FF2B5EF4-FFF2-40B4-BE49-F238E27FC236}">
                <a16:creationId xmlns:a16="http://schemas.microsoft.com/office/drawing/2014/main" id="{6F83FBB2-BC66-48B5-877B-05E092DDCEF4}"/>
              </a:ext>
            </a:extLst>
          </p:cNvPr>
          <p:cNvSpPr>
            <a:spLocks noGrp="1"/>
          </p:cNvSpPr>
          <p:nvPr>
            <p:ph type="dt" sz="half" idx="16"/>
          </p:nvPr>
        </p:nvSpPr>
        <p:spPr/>
        <p:txBody>
          <a:bodyPr/>
          <a:lstStyle/>
          <a:p>
            <a:pPr>
              <a:defRPr/>
            </a:pPr>
            <a:r>
              <a:rPr lang="en-US"/>
              <a:t>1/27/2021</a:t>
            </a:r>
            <a:endParaRPr lang="en-US" dirty="0"/>
          </a:p>
        </p:txBody>
      </p:sp>
      <p:sp>
        <p:nvSpPr>
          <p:cNvPr id="5" name="Footer Placeholder 4">
            <a:extLst>
              <a:ext uri="{FF2B5EF4-FFF2-40B4-BE49-F238E27FC236}">
                <a16:creationId xmlns:a16="http://schemas.microsoft.com/office/drawing/2014/main" id="{D4F05119-9F86-4AAE-843B-BB15D13D5714}"/>
              </a:ext>
            </a:extLst>
          </p:cNvPr>
          <p:cNvSpPr>
            <a:spLocks noGrp="1"/>
          </p:cNvSpPr>
          <p:nvPr>
            <p:ph type="ftr" sz="quarter" idx="17"/>
          </p:nvPr>
        </p:nvSpPr>
        <p:spPr/>
        <p:txBody>
          <a:bodyPr/>
          <a:lstStyle/>
          <a:p>
            <a:pPr>
              <a:defRPr/>
            </a:pPr>
            <a:r>
              <a:rPr lang="en-US"/>
              <a:t>F. Nobrega | Repair of QXFA 127 Heater to Coil Short  | UPDATE</a:t>
            </a:r>
            <a:endParaRPr lang="en-US" b="1"/>
          </a:p>
        </p:txBody>
      </p:sp>
      <p:sp>
        <p:nvSpPr>
          <p:cNvPr id="6" name="Slide Number Placeholder 5">
            <a:extLst>
              <a:ext uri="{FF2B5EF4-FFF2-40B4-BE49-F238E27FC236}">
                <a16:creationId xmlns:a16="http://schemas.microsoft.com/office/drawing/2014/main" id="{6B9B4F9F-A132-431C-96BE-DA2954A920E8}"/>
              </a:ext>
            </a:extLst>
          </p:cNvPr>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le 6">
            <a:extLst>
              <a:ext uri="{FF2B5EF4-FFF2-40B4-BE49-F238E27FC236}">
                <a16:creationId xmlns:a16="http://schemas.microsoft.com/office/drawing/2014/main" id="{691C3611-8870-4CB6-AEA4-40841F8D6713}"/>
              </a:ext>
            </a:extLst>
          </p:cNvPr>
          <p:cNvSpPr>
            <a:spLocks noGrp="1"/>
          </p:cNvSpPr>
          <p:nvPr>
            <p:ph type="title"/>
          </p:nvPr>
        </p:nvSpPr>
        <p:spPr/>
        <p:txBody>
          <a:bodyPr/>
          <a:lstStyle/>
          <a:p>
            <a:endParaRPr lang="en-US"/>
          </a:p>
        </p:txBody>
      </p:sp>
      <p:pic>
        <p:nvPicPr>
          <p:cNvPr id="12" name="Content Placeholder 11">
            <a:extLst>
              <a:ext uri="{FF2B5EF4-FFF2-40B4-BE49-F238E27FC236}">
                <a16:creationId xmlns:a16="http://schemas.microsoft.com/office/drawing/2014/main" id="{1A7275D3-919C-4338-ACAC-17A9FAE9C163}"/>
              </a:ext>
            </a:extLst>
          </p:cNvPr>
          <p:cNvPicPr>
            <a:picLocks noGrp="1"/>
          </p:cNvPicPr>
          <p:nvPr>
            <p:ph sz="half" idx="15"/>
          </p:nvPr>
        </p:nvPicPr>
        <p:blipFill>
          <a:blip r:embed="rId3" cstate="hqprint">
            <a:extLst>
              <a:ext uri="{28A0092B-C50C-407E-A947-70E740481C1C}">
                <a14:useLocalDpi xmlns:a14="http://schemas.microsoft.com/office/drawing/2010/main"/>
              </a:ext>
            </a:extLst>
          </a:blip>
          <a:srcRect/>
          <a:stretch>
            <a:fillRect/>
          </a:stretch>
        </p:blipFill>
        <p:spPr bwMode="auto">
          <a:xfrm rot="10800000">
            <a:off x="4768652" y="249018"/>
            <a:ext cx="3679767" cy="2759825"/>
          </a:xfrm>
          <a:prstGeom prst="rect">
            <a:avLst/>
          </a:prstGeom>
          <a:noFill/>
          <a:ln>
            <a:noFill/>
          </a:ln>
        </p:spPr>
      </p:pic>
      <p:sp>
        <p:nvSpPr>
          <p:cNvPr id="13" name="TextBox 12">
            <a:extLst>
              <a:ext uri="{FF2B5EF4-FFF2-40B4-BE49-F238E27FC236}">
                <a16:creationId xmlns:a16="http://schemas.microsoft.com/office/drawing/2014/main" id="{697893CF-DDC6-4A24-9473-414E1FF08CD7}"/>
              </a:ext>
            </a:extLst>
          </p:cNvPr>
          <p:cNvSpPr txBox="1"/>
          <p:nvPr/>
        </p:nvSpPr>
        <p:spPr>
          <a:xfrm>
            <a:off x="302821" y="3447534"/>
            <a:ext cx="3497283" cy="461665"/>
          </a:xfrm>
          <a:prstGeom prst="rect">
            <a:avLst/>
          </a:prstGeom>
          <a:noFill/>
        </p:spPr>
        <p:txBody>
          <a:bodyPr wrap="square" rtlCol="0">
            <a:spAutoFit/>
          </a:bodyPr>
          <a:lstStyle/>
          <a:p>
            <a:r>
              <a:rPr lang="en-US" dirty="0"/>
              <a:t>Closeup of short</a:t>
            </a:r>
          </a:p>
        </p:txBody>
      </p:sp>
    </p:spTree>
    <p:extLst>
      <p:ext uri="{BB962C8B-B14F-4D97-AF65-F5344CB8AC3E}">
        <p14:creationId xmlns:p14="http://schemas.microsoft.com/office/powerpoint/2010/main" val="174955355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C0BA59F-F041-4A4A-B5A7-70988B318AC9}" vid="{1D599B4C-3A8E-4AAF-AAD1-A724804068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FNAL_PowerPoint_16x9_100716</Template>
  <TotalTime>2883</TotalTime>
  <Words>1026</Words>
  <Application>Microsoft Office PowerPoint</Application>
  <PresentationFormat>On-screen Show (16:9)</PresentationFormat>
  <Paragraphs>114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Helvetica</vt:lpstr>
      <vt:lpstr>Fermilab_PPT_090915</vt:lpstr>
      <vt:lpstr>PowerPoint Presentation</vt:lpstr>
      <vt:lpstr>Background:</vt:lpstr>
      <vt:lpstr>Short Localization: Resistance Methods</vt:lpstr>
      <vt:lpstr>Heater resistance as a function of distance</vt:lpstr>
      <vt:lpstr>PowerPoint Presentation</vt:lpstr>
      <vt:lpstr>Plan for Removal</vt:lpstr>
      <vt:lpstr>Lifted Heater</vt:lpstr>
      <vt:lpstr>New Area</vt:lpstr>
      <vt:lpstr>PowerPoint Presentation</vt:lpstr>
      <vt:lpstr>Excavation and insertion of Kapton</vt:lpstr>
      <vt:lpstr>Success!</vt:lpstr>
      <vt:lpstr>Installation of Additional Kapton</vt:lpstr>
      <vt:lpstr>Next Steps</vt:lpstr>
      <vt:lpstr>2nd Coil Impregnation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T. Krave</dc:creator>
  <cp:lastModifiedBy>Alfred R Nobrega</cp:lastModifiedBy>
  <cp:revision>13</cp:revision>
  <cp:lastPrinted>2014-01-20T19:40:21Z</cp:lastPrinted>
  <dcterms:created xsi:type="dcterms:W3CDTF">2021-01-13T14:49:43Z</dcterms:created>
  <dcterms:modified xsi:type="dcterms:W3CDTF">2021-01-26T22:06:59Z</dcterms:modified>
</cp:coreProperties>
</file>