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
  </p:notesMasterIdLst>
  <p:handoutMasterIdLst>
    <p:handoutMasterId r:id="rId9"/>
  </p:handoutMasterIdLst>
  <p:sldIdLst>
    <p:sldId id="263" r:id="rId5"/>
    <p:sldId id="264" r:id="rId6"/>
    <p:sldId id="265" r:id="rId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B4C6E7"/>
    <a:srgbClr val="FF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73" autoAdjust="0"/>
    <p:restoredTop sz="96407" autoAdjust="0"/>
  </p:normalViewPr>
  <p:slideViewPr>
    <p:cSldViewPr snapToObjects="1" showGuides="1">
      <p:cViewPr varScale="1">
        <p:scale>
          <a:sx n="126" d="100"/>
          <a:sy n="126" d="100"/>
        </p:scale>
        <p:origin x="762" y="132"/>
      </p:cViewPr>
      <p:guideLst>
        <p:guide orient="horz" pos="4080"/>
        <p:guide pos="240"/>
      </p:guideLst>
    </p:cSldViewPr>
  </p:slideViewPr>
  <p:notesTextViewPr>
    <p:cViewPr>
      <p:scale>
        <a:sx n="3" d="2"/>
        <a:sy n="3" d="2"/>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13/11/2024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13/11/2024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7" name="Footer Placeholder 4">
            <a:extLst>
              <a:ext uri="{FF2B5EF4-FFF2-40B4-BE49-F238E27FC236}">
                <a16:creationId xmlns:a16="http://schemas.microsoft.com/office/drawing/2014/main" id="{7AF289B4-A20D-8546-820F-224929B92EE9}"/>
              </a:ext>
            </a:extLst>
          </p:cNvPr>
          <p:cNvSpPr>
            <a:spLocks noGrp="1"/>
          </p:cNvSpPr>
          <p:nvPr>
            <p:ph type="ftr" sz="quarter" idx="3"/>
          </p:nvPr>
        </p:nvSpPr>
        <p:spPr>
          <a:xfrm>
            <a:off x="1981200" y="6356350"/>
            <a:ext cx="6550800" cy="360000"/>
          </a:xfrm>
        </p:spPr>
        <p:txBody>
          <a:bodyPr/>
          <a:lstStyle/>
          <a:p>
            <a:r>
              <a:rPr lang="en-US"/>
              <a:t>QXFA140 Heater to Coil Short – November 14, 2024</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sp>
        <p:nvSpPr>
          <p:cNvPr id="7" name="Footer Placeholder 4">
            <a:extLst>
              <a:ext uri="{FF2B5EF4-FFF2-40B4-BE49-F238E27FC236}">
                <a16:creationId xmlns:a16="http://schemas.microsoft.com/office/drawing/2014/main" id="{54243A9A-9BE1-474F-94E0-BE7B890B8669}"/>
              </a:ext>
            </a:extLst>
          </p:cNvPr>
          <p:cNvSpPr>
            <a:spLocks noGrp="1"/>
          </p:cNvSpPr>
          <p:nvPr>
            <p:ph type="ftr" sz="quarter" idx="3"/>
          </p:nvPr>
        </p:nvSpPr>
        <p:spPr>
          <a:xfrm>
            <a:off x="1981200" y="6356350"/>
            <a:ext cx="6550800" cy="360000"/>
          </a:xfrm>
        </p:spPr>
        <p:txBody>
          <a:bodyPr/>
          <a:lstStyle/>
          <a:p>
            <a:r>
              <a:rPr lang="en-US"/>
              <a:t>QXFA140 Heater to Coil Short – November 14,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0" name="Footer Placeholder 4">
            <a:extLst>
              <a:ext uri="{FF2B5EF4-FFF2-40B4-BE49-F238E27FC236}">
                <a16:creationId xmlns:a16="http://schemas.microsoft.com/office/drawing/2014/main" id="{C2158561-15A4-6C46-8971-CBB5B9C53BFB}"/>
              </a:ext>
            </a:extLst>
          </p:cNvPr>
          <p:cNvSpPr>
            <a:spLocks noGrp="1"/>
          </p:cNvSpPr>
          <p:nvPr>
            <p:ph type="ftr" sz="quarter" idx="13"/>
          </p:nvPr>
        </p:nvSpPr>
        <p:spPr>
          <a:xfrm>
            <a:off x="1981200" y="6356350"/>
            <a:ext cx="6550800" cy="360000"/>
          </a:xfrm>
        </p:spPr>
        <p:txBody>
          <a:bodyPr/>
          <a:lstStyle/>
          <a:p>
            <a:r>
              <a:rPr lang="en-US"/>
              <a:t>QXFA140 Heater to Coil Short – November 14, 2024</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BF409759-FF9E-CD40-BCA2-05AD3452F284}"/>
              </a:ext>
            </a:extLst>
          </p:cNvPr>
          <p:cNvSpPr>
            <a:spLocks noGrp="1"/>
          </p:cNvSpPr>
          <p:nvPr>
            <p:ph type="ftr" sz="quarter" idx="3"/>
          </p:nvPr>
        </p:nvSpPr>
        <p:spPr>
          <a:xfrm>
            <a:off x="1981200" y="6356350"/>
            <a:ext cx="6550800" cy="360000"/>
          </a:xfrm>
        </p:spPr>
        <p:txBody>
          <a:bodyPr/>
          <a:lstStyle/>
          <a:p>
            <a:r>
              <a:rPr lang="en-US"/>
              <a:t>QXFA140 Heater to Coil Short – November 14, 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6CDC0678-C4FF-EE4B-808D-948246C40338}"/>
              </a:ext>
            </a:extLst>
          </p:cNvPr>
          <p:cNvSpPr>
            <a:spLocks noGrp="1"/>
          </p:cNvSpPr>
          <p:nvPr>
            <p:ph type="ftr" sz="quarter" idx="3"/>
          </p:nvPr>
        </p:nvSpPr>
        <p:spPr>
          <a:xfrm>
            <a:off x="1981200" y="6356350"/>
            <a:ext cx="6550800" cy="360000"/>
          </a:xfrm>
        </p:spPr>
        <p:txBody>
          <a:bodyPr/>
          <a:lstStyle/>
          <a:p>
            <a:r>
              <a:rPr lang="en-US"/>
              <a:t>QXFA140 Heater to Coil Short – November 14, 2024</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AB84FB2-61C3-0F49-99A3-609B4E15E3D8}"/>
              </a:ext>
            </a:extLst>
          </p:cNvPr>
          <p:cNvSpPr>
            <a:spLocks noGrp="1"/>
          </p:cNvSpPr>
          <p:nvPr>
            <p:ph type="ftr" sz="quarter" idx="3"/>
          </p:nvPr>
        </p:nvSpPr>
        <p:spPr>
          <a:xfrm>
            <a:off x="1981200" y="6356350"/>
            <a:ext cx="6550800" cy="360000"/>
          </a:xfrm>
        </p:spPr>
        <p:txBody>
          <a:bodyPr/>
          <a:lstStyle/>
          <a:p>
            <a:r>
              <a:rPr lang="en-US"/>
              <a:t>QXFA140 Heater to Coil Short – November 14,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QXFA140 Heater to Coil Short – November 14, 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a:extLst>
              <a:ext uri="{FF2B5EF4-FFF2-40B4-BE49-F238E27FC236}">
                <a16:creationId xmlns:a16="http://schemas.microsoft.com/office/drawing/2014/main" id="{BDF1A5C2-C27E-4B0A-AB73-E6C304C90981}"/>
              </a:ext>
            </a:extLst>
          </p:cNvPr>
          <p:cNvPicPr>
            <a:picLocks noChangeAspect="1"/>
          </p:cNvPicPr>
          <p:nvPr userDrawn="1"/>
        </p:nvPicPr>
        <p:blipFill rotWithShape="1">
          <a:blip r:embed="rId10"/>
          <a:srcRect r="76503"/>
          <a:stretch/>
        </p:blipFill>
        <p:spPr>
          <a:xfrm>
            <a:off x="1619672" y="6228601"/>
            <a:ext cx="639919" cy="5915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2634656"/>
            <a:ext cx="7869223" cy="1658439"/>
          </a:xfrm>
        </p:spPr>
        <p:txBody>
          <a:bodyPr/>
          <a:lstStyle/>
          <a:p>
            <a:r>
              <a:rPr lang="en-GB" sz="3600" dirty="0"/>
              <a:t>QXFA140 Heater to Coil Shorts</a:t>
            </a:r>
          </a:p>
        </p:txBody>
      </p:sp>
      <p:sp>
        <p:nvSpPr>
          <p:cNvPr id="3" name="Sous-titre 2"/>
          <p:cNvSpPr>
            <a:spLocks noGrp="1"/>
          </p:cNvSpPr>
          <p:nvPr>
            <p:ph type="subTitle" idx="1"/>
          </p:nvPr>
        </p:nvSpPr>
        <p:spPr>
          <a:xfrm>
            <a:off x="1371600" y="4307161"/>
            <a:ext cx="6480000" cy="1210071"/>
          </a:xfrm>
        </p:spPr>
        <p:txBody>
          <a:bodyPr>
            <a:normAutofit/>
          </a:bodyPr>
          <a:lstStyle/>
          <a:p>
            <a:r>
              <a:rPr lang="en-GB" dirty="0"/>
              <a:t>Fred Nobrega</a:t>
            </a:r>
          </a:p>
        </p:txBody>
      </p:sp>
      <p:sp>
        <p:nvSpPr>
          <p:cNvPr id="4" name="Espace réservé du texte 3"/>
          <p:cNvSpPr>
            <a:spLocks noGrp="1"/>
          </p:cNvSpPr>
          <p:nvPr>
            <p:ph type="body" sz="quarter" idx="14"/>
          </p:nvPr>
        </p:nvSpPr>
        <p:spPr>
          <a:xfrm>
            <a:off x="1371600" y="5589240"/>
            <a:ext cx="6480000" cy="504056"/>
          </a:xfrm>
        </p:spPr>
        <p:txBody>
          <a:bodyPr>
            <a:normAutofit lnSpcReduction="10000"/>
          </a:bodyPr>
          <a:lstStyle/>
          <a:p>
            <a:r>
              <a:rPr lang="en-US" dirty="0"/>
              <a:t>Coil Working Group Meeting</a:t>
            </a:r>
          </a:p>
          <a:p>
            <a:r>
              <a:rPr lang="en-US" dirty="0"/>
              <a:t>November 14, 2024</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A072-9296-443C-8555-0847A06C94D7}"/>
              </a:ext>
            </a:extLst>
          </p:cNvPr>
          <p:cNvSpPr>
            <a:spLocks noGrp="1"/>
          </p:cNvSpPr>
          <p:nvPr>
            <p:ph type="title"/>
          </p:nvPr>
        </p:nvSpPr>
        <p:spPr/>
        <p:txBody>
          <a:bodyPr/>
          <a:lstStyle/>
          <a:p>
            <a:r>
              <a:rPr lang="en-US" dirty="0"/>
              <a:t>QXFA140 – 1</a:t>
            </a:r>
            <a:r>
              <a:rPr lang="en-US" baseline="30000" dirty="0"/>
              <a:t>st</a:t>
            </a:r>
            <a:r>
              <a:rPr lang="en-US" dirty="0"/>
              <a:t> Repair &amp; Impregnation</a:t>
            </a:r>
          </a:p>
        </p:txBody>
      </p:sp>
      <p:sp>
        <p:nvSpPr>
          <p:cNvPr id="3" name="Content Placeholder 2">
            <a:extLst>
              <a:ext uri="{FF2B5EF4-FFF2-40B4-BE49-F238E27FC236}">
                <a16:creationId xmlns:a16="http://schemas.microsoft.com/office/drawing/2014/main" id="{42B3B6C2-95D6-417C-AF7F-C86A9CCA01C3}"/>
              </a:ext>
            </a:extLst>
          </p:cNvPr>
          <p:cNvSpPr>
            <a:spLocks noGrp="1"/>
          </p:cNvSpPr>
          <p:nvPr>
            <p:ph idx="1"/>
          </p:nvPr>
        </p:nvSpPr>
        <p:spPr>
          <a:xfrm>
            <a:off x="611999" y="1219200"/>
            <a:ext cx="8280481" cy="4946104"/>
          </a:xfrm>
        </p:spPr>
        <p:txBody>
          <a:bodyPr>
            <a:norm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Coil QXFA140 had a dead short between the midplane quench heater and the coil caused by a fiber glass beads. The short was repaired by cutting away the outer glass layers and separating the heater from the coil. The glass bead was removed and Kapton inserted between the heater and coil.  </a:t>
            </a:r>
          </a:p>
        </p:txBody>
      </p:sp>
      <p:sp>
        <p:nvSpPr>
          <p:cNvPr id="4" name="Slide Number Placeholder 3">
            <a:extLst>
              <a:ext uri="{FF2B5EF4-FFF2-40B4-BE49-F238E27FC236}">
                <a16:creationId xmlns:a16="http://schemas.microsoft.com/office/drawing/2014/main" id="{77682925-4FED-4D49-AA55-44888329DE8C}"/>
              </a:ext>
            </a:extLst>
          </p:cNvPr>
          <p:cNvSpPr>
            <a:spLocks noGrp="1"/>
          </p:cNvSpPr>
          <p:nvPr>
            <p:ph type="sldNum" sz="quarter" idx="12"/>
          </p:nvPr>
        </p:nvSpPr>
        <p:spPr/>
        <p:txBody>
          <a:bodyPr/>
          <a:lstStyle/>
          <a:p>
            <a:fld id="{BFDCA1C4-9514-7B4F-976F-D92F7E296653}" type="slidenum">
              <a:rPr lang="fr-FR" smtClean="0"/>
              <a:pPr/>
              <a:t>2</a:t>
            </a:fld>
            <a:endParaRPr lang="fr-FR"/>
          </a:p>
        </p:txBody>
      </p:sp>
      <p:sp>
        <p:nvSpPr>
          <p:cNvPr id="5" name="Footer Placeholder 4">
            <a:extLst>
              <a:ext uri="{FF2B5EF4-FFF2-40B4-BE49-F238E27FC236}">
                <a16:creationId xmlns:a16="http://schemas.microsoft.com/office/drawing/2014/main" id="{788A3410-7B84-4058-8D49-39CB815947FF}"/>
              </a:ext>
            </a:extLst>
          </p:cNvPr>
          <p:cNvSpPr>
            <a:spLocks noGrp="1"/>
          </p:cNvSpPr>
          <p:nvPr>
            <p:ph type="ftr" sz="quarter" idx="3"/>
          </p:nvPr>
        </p:nvSpPr>
        <p:spPr/>
        <p:txBody>
          <a:bodyPr/>
          <a:lstStyle/>
          <a:p>
            <a:r>
              <a:rPr lang="en-US" dirty="0"/>
              <a:t>QXFA140 Heater to Coil Short – November 14, 2024</a:t>
            </a:r>
            <a:endParaRPr lang="en-GB" dirty="0"/>
          </a:p>
        </p:txBody>
      </p:sp>
      <p:pic>
        <p:nvPicPr>
          <p:cNvPr id="9" name="Picture 8" descr="A picture containing indoor, metal, silver, kitchen appliance&#10;&#10;Description automatically generated">
            <a:extLst>
              <a:ext uri="{FF2B5EF4-FFF2-40B4-BE49-F238E27FC236}">
                <a16:creationId xmlns:a16="http://schemas.microsoft.com/office/drawing/2014/main" id="{A66CA003-B88A-8236-F029-360956540ACB}"/>
              </a:ext>
            </a:extLst>
          </p:cNvPr>
          <p:cNvPicPr>
            <a:picLocks noChangeAspect="1"/>
          </p:cNvPicPr>
          <p:nvPr/>
        </p:nvPicPr>
        <p:blipFill>
          <a:blip r:embed="rId2"/>
          <a:stretch>
            <a:fillRect/>
          </a:stretch>
        </p:blipFill>
        <p:spPr>
          <a:xfrm>
            <a:off x="3285348" y="2338671"/>
            <a:ext cx="2192986" cy="3898641"/>
          </a:xfrm>
          <a:prstGeom prst="rect">
            <a:avLst/>
          </a:prstGeom>
        </p:spPr>
      </p:pic>
      <p:pic>
        <p:nvPicPr>
          <p:cNvPr id="11" name="Picture 10" descr="A picture containing text, case&#10;&#10;Description automatically generated">
            <a:extLst>
              <a:ext uri="{FF2B5EF4-FFF2-40B4-BE49-F238E27FC236}">
                <a16:creationId xmlns:a16="http://schemas.microsoft.com/office/drawing/2014/main" id="{7CEF6924-E5EE-7ACD-2670-CBC8E9607CF2}"/>
              </a:ext>
            </a:extLst>
          </p:cNvPr>
          <p:cNvPicPr>
            <a:picLocks noChangeAspect="1"/>
          </p:cNvPicPr>
          <p:nvPr/>
        </p:nvPicPr>
        <p:blipFill>
          <a:blip r:embed="rId3"/>
          <a:stretch>
            <a:fillRect/>
          </a:stretch>
        </p:blipFill>
        <p:spPr>
          <a:xfrm>
            <a:off x="938295" y="2338671"/>
            <a:ext cx="2148571" cy="3898641"/>
          </a:xfrm>
          <a:prstGeom prst="rect">
            <a:avLst/>
          </a:prstGeom>
        </p:spPr>
      </p:pic>
      <p:pic>
        <p:nvPicPr>
          <p:cNvPr id="13" name="Picture 12" descr="A picture containing indoor, toilet&#10;&#10;Description automatically generated">
            <a:extLst>
              <a:ext uri="{FF2B5EF4-FFF2-40B4-BE49-F238E27FC236}">
                <a16:creationId xmlns:a16="http://schemas.microsoft.com/office/drawing/2014/main" id="{98B22C92-D5E7-3B6C-E00A-12D00008A83D}"/>
              </a:ext>
            </a:extLst>
          </p:cNvPr>
          <p:cNvPicPr>
            <a:picLocks noChangeAspect="1"/>
          </p:cNvPicPr>
          <p:nvPr/>
        </p:nvPicPr>
        <p:blipFill>
          <a:blip r:embed="rId4"/>
          <a:stretch>
            <a:fillRect/>
          </a:stretch>
        </p:blipFill>
        <p:spPr>
          <a:xfrm>
            <a:off x="5676816" y="2312775"/>
            <a:ext cx="2207552" cy="3924537"/>
          </a:xfrm>
          <a:prstGeom prst="rect">
            <a:avLst/>
          </a:prstGeom>
        </p:spPr>
      </p:pic>
    </p:spTree>
    <p:extLst>
      <p:ext uri="{BB962C8B-B14F-4D97-AF65-F5344CB8AC3E}">
        <p14:creationId xmlns:p14="http://schemas.microsoft.com/office/powerpoint/2010/main" val="56918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A072-9296-443C-8555-0847A06C94D7}"/>
              </a:ext>
            </a:extLst>
          </p:cNvPr>
          <p:cNvSpPr>
            <a:spLocks noGrp="1"/>
          </p:cNvSpPr>
          <p:nvPr>
            <p:ph type="title"/>
          </p:nvPr>
        </p:nvSpPr>
        <p:spPr/>
        <p:txBody>
          <a:bodyPr/>
          <a:lstStyle/>
          <a:p>
            <a:r>
              <a:rPr lang="en-US" dirty="0"/>
              <a:t>QXFA140 – 2</a:t>
            </a:r>
            <a:r>
              <a:rPr lang="en-US" baseline="30000" dirty="0"/>
              <a:t>nd</a:t>
            </a:r>
            <a:r>
              <a:rPr lang="en-US" dirty="0"/>
              <a:t> Repair &amp; Impregnation</a:t>
            </a:r>
          </a:p>
        </p:txBody>
      </p:sp>
      <p:sp>
        <p:nvSpPr>
          <p:cNvPr id="3" name="Content Placeholder 2">
            <a:extLst>
              <a:ext uri="{FF2B5EF4-FFF2-40B4-BE49-F238E27FC236}">
                <a16:creationId xmlns:a16="http://schemas.microsoft.com/office/drawing/2014/main" id="{42B3B6C2-95D6-417C-AF7F-C86A9CCA01C3}"/>
              </a:ext>
            </a:extLst>
          </p:cNvPr>
          <p:cNvSpPr>
            <a:spLocks noGrp="1"/>
          </p:cNvSpPr>
          <p:nvPr>
            <p:ph idx="1"/>
          </p:nvPr>
        </p:nvSpPr>
        <p:spPr>
          <a:xfrm>
            <a:off x="611999" y="1219200"/>
            <a:ext cx="7776425" cy="1273696"/>
          </a:xfrm>
        </p:spPr>
        <p:txBody>
          <a:bodyPr>
            <a:normAutofit/>
          </a:bodyPr>
          <a:lstStyle/>
          <a:p>
            <a:pPr marL="0" marR="0">
              <a:spcBef>
                <a:spcPts val="0"/>
              </a:spcBef>
              <a:spcAft>
                <a:spcPts val="0"/>
              </a:spcAft>
            </a:pPr>
            <a:r>
              <a:rPr lang="en-US" sz="1800" dirty="0">
                <a:latin typeface="Calibri" panose="020F0502020204030204" pitchFamily="34" charset="0"/>
                <a:cs typeface="Calibri" panose="020F0502020204030204" pitchFamily="34" charset="0"/>
              </a:rPr>
              <a:t>Glass beads form during laser cutting of the Hexcel S2 glass used on the outer layer of the coil. A very tiny S2 bead was discovered over the QH causing a short to coil when light to moderate finger pressure was applied. The glass bead was removed and Kapton inserted between the heater and coil.  </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7682925-4FED-4D49-AA55-44888329DE8C}"/>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5" name="Footer Placeholder 4">
            <a:extLst>
              <a:ext uri="{FF2B5EF4-FFF2-40B4-BE49-F238E27FC236}">
                <a16:creationId xmlns:a16="http://schemas.microsoft.com/office/drawing/2014/main" id="{788A3410-7B84-4058-8D49-39CB815947FF}"/>
              </a:ext>
            </a:extLst>
          </p:cNvPr>
          <p:cNvSpPr>
            <a:spLocks noGrp="1"/>
          </p:cNvSpPr>
          <p:nvPr>
            <p:ph type="ftr" sz="quarter" idx="3"/>
          </p:nvPr>
        </p:nvSpPr>
        <p:spPr/>
        <p:txBody>
          <a:bodyPr/>
          <a:lstStyle/>
          <a:p>
            <a:r>
              <a:rPr lang="en-US"/>
              <a:t>QXFA140 Heater to Coil Short – November 14, 2024</a:t>
            </a:r>
            <a:endParaRPr lang="en-GB" dirty="0"/>
          </a:p>
        </p:txBody>
      </p:sp>
      <p:pic>
        <p:nvPicPr>
          <p:cNvPr id="7" name="Picture 6" descr="A picture containing bench, outdoor, wooden&#10;&#10;Description automatically generated">
            <a:extLst>
              <a:ext uri="{FF2B5EF4-FFF2-40B4-BE49-F238E27FC236}">
                <a16:creationId xmlns:a16="http://schemas.microsoft.com/office/drawing/2014/main" id="{80E45C43-7E9A-68E6-23AC-2DB96FA09289}"/>
              </a:ext>
            </a:extLst>
          </p:cNvPr>
          <p:cNvPicPr>
            <a:picLocks noChangeAspect="1"/>
          </p:cNvPicPr>
          <p:nvPr/>
        </p:nvPicPr>
        <p:blipFill>
          <a:blip r:embed="rId2"/>
          <a:stretch>
            <a:fillRect/>
          </a:stretch>
        </p:blipFill>
        <p:spPr>
          <a:xfrm>
            <a:off x="1401062" y="2276872"/>
            <a:ext cx="2933161" cy="3908797"/>
          </a:xfrm>
          <a:prstGeom prst="rect">
            <a:avLst/>
          </a:prstGeom>
        </p:spPr>
      </p:pic>
      <p:pic>
        <p:nvPicPr>
          <p:cNvPr id="10" name="Picture 9" descr="A picture containing outdoor, cart&#10;&#10;Description automatically generated">
            <a:extLst>
              <a:ext uri="{FF2B5EF4-FFF2-40B4-BE49-F238E27FC236}">
                <a16:creationId xmlns:a16="http://schemas.microsoft.com/office/drawing/2014/main" id="{F2B4A40E-F743-EA93-FE0E-9BEC4322F4FD}"/>
              </a:ext>
            </a:extLst>
          </p:cNvPr>
          <p:cNvPicPr>
            <a:picLocks noChangeAspect="1"/>
          </p:cNvPicPr>
          <p:nvPr/>
        </p:nvPicPr>
        <p:blipFill rotWithShape="1">
          <a:blip r:embed="rId3"/>
          <a:srcRect l="31100" t="5900" r="27163"/>
          <a:stretch/>
        </p:blipFill>
        <p:spPr>
          <a:xfrm>
            <a:off x="4564641" y="2276872"/>
            <a:ext cx="2311615" cy="3908797"/>
          </a:xfrm>
          <a:prstGeom prst="rect">
            <a:avLst/>
          </a:prstGeom>
        </p:spPr>
      </p:pic>
    </p:spTree>
    <p:extLst>
      <p:ext uri="{BB962C8B-B14F-4D97-AF65-F5344CB8AC3E}">
        <p14:creationId xmlns:p14="http://schemas.microsoft.com/office/powerpoint/2010/main" val="505141913"/>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8EF391-2BAD-45F4-B22E-736040720C99}">
  <ds:schemaRefs>
    <ds:schemaRef ds:uri="http://purl.org/dc/elements/1.1/"/>
    <ds:schemaRef ds:uri="http://schemas.microsoft.com/office/2006/metadata/propertie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3.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57805</TotalTime>
  <Words>162</Words>
  <Application>Microsoft Office PowerPoint</Application>
  <PresentationFormat>On-screen Show (4:3)</PresentationFormat>
  <Paragraphs>13</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Wingdings</vt:lpstr>
      <vt:lpstr>Thème Office</vt:lpstr>
      <vt:lpstr>QXFA140 Heater to Coil Shorts</vt:lpstr>
      <vt:lpstr>QXFA140 – 1st Repair &amp; Impregnation</vt:lpstr>
      <vt:lpstr>QXFA140 – 2nd Repair &amp; Impregnation</vt:lpstr>
    </vt:vector>
  </TitlesOfParts>
  <Manager>nobrega@fnal.gov</Manager>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nobrega@fnal.gov</dc:creator>
  <cp:lastModifiedBy>Alfred R Nobrega</cp:lastModifiedBy>
  <cp:revision>1042</cp:revision>
  <cp:lastPrinted>2019-03-13T20:49:19Z</cp:lastPrinted>
  <dcterms:created xsi:type="dcterms:W3CDTF">2016-03-23T12:58:39Z</dcterms:created>
  <dcterms:modified xsi:type="dcterms:W3CDTF">2024-11-14T03:43:45Z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