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089A8-ADF5-4678-8ADA-FFACE9FC0F0A}" v="15" dt="2024-11-08T14:26:15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5" d="100"/>
          <a:sy n="75" d="100"/>
        </p:scale>
        <p:origin x="111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360089A8-ADF5-4678-8ADA-FFACE9FC0F0A}"/>
    <pc:docChg chg="custSel modSld">
      <pc:chgData name="Jerry N. Makara" userId="336db413-2475-4489-92f2-557bb2c40f7b" providerId="ADAL" clId="{360089A8-ADF5-4678-8ADA-FFACE9FC0F0A}" dt="2024-11-08T14:26:53.928" v="212" actId="20577"/>
      <pc:docMkLst>
        <pc:docMk/>
      </pc:docMkLst>
      <pc:sldChg chg="addSp delSp modSp mod">
        <pc:chgData name="Jerry N. Makara" userId="336db413-2475-4489-92f2-557bb2c40f7b" providerId="ADAL" clId="{360089A8-ADF5-4678-8ADA-FFACE9FC0F0A}" dt="2024-11-08T14:26:53.928" v="212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360089A8-ADF5-4678-8ADA-FFACE9FC0F0A}" dt="2024-11-08T14:26:53.928" v="212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360089A8-ADF5-4678-8ADA-FFACE9FC0F0A}" dt="2024-11-08T14:26:34.769" v="211" actId="20577"/>
          <ac:spMkLst>
            <pc:docMk/>
            <pc:sldMk cId="3368589570" sldId="256"/>
            <ac:spMk id="11" creationId="{00000000-0000-0000-0000-000000000000}"/>
          </ac:spMkLst>
        </pc:spChg>
        <pc:spChg chg="mod">
          <ac:chgData name="Jerry N. Makara" userId="336db413-2475-4489-92f2-557bb2c40f7b" providerId="ADAL" clId="{360089A8-ADF5-4678-8ADA-FFACE9FC0F0A}" dt="2024-11-08T14:26:05.067" v="207" actId="20577"/>
          <ac:spMkLst>
            <pc:docMk/>
            <pc:sldMk cId="3368589570" sldId="256"/>
            <ac:spMk id="13" creationId="{00000000-0000-0000-0000-000000000000}"/>
          </ac:spMkLst>
        </pc:spChg>
        <pc:graphicFrameChg chg="mod">
          <ac:chgData name="Jerry N. Makara" userId="336db413-2475-4489-92f2-557bb2c40f7b" providerId="ADAL" clId="{360089A8-ADF5-4678-8ADA-FFACE9FC0F0A}" dt="2024-11-08T14:23:31.816" v="1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add mod">
          <ac:chgData name="Jerry N. Makara" userId="336db413-2475-4489-92f2-557bb2c40f7b" providerId="ADAL" clId="{360089A8-ADF5-4678-8ADA-FFACE9FC0F0A}" dt="2024-11-08T14:24:48.524" v="141" actId="1036"/>
          <ac:picMkLst>
            <pc:docMk/>
            <pc:sldMk cId="3368589570" sldId="256"/>
            <ac:picMk id="7" creationId="{DB522205-B10E-B35A-1F28-7AEF6294F0B3}"/>
          </ac:picMkLst>
        </pc:picChg>
        <pc:picChg chg="mod">
          <ac:chgData name="Jerry N. Makara" userId="336db413-2475-4489-92f2-557bb2c40f7b" providerId="ADAL" clId="{360089A8-ADF5-4678-8ADA-FFACE9FC0F0A}" dt="2024-11-08T14:26:15.284" v="210" actId="1036"/>
          <ac:picMkLst>
            <pc:docMk/>
            <pc:sldMk cId="3368589570" sldId="256"/>
            <ac:picMk id="9" creationId="{1AF5D8A5-1E87-CDBD-864C-AB55F5FA8CDC}"/>
          </ac:picMkLst>
        </pc:picChg>
        <pc:picChg chg="del">
          <ac:chgData name="Jerry N. Makara" userId="336db413-2475-4489-92f2-557bb2c40f7b" providerId="ADAL" clId="{360089A8-ADF5-4678-8ADA-FFACE9FC0F0A}" dt="2024-11-08T14:23:37.337" v="2" actId="478"/>
          <ac:picMkLst>
            <pc:docMk/>
            <pc:sldMk cId="3368589570" sldId="256"/>
            <ac:picMk id="17" creationId="{2456392E-B870-9DBA-9721-66B6242967D6}"/>
          </ac:picMkLst>
        </pc:picChg>
        <pc:picChg chg="mod">
          <ac:chgData name="Jerry N. Makara" userId="336db413-2475-4489-92f2-557bb2c40f7b" providerId="ADAL" clId="{360089A8-ADF5-4678-8ADA-FFACE9FC0F0A}" dt="2024-11-08T14:26:15.284" v="210" actId="1036"/>
          <ac:picMkLst>
            <pc:docMk/>
            <pc:sldMk cId="3368589570" sldId="256"/>
            <ac:picMk id="25" creationId="{CF49593E-BC7F-78E5-4857-408096448AB4}"/>
          </ac:picMkLst>
        </pc:picChg>
        <pc:picChg chg="del">
          <ac:chgData name="Jerry N. Makara" userId="336db413-2475-4489-92f2-557bb2c40f7b" providerId="ADAL" clId="{360089A8-ADF5-4678-8ADA-FFACE9FC0F0A}" dt="2024-11-08T14:24:57.017" v="142" actId="478"/>
          <ac:picMkLst>
            <pc:docMk/>
            <pc:sldMk cId="3368589570" sldId="256"/>
            <ac:picMk id="32" creationId="{78D9AFAA-FC6F-335E-5DE6-B06D450C6570}"/>
          </ac:picMkLst>
        </pc:picChg>
        <pc:picChg chg="mod">
          <ac:chgData name="Jerry N. Makara" userId="336db413-2475-4489-92f2-557bb2c40f7b" providerId="ADAL" clId="{360089A8-ADF5-4678-8ADA-FFACE9FC0F0A}" dt="2024-11-08T14:26:15.284" v="210" actId="1036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11/8/2024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11/8/2024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892094476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fine;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cooled down to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K,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though some oscillations need fix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except Purifier and 2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running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25570" y="2981312"/>
            <a:ext cx="399711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shut down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and warm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for planned multi-week maintenance period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" y="2139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556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0" y="95501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F5C9F4B3-139D-ED33-983B-989D75FF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4" y="3103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5" y="190499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kara\Desktop\thermometer hot.JPG">
            <a:extLst>
              <a:ext uri="{FF2B5EF4-FFF2-40B4-BE49-F238E27FC236}">
                <a16:creationId xmlns:a16="http://schemas.microsoft.com/office/drawing/2014/main" id="{81568B3E-5AA1-6D79-BA7D-3DFCE582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41" y="2219913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B522205-B10E-B35A-1F28-7AEF6294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56" y="428527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27873</TotalTime>
  <Words>152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1053</cp:revision>
  <dcterms:created xsi:type="dcterms:W3CDTF">2013-09-14T14:02:30Z</dcterms:created>
  <dcterms:modified xsi:type="dcterms:W3CDTF">2024-11-08T14:26:56Z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