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4"/>
    <p:sldMasterId id="2147484129" r:id="rId5"/>
  </p:sldMasterIdLst>
  <p:notesMasterIdLst>
    <p:notesMasterId r:id="rId7"/>
  </p:notesMasterIdLst>
  <p:handoutMasterIdLst>
    <p:handoutMasterId r:id="rId8"/>
  </p:handoutMasterIdLst>
  <p:sldIdLst>
    <p:sldId id="276" r:id="rId6"/>
  </p:sldIdLst>
  <p:sldSz cx="9144000" cy="5143500" type="screen16x9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107">
          <p15:clr>
            <a:srgbClr val="A4A3A4"/>
          </p15:clr>
        </p15:guide>
        <p15:guide id="2" orient="horz" pos="1274">
          <p15:clr>
            <a:srgbClr val="A4A3A4"/>
          </p15:clr>
        </p15:guide>
        <p15:guide id="3" orient="horz" pos="114">
          <p15:clr>
            <a:srgbClr val="A4A3A4"/>
          </p15:clr>
        </p15:guide>
        <p15:guide id="4" orient="horz" pos="2093">
          <p15:clr>
            <a:srgbClr val="A4A3A4"/>
          </p15:clr>
        </p15:guide>
        <p15:guide id="5" orient="horz" pos="453">
          <p15:clr>
            <a:srgbClr val="A4A3A4"/>
          </p15:clr>
        </p15:guide>
        <p15:guide id="6" orient="horz" pos="3001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C97"/>
    <a:srgbClr val="98D7EB"/>
    <a:srgbClr val="50504E"/>
    <a:srgbClr val="4E4E4E"/>
    <a:srgbClr val="404040"/>
    <a:srgbClr val="63666A"/>
    <a:srgbClr val="99D6EA"/>
    <a:srgbClr val="505050"/>
    <a:srgbClr val="A7A8AA"/>
    <a:srgbClr val="0030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3"/>
  </p:normalViewPr>
  <p:slideViewPr>
    <p:cSldViewPr snapToGrid="0" snapToObjects="1" showGuides="1">
      <p:cViewPr varScale="1">
        <p:scale>
          <a:sx n="76" d="100"/>
          <a:sy n="76" d="100"/>
        </p:scale>
        <p:origin x="528" y="55"/>
      </p:cViewPr>
      <p:guideLst>
        <p:guide orient="horz" pos="3107"/>
        <p:guide orient="horz" pos="1274"/>
        <p:guide orient="horz" pos="114"/>
        <p:guide orient="horz" pos="2093"/>
        <p:guide orient="horz" pos="453"/>
        <p:guide orient="horz" pos="3001"/>
        <p:guide pos="5616"/>
        <p:guide pos="136"/>
        <p:guide pos="589"/>
        <p:guide pos="4453"/>
        <p:guide pos="5163"/>
        <p:guide pos="463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11/8/2024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11/8/2024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24" b="29524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719138"/>
            <a:ext cx="3027894" cy="376700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5" y="719139"/>
            <a:ext cx="5347605" cy="3767006"/>
          </a:xfrm>
          <a:prstGeom prst="rect">
            <a:avLst/>
          </a:prstGeom>
        </p:spPr>
        <p:txBody>
          <a:bodyPr lIns="0" tIns="0" rIns="0" bIns="0"/>
          <a:lstStyle>
            <a:lvl1pPr marL="230188" indent="-230188">
              <a:defRPr sz="1800">
                <a:solidFill>
                  <a:srgbClr val="505050"/>
                </a:solidFill>
              </a:defRPr>
            </a:lvl1pPr>
            <a:lvl2pPr marL="514350" indent="-230188">
              <a:defRPr sz="1600">
                <a:solidFill>
                  <a:srgbClr val="505050"/>
                </a:solidFill>
              </a:defRPr>
            </a:lvl2pPr>
            <a:lvl3pPr marL="806450" indent="-228600">
              <a:defRPr sz="1500">
                <a:solidFill>
                  <a:srgbClr val="505050"/>
                </a:solidFill>
              </a:defRPr>
            </a:lvl3pPr>
            <a:lvl4pPr marL="1087438" indent="-228600">
              <a:defRPr sz="1400">
                <a:solidFill>
                  <a:srgbClr val="505050"/>
                </a:solidFill>
              </a:defRPr>
            </a:lvl4pPr>
            <a:lvl5pPr marL="1370013" indent="-228600"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4878161"/>
            <a:ext cx="675368" cy="180975"/>
          </a:xfrm>
        </p:spPr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09EA2773-F02A-CC43-B1C5-479A1F34EDA7}" type="datetime1">
              <a:rPr lang="en-US" smtClean="0"/>
              <a:pPr>
                <a:defRPr/>
              </a:pPr>
              <a:t>11/8/2024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4" y="4878161"/>
            <a:ext cx="6262119" cy="187523"/>
          </a:xfrm>
        </p:spPr>
        <p:txBody>
          <a:bodyPr/>
          <a:lstStyle>
            <a:lvl1pPr>
              <a:defRPr sz="900" dirty="0" smtClean="0"/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979A04A2-726F-2143-A443-7788AF27176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190520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D2795C2-58DC-6B4B-9EBC-05F671272916}"/>
              </a:ext>
            </a:extLst>
          </p:cNvPr>
          <p:cNvSpPr/>
          <p:nvPr userDrawn="1"/>
        </p:nvSpPr>
        <p:spPr>
          <a:xfrm>
            <a:off x="222250" y="584071"/>
            <a:ext cx="8693150" cy="18288"/>
          </a:xfrm>
          <a:prstGeom prst="rect">
            <a:avLst/>
          </a:prstGeom>
          <a:solidFill>
            <a:srgbClr val="98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728664"/>
            <a:ext cx="8686800" cy="2795038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3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3707254"/>
            <a:ext cx="8686800" cy="81844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8FEA58B7-095F-6844-8E3C-8A1DDD22BF89}" type="datetime1">
              <a:rPr lang="en-US" smtClean="0"/>
              <a:pPr>
                <a:defRPr/>
              </a:pPr>
              <a:t>11/8/2024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5195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15ABCE2-7BB4-7542-9E2C-BF168B4B8D6F}"/>
              </a:ext>
            </a:extLst>
          </p:cNvPr>
          <p:cNvSpPr/>
          <p:nvPr userDrawn="1"/>
        </p:nvSpPr>
        <p:spPr>
          <a:xfrm>
            <a:off x="222250" y="584071"/>
            <a:ext cx="8693150" cy="18288"/>
          </a:xfrm>
          <a:prstGeom prst="rect">
            <a:avLst/>
          </a:prstGeom>
          <a:solidFill>
            <a:srgbClr val="98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4878161"/>
            <a:ext cx="675368" cy="18097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3C7E1B65-1920-CF40-87B8-818D6517E0EA}" type="datetime1">
              <a:rPr lang="en-US" smtClean="0"/>
              <a:pPr>
                <a:defRPr/>
              </a:pPr>
              <a:t>11/8/2024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5" y="4878161"/>
            <a:ext cx="6260399" cy="18215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190501"/>
            <a:ext cx="8675688" cy="4352192"/>
          </a:xfrm>
          <a:prstGeom prst="rect">
            <a:avLst/>
          </a:prstGeom>
        </p:spPr>
        <p:txBody>
          <a:bodyPr vert="horz"/>
          <a:lstStyle>
            <a:lvl1pPr marL="230188" indent="-230188"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38FDACF-6E1B-814B-BDB6-B66F2ED862D6}" type="datetime1">
              <a:rPr lang="en-US" smtClean="0"/>
              <a:t>11/8/2024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4878161"/>
            <a:ext cx="6272278" cy="182155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264032A-D97D-B747-98EF-829FFF64E78F}"/>
              </a:ext>
            </a:extLst>
          </p:cNvPr>
          <p:cNvSpPr/>
          <p:nvPr userDrawn="1"/>
        </p:nvSpPr>
        <p:spPr>
          <a:xfrm>
            <a:off x="222250" y="584071"/>
            <a:ext cx="8693150" cy="18288"/>
          </a:xfrm>
          <a:prstGeom prst="rect">
            <a:avLst/>
          </a:prstGeom>
          <a:solidFill>
            <a:srgbClr val="98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43015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7" name="Picture 8"/>
          <p:cNvPicPr>
            <a:picLocks noChangeAspect="1" noChangeArrowheads="1"/>
          </p:cNvPicPr>
          <p:nvPr userDrawn="1"/>
        </p:nvPicPr>
        <p:blipFill>
          <a:blip r:embed="rId2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6" y="0"/>
            <a:ext cx="633594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C9A8C29-DCF5-4CE0-B30E-77729F76EC0F}"/>
              </a:ext>
            </a:extLst>
          </p:cNvPr>
          <p:cNvCxnSpPr>
            <a:cxnSpLocks/>
          </p:cNvCxnSpPr>
          <p:nvPr userDrawn="1"/>
        </p:nvCxnSpPr>
        <p:spPr>
          <a:xfrm>
            <a:off x="129210" y="4776109"/>
            <a:ext cx="7478699" cy="8893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C973BD47-3539-4725-BB56-EC686CF356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40576" y="4866177"/>
            <a:ext cx="1702524" cy="277323"/>
          </a:xfrm>
          <a:prstGeom prst="rect">
            <a:avLst/>
          </a:prstGeom>
        </p:spPr>
        <p:txBody>
          <a:bodyPr/>
          <a:lstStyle>
            <a:lvl1pPr>
              <a:defRPr sz="900"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fld id="{893C36FB-8B2F-43E7-9F4D-82033D1BCE34}" type="datetime1">
              <a:rPr lang="en-US" smtClean="0"/>
              <a:t>11/8/2024</a:t>
            </a:fld>
            <a:endParaRPr lang="en-US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E6F851D5-41C4-41CE-A523-9BCE623E68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82234" y="4875712"/>
            <a:ext cx="5249275" cy="207803"/>
          </a:xfrm>
          <a:prstGeom prst="rect">
            <a:avLst/>
          </a:prstGeom>
        </p:spPr>
        <p:txBody>
          <a:bodyPr/>
          <a:lstStyle>
            <a:lvl1pPr>
              <a:defRPr sz="900"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/>
              <a:t>C.Bhat      APT Seminar</a:t>
            </a:r>
            <a:endParaRPr lang="en-US" dirty="0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8077855D-016E-4A28-878C-31AD9717CD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10550" y="4889266"/>
            <a:ext cx="635872" cy="207803"/>
          </a:xfrm>
          <a:prstGeom prst="rect">
            <a:avLst/>
          </a:prstGeom>
        </p:spPr>
        <p:txBody>
          <a:bodyPr/>
          <a:lstStyle>
            <a:lvl1pPr>
              <a:defRPr sz="900"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fld id="{44D64833-0210-4999-B6BB-5BBCA76D12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8082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953"/>
            <a:ext cx="8229600" cy="518511"/>
          </a:xfrm>
        </p:spPr>
        <p:txBody>
          <a:bodyPr/>
          <a:lstStyle>
            <a:lvl1pPr>
              <a:defRPr sz="225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3748"/>
            <a:ext cx="8229600" cy="3931186"/>
          </a:xfrm>
        </p:spPr>
        <p:txBody>
          <a:bodyPr/>
          <a:lstStyle>
            <a:lvl1pPr marL="257175" indent="-257175">
              <a:buClrTx/>
              <a:buSzPct val="70000"/>
              <a:buFont typeface="Wingdings" panose="05000000000000000000" pitchFamily="2" charset="2"/>
              <a:buChar char="q"/>
              <a:defRPr sz="2100"/>
            </a:lvl1pPr>
            <a:lvl2pPr marL="557213" indent="-214313">
              <a:buFont typeface="Wingdings" panose="05000000000000000000" pitchFamily="2" charset="2"/>
              <a:buChar char="Ø"/>
              <a:defRPr sz="1950"/>
            </a:lvl2pPr>
            <a:lvl3pPr marL="857250" indent="-171450">
              <a:buFont typeface="Wingdings" panose="05000000000000000000" pitchFamily="2" charset="2"/>
              <a:buChar char="v"/>
              <a:defRPr sz="165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54E5905-87D6-432F-BFE4-B49B6E88D7FE}"/>
              </a:ext>
            </a:extLst>
          </p:cNvPr>
          <p:cNvCxnSpPr>
            <a:cxnSpLocks/>
          </p:cNvCxnSpPr>
          <p:nvPr userDrawn="1"/>
        </p:nvCxnSpPr>
        <p:spPr>
          <a:xfrm>
            <a:off x="129210" y="4776109"/>
            <a:ext cx="7478699" cy="8893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08B3D805-CCBD-434D-8453-B79252BF97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40576" y="4866177"/>
            <a:ext cx="1702524" cy="277323"/>
          </a:xfrm>
          <a:prstGeom prst="rect">
            <a:avLst/>
          </a:prstGeom>
        </p:spPr>
        <p:txBody>
          <a:bodyPr/>
          <a:lstStyle>
            <a:lvl1pPr>
              <a:defRPr sz="900"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fld id="{0CBFACEE-383D-4A10-B1CA-3983FDA7D8E2}" type="datetime1">
              <a:rPr lang="en-US" smtClean="0"/>
              <a:t>11/8/2024</a:t>
            </a:fld>
            <a:endParaRPr lang="en-US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6F6B749C-F80A-43D8-A388-7492B191AD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20508" y="4866177"/>
            <a:ext cx="5308742" cy="207803"/>
          </a:xfrm>
          <a:prstGeom prst="rect">
            <a:avLst/>
          </a:prstGeom>
        </p:spPr>
        <p:txBody>
          <a:bodyPr/>
          <a:lstStyle>
            <a:lvl1pPr>
              <a:defRPr sz="900"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/>
              <a:t>C.Bhat      APT Seminar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EA6CDCFC-8C66-4ED1-A3CA-760445E692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10550" y="4889266"/>
            <a:ext cx="635872" cy="207803"/>
          </a:xfrm>
          <a:prstGeom prst="rect">
            <a:avLst/>
          </a:prstGeom>
        </p:spPr>
        <p:txBody>
          <a:bodyPr/>
          <a:lstStyle>
            <a:lvl1pPr>
              <a:defRPr sz="900"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fld id="{44D64833-0210-4999-B6BB-5BBCA76D12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7456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 marL="214313" indent="-214313">
              <a:defRPr sz="2100"/>
            </a:lvl1pPr>
            <a:lvl2pPr marL="428625" indent="-171450">
              <a:defRPr sz="1800"/>
            </a:lvl2pPr>
            <a:lvl3pPr marL="771525" indent="-171450">
              <a:defRPr sz="1500"/>
            </a:lvl3pPr>
            <a:lvl4pPr marL="1028700" indent="-171450"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 marL="214313" indent="-214313">
              <a:defRPr sz="2100"/>
            </a:lvl1pPr>
            <a:lvl2pPr marL="428625" indent="-171450">
              <a:defRPr sz="1800"/>
            </a:lvl2pPr>
            <a:lvl3pPr marL="771525" indent="-171450">
              <a:defRPr sz="1500"/>
            </a:lvl3pPr>
            <a:lvl4pPr marL="1028700" indent="-171450"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20EAE29-A5B8-40CE-9E9C-646C74BC5CB1}"/>
              </a:ext>
            </a:extLst>
          </p:cNvPr>
          <p:cNvCxnSpPr>
            <a:cxnSpLocks/>
          </p:cNvCxnSpPr>
          <p:nvPr userDrawn="1"/>
        </p:nvCxnSpPr>
        <p:spPr>
          <a:xfrm>
            <a:off x="129210" y="4776109"/>
            <a:ext cx="7478699" cy="8893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2D52F56B-AB32-4E7A-AA9E-43276F42C5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0576" y="4866177"/>
            <a:ext cx="1702524" cy="277323"/>
          </a:xfrm>
          <a:prstGeom prst="rect">
            <a:avLst/>
          </a:prstGeom>
        </p:spPr>
        <p:txBody>
          <a:bodyPr/>
          <a:lstStyle>
            <a:lvl1pPr>
              <a:defRPr sz="900"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fld id="{8D83C85F-3197-4616-9791-DC3B41BE0874}" type="datetime1">
              <a:rPr lang="en-US" smtClean="0"/>
              <a:t>11/8/2024</a:t>
            </a:fld>
            <a:endParaRPr lang="en-US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690D5BA3-CA87-45BC-8B8E-78C234A726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50249" y="4862587"/>
            <a:ext cx="5357659" cy="207803"/>
          </a:xfrm>
          <a:prstGeom prst="rect">
            <a:avLst/>
          </a:prstGeom>
        </p:spPr>
        <p:txBody>
          <a:bodyPr/>
          <a:lstStyle>
            <a:lvl1pPr>
              <a:defRPr sz="900"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/>
              <a:t>C.Bhat      APT Seminar</a:t>
            </a:r>
            <a:endParaRPr lang="en-US" dirty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82FFD1C8-92F0-4F27-99A8-FAA0773430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10550" y="4889266"/>
            <a:ext cx="635872" cy="207803"/>
          </a:xfrm>
          <a:prstGeom prst="rect">
            <a:avLst/>
          </a:prstGeom>
        </p:spPr>
        <p:txBody>
          <a:bodyPr/>
          <a:lstStyle>
            <a:lvl1pPr>
              <a:defRPr sz="900"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fld id="{44D64833-0210-4999-B6BB-5BBCA76D12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1310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499" y="153403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834E0F5-15F8-4531-9260-C0890056AFE0}"/>
              </a:ext>
            </a:extLst>
          </p:cNvPr>
          <p:cNvCxnSpPr>
            <a:cxnSpLocks/>
          </p:cNvCxnSpPr>
          <p:nvPr userDrawn="1"/>
        </p:nvCxnSpPr>
        <p:spPr>
          <a:xfrm>
            <a:off x="129210" y="4776109"/>
            <a:ext cx="7478699" cy="8893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D89CA48E-415B-4B04-89E0-D6DD39592A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40576" y="4866177"/>
            <a:ext cx="1702524" cy="277323"/>
          </a:xfrm>
          <a:prstGeom prst="rect">
            <a:avLst/>
          </a:prstGeom>
        </p:spPr>
        <p:txBody>
          <a:bodyPr/>
          <a:lstStyle>
            <a:lvl1pPr>
              <a:defRPr sz="900"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fld id="{A3E140C2-E703-4F01-A048-CBF9DDE5B6AA}" type="datetime1">
              <a:rPr lang="en-US" smtClean="0"/>
              <a:t>11/8/2024</a:t>
            </a:fld>
            <a:endParaRPr lang="en-US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A2A5D406-6518-4E32-A1EB-1192690BD0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32273" y="4900937"/>
            <a:ext cx="5327057" cy="207803"/>
          </a:xfrm>
          <a:prstGeom prst="rect">
            <a:avLst/>
          </a:prstGeom>
        </p:spPr>
        <p:txBody>
          <a:bodyPr/>
          <a:lstStyle>
            <a:lvl1pPr>
              <a:defRPr sz="900"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/>
              <a:t>C.Bhat      APT Seminar</a:t>
            </a:r>
            <a:endParaRPr lang="en-US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73E45D83-2AE1-4E77-991C-99B4F850B7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10550" y="4889266"/>
            <a:ext cx="635872" cy="207803"/>
          </a:xfrm>
          <a:prstGeom prst="rect">
            <a:avLst/>
          </a:prstGeom>
        </p:spPr>
        <p:txBody>
          <a:bodyPr/>
          <a:lstStyle>
            <a:lvl1pPr>
              <a:defRPr sz="900"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fld id="{44D64833-0210-4999-B6BB-5BBCA76D12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3354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7941D9C-851C-4445-B7D3-BA215C0D96BC}"/>
              </a:ext>
            </a:extLst>
          </p:cNvPr>
          <p:cNvCxnSpPr>
            <a:cxnSpLocks/>
          </p:cNvCxnSpPr>
          <p:nvPr userDrawn="1"/>
        </p:nvCxnSpPr>
        <p:spPr>
          <a:xfrm>
            <a:off x="129210" y="4776109"/>
            <a:ext cx="7478699" cy="8893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10440440-0364-4E64-8703-0C71D4A074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40576" y="4866177"/>
            <a:ext cx="1702524" cy="277323"/>
          </a:xfrm>
          <a:prstGeom prst="rect">
            <a:avLst/>
          </a:prstGeom>
        </p:spPr>
        <p:txBody>
          <a:bodyPr/>
          <a:lstStyle>
            <a:lvl1pPr>
              <a:defRPr sz="900"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fld id="{DEFFE742-230C-4D56-B55D-9BB3606AEC4F}" type="datetime1">
              <a:rPr lang="en-US" smtClean="0"/>
              <a:t>11/8/2024</a:t>
            </a:fld>
            <a:endParaRPr lang="en-US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248C0592-4234-4351-B484-8FF55DDA0C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53304" y="4888900"/>
            <a:ext cx="5415857" cy="207803"/>
          </a:xfrm>
          <a:prstGeom prst="rect">
            <a:avLst/>
          </a:prstGeom>
        </p:spPr>
        <p:txBody>
          <a:bodyPr/>
          <a:lstStyle>
            <a:lvl1pPr>
              <a:defRPr sz="900"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/>
              <a:t>C.Bhat      APT Seminar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FCD5BC92-7F13-4DB9-B4FC-462850C5DB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10550" y="4889266"/>
            <a:ext cx="635872" cy="207803"/>
          </a:xfrm>
          <a:prstGeom prst="rect">
            <a:avLst/>
          </a:prstGeom>
        </p:spPr>
        <p:txBody>
          <a:bodyPr/>
          <a:lstStyle>
            <a:lvl1pPr>
              <a:defRPr sz="900"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fld id="{44D64833-0210-4999-B6BB-5BBCA76D12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9424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5" y="3722829"/>
            <a:ext cx="8499231" cy="114693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500">
                <a:solidFill>
                  <a:srgbClr val="004C97"/>
                </a:solidFill>
                <a:latin typeface="Helvetica"/>
              </a:defRPr>
            </a:lvl1pPr>
            <a:lvl2pPr marL="342900" indent="0">
              <a:buFontTx/>
              <a:buNone/>
              <a:defRPr sz="1200">
                <a:solidFill>
                  <a:srgbClr val="2E5286"/>
                </a:solidFill>
                <a:latin typeface="Helvetica"/>
              </a:defRPr>
            </a:lvl2pPr>
            <a:lvl3pPr marL="685800" indent="0">
              <a:buFontTx/>
              <a:buNone/>
              <a:defRPr sz="1200">
                <a:solidFill>
                  <a:srgbClr val="2E5286"/>
                </a:solidFill>
                <a:latin typeface="Helvetica"/>
              </a:defRPr>
            </a:lvl3pPr>
            <a:lvl4pPr marL="1028700" indent="0">
              <a:buFontTx/>
              <a:buNone/>
              <a:defRPr sz="1200">
                <a:solidFill>
                  <a:srgbClr val="2E5286"/>
                </a:solidFill>
                <a:latin typeface="Helvetica"/>
              </a:defRPr>
            </a:lvl4pPr>
            <a:lvl5pPr marL="1371600" indent="0">
              <a:buFontTx/>
              <a:buNone/>
              <a:defRPr sz="12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296388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525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1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1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1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1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16" b="25769"/>
          <a:stretch/>
        </p:blipFill>
        <p:spPr>
          <a:xfrm>
            <a:off x="-23446" y="601183"/>
            <a:ext cx="9189720" cy="2224577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187383"/>
            <a:ext cx="9010786" cy="226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7566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rcRect t="31279" b="31279"/>
          <a:stretch/>
        </p:blipFill>
        <p:spPr>
          <a:xfrm>
            <a:off x="-17762" y="612648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2229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/>
          <a:srcRect t="18330" b="40718"/>
          <a:stretch/>
        </p:blipFill>
        <p:spPr>
          <a:xfrm>
            <a:off x="-18288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611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/>
          <a:srcRect t="14644" b="44456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52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/>
          <a:srcRect t="19861" b="39239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9881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/>
          <a:srcRect t="42966" b="16134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511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rcRect l="29" r="29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377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3" y="728664"/>
            <a:ext cx="8672513" cy="3794522"/>
          </a:xfrm>
          <a:prstGeom prst="rect">
            <a:avLst/>
          </a:prstGeom>
        </p:spPr>
        <p:txBody>
          <a:bodyPr lIns="0" tIns="0" rIns="0" bIns="0"/>
          <a:lstStyle>
            <a:lvl1pPr marL="230188" indent="-230188">
              <a:defRPr sz="1800">
                <a:solidFill>
                  <a:srgbClr val="505050"/>
                </a:solidFill>
              </a:defRPr>
            </a:lvl1pPr>
            <a:lvl2pPr marL="512763" indent="-230188">
              <a:defRPr sz="1600">
                <a:solidFill>
                  <a:srgbClr val="505050"/>
                </a:solidFill>
              </a:defRPr>
            </a:lvl2pPr>
            <a:lvl3pPr marL="803275" indent="-230188">
              <a:defRPr sz="1500">
                <a:solidFill>
                  <a:srgbClr val="505050"/>
                </a:solidFill>
              </a:defRPr>
            </a:lvl3pPr>
            <a:lvl4pPr marL="1085850" indent="-228600">
              <a:defRPr sz="1400">
                <a:solidFill>
                  <a:srgbClr val="505050"/>
                </a:solidFill>
              </a:defRPr>
            </a:lvl4pPr>
            <a:lvl5pPr marL="1370013" indent="-230188"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7ADAB69-348E-2C41-AF41-E98D046040A4}" type="datetime1">
              <a:rPr lang="en-US" smtClean="0"/>
              <a:pPr>
                <a:defRPr/>
              </a:pPr>
              <a:t>11/8/2024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6211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2555D79-1189-E945-92DE-C027BB1E5B0F}"/>
              </a:ext>
            </a:extLst>
          </p:cNvPr>
          <p:cNvSpPr/>
          <p:nvPr userDrawn="1"/>
        </p:nvSpPr>
        <p:spPr>
          <a:xfrm>
            <a:off x="222250" y="584071"/>
            <a:ext cx="8693150" cy="18288"/>
          </a:xfrm>
          <a:prstGeom prst="rect">
            <a:avLst/>
          </a:prstGeom>
          <a:solidFill>
            <a:srgbClr val="98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728663"/>
            <a:ext cx="4206240" cy="2725341"/>
          </a:xfrm>
          <a:prstGeom prst="rect">
            <a:avLst/>
          </a:prstGeom>
        </p:spPr>
        <p:txBody>
          <a:bodyPr lIns="0" tIns="0" rIns="0" bIns="0"/>
          <a:lstStyle>
            <a:lvl1pPr marL="230188" indent="-230188">
              <a:defRPr sz="1800">
                <a:solidFill>
                  <a:srgbClr val="505050"/>
                </a:solidFill>
              </a:defRPr>
            </a:lvl1pPr>
            <a:lvl2pPr marL="512763" indent="-230188">
              <a:defRPr sz="1600">
                <a:solidFill>
                  <a:srgbClr val="505050"/>
                </a:solidFill>
              </a:defRPr>
            </a:lvl2pPr>
            <a:lvl3pPr marL="803275" indent="-230188">
              <a:defRPr sz="1500">
                <a:solidFill>
                  <a:srgbClr val="505050"/>
                </a:solidFill>
              </a:defRPr>
            </a:lvl3pPr>
            <a:lvl4pPr marL="1085850" indent="-228600">
              <a:defRPr sz="1400">
                <a:solidFill>
                  <a:srgbClr val="505050"/>
                </a:solidFill>
              </a:defRPr>
            </a:lvl4pPr>
            <a:lvl5pPr marL="1370013" indent="-230188"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5" y="728663"/>
            <a:ext cx="4215383" cy="2725341"/>
          </a:xfrm>
          <a:prstGeom prst="rect">
            <a:avLst/>
          </a:prstGeom>
        </p:spPr>
        <p:txBody>
          <a:bodyPr lIns="0" tIns="0" rIns="0" bIns="0"/>
          <a:lstStyle>
            <a:lvl1pPr marL="230188" indent="-230188">
              <a:defRPr sz="1800">
                <a:solidFill>
                  <a:srgbClr val="505050"/>
                </a:solidFill>
              </a:defRPr>
            </a:lvl1pPr>
            <a:lvl2pPr marL="512763" indent="-230188">
              <a:defRPr sz="1600">
                <a:solidFill>
                  <a:srgbClr val="505050"/>
                </a:solidFill>
              </a:defRPr>
            </a:lvl2pPr>
            <a:lvl3pPr marL="806450" indent="-228600">
              <a:defRPr sz="1500">
                <a:solidFill>
                  <a:srgbClr val="505050"/>
                </a:solidFill>
              </a:defRPr>
            </a:lvl3pPr>
            <a:lvl4pPr marL="1087438" indent="-228600">
              <a:defRPr sz="1400">
                <a:solidFill>
                  <a:srgbClr val="505050"/>
                </a:solidFill>
              </a:defRPr>
            </a:lvl4pPr>
            <a:lvl5pPr marL="1370013" indent="-228600"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3573827"/>
            <a:ext cx="4205476" cy="9493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2" y="3573827"/>
            <a:ext cx="4206239" cy="9493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B099EE7B-C01A-E94A-AA76-2F04CF97FC05}" type="datetime1">
              <a:rPr lang="en-US" smtClean="0"/>
              <a:pPr>
                <a:defRPr/>
              </a:pPr>
              <a:t>11/8/2024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4878161"/>
            <a:ext cx="626211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987BE9D-6A94-5D45-A4C7-4EF6B2A8D124}"/>
              </a:ext>
            </a:extLst>
          </p:cNvPr>
          <p:cNvSpPr/>
          <p:nvPr userDrawn="1"/>
        </p:nvSpPr>
        <p:spPr>
          <a:xfrm>
            <a:off x="222250" y="584071"/>
            <a:ext cx="8693150" cy="18288"/>
          </a:xfrm>
          <a:prstGeom prst="rect">
            <a:avLst/>
          </a:prstGeom>
          <a:solidFill>
            <a:srgbClr val="98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16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E2EF4938-6162-EE4E-9ED3-73016E21644A}" type="datetime1">
              <a:rPr lang="en-US" smtClean="0"/>
              <a:pPr>
                <a:defRPr/>
              </a:pPr>
              <a:t>11/8/2024</a:t>
            </a:fld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5" y="4878161"/>
            <a:ext cx="6260399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6" y="3358114"/>
            <a:ext cx="1076325" cy="1809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grpSp>
        <p:nvGrpSpPr>
          <p:cNvPr id="25" name="Group 24"/>
          <p:cNvGrpSpPr>
            <a:grpSpLocks noChangeAspect="1"/>
          </p:cNvGrpSpPr>
          <p:nvPr userDrawn="1"/>
        </p:nvGrpSpPr>
        <p:grpSpPr>
          <a:xfrm>
            <a:off x="215900" y="4670857"/>
            <a:ext cx="8699500" cy="202387"/>
            <a:chOff x="600217" y="6229673"/>
            <a:chExt cx="8297721" cy="257386"/>
          </a:xfrm>
        </p:grpSpPr>
        <p:cxnSp>
          <p:nvCxnSpPr>
            <p:cNvPr id="26" name="Straight Connector 25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7" name="Picture 6" descr="FermiLogo_RGB_NALBlue.png"/>
            <p:cNvPicPr>
              <a:picLocks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29673"/>
              <a:ext cx="1044157" cy="2573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23" r:id="rId2"/>
    <p:sldLayoutId id="2147484124" r:id="rId3"/>
    <p:sldLayoutId id="2147484125" r:id="rId4"/>
    <p:sldLayoutId id="2147484126" r:id="rId5"/>
    <p:sldLayoutId id="2147484128" r:id="rId6"/>
    <p:sldLayoutId id="2147484127" r:id="rId7"/>
    <p:sldLayoutId id="2147484104" r:id="rId8"/>
    <p:sldLayoutId id="2147484105" r:id="rId9"/>
    <p:sldLayoutId id="2147484120" r:id="rId10"/>
    <p:sldLayoutId id="2147484103" r:id="rId11"/>
    <p:sldLayoutId id="2147484122" r:id="rId12"/>
    <p:sldLayoutId id="2147484116" r:id="rId13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71973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715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323316-E26E-4937-B173-09A54170A4C8}"/>
              </a:ext>
            </a:extLst>
          </p:cNvPr>
          <p:cNvCxnSpPr>
            <a:cxnSpLocks/>
          </p:cNvCxnSpPr>
          <p:nvPr userDrawn="1"/>
        </p:nvCxnSpPr>
        <p:spPr>
          <a:xfrm>
            <a:off x="129210" y="4776109"/>
            <a:ext cx="7478699" cy="8893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4072AE82-5195-40B9-8ACB-B3F70D359A24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7722811" y="4671845"/>
            <a:ext cx="1222248" cy="226314"/>
          </a:xfrm>
          <a:prstGeom prst="rect">
            <a:avLst/>
          </a:prstGeom>
        </p:spPr>
      </p:pic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39527B45-342D-4989-B938-4960F24A3E5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40576" y="4866177"/>
            <a:ext cx="1702524" cy="277323"/>
          </a:xfrm>
          <a:prstGeom prst="rect">
            <a:avLst/>
          </a:prstGeom>
        </p:spPr>
        <p:txBody>
          <a:bodyPr/>
          <a:lstStyle>
            <a:lvl1pPr>
              <a:defRPr sz="900"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fld id="{C1698D33-C916-4D12-8647-CECCC9E4BBDA}" type="datetime1">
              <a:rPr lang="en-US" smtClean="0"/>
              <a:t>11/8/2024</a:t>
            </a:fld>
            <a:endParaRPr lang="en-US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99C85D74-A7D8-4EBD-B500-E2C0FBDF18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0763" y="4898158"/>
            <a:ext cx="5371150" cy="207803"/>
          </a:xfrm>
          <a:prstGeom prst="rect">
            <a:avLst/>
          </a:prstGeom>
        </p:spPr>
        <p:txBody>
          <a:bodyPr/>
          <a:lstStyle>
            <a:lvl1pPr>
              <a:defRPr sz="900"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/>
              <a:t>C.Bhat      APT Seminar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B31E3D6A-F34A-4B2E-ADE1-2C1161EEBA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10550" y="4889266"/>
            <a:ext cx="635872" cy="207803"/>
          </a:xfrm>
          <a:prstGeom prst="rect">
            <a:avLst/>
          </a:prstGeom>
        </p:spPr>
        <p:txBody>
          <a:bodyPr/>
          <a:lstStyle>
            <a:lvl1pPr>
              <a:defRPr sz="900"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fld id="{44D64833-0210-4999-B6BB-5BBCA76D12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972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0" r:id="rId1"/>
    <p:sldLayoutId id="2147484131" r:id="rId2"/>
    <p:sldLayoutId id="2147484132" r:id="rId3"/>
    <p:sldLayoutId id="2147484133" r:id="rId4"/>
    <p:sldLayoutId id="2147484134" r:id="rId5"/>
    <p:sldLayoutId id="2147484135" r:id="rId6"/>
  </p:sldLayoutIdLst>
  <p:hf hdr="0"/>
  <p:txStyles>
    <p:titleStyle>
      <a:lvl1pPr algn="ctr" defTabSz="685800" rtl="0" eaLnBrk="1" latinLnBrk="0" hangingPunct="1">
        <a:spcBef>
          <a:spcPct val="0"/>
        </a:spcBef>
        <a:buNone/>
        <a:defRPr sz="2400" kern="1200">
          <a:solidFill>
            <a:srgbClr val="0000CC"/>
          </a:solidFill>
          <a:latin typeface="Helvetica" panose="020B0604020202020204" pitchFamily="34" charset="0"/>
          <a:ea typeface="+mj-ea"/>
          <a:cs typeface="Helvetica" panose="020B0604020202020204" pitchFamily="34" charset="0"/>
        </a:defRPr>
      </a:lvl1pPr>
    </p:titleStyle>
    <p:bodyStyle>
      <a:lvl1pPr marL="342900" indent="-342900" algn="l" defTabSz="685800" rtl="0" eaLnBrk="1" latinLnBrk="0" hangingPunct="1">
        <a:spcBef>
          <a:spcPct val="20000"/>
        </a:spcBef>
        <a:buFont typeface="Wingdings" panose="05000000000000000000" pitchFamily="2" charset="2"/>
        <a:buChar char="q"/>
        <a:defRPr sz="2400" kern="1200">
          <a:solidFill>
            <a:schemeClr val="tx1"/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1pPr>
      <a:lvl2pPr marL="604838" indent="-261938" algn="l" defTabSz="685800" rtl="0" eaLnBrk="1" latinLnBrk="0" hangingPunct="1">
        <a:spcBef>
          <a:spcPct val="20000"/>
        </a:spcBef>
        <a:buFont typeface="Wingdings" panose="05000000000000000000" pitchFamily="2" charset="2"/>
        <a:buChar char="Ø"/>
        <a:defRPr sz="2100" kern="1200">
          <a:solidFill>
            <a:srgbClr val="C00000"/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2pPr>
      <a:lvl3pPr marL="857250" indent="-171450" algn="l" defTabSz="685800" rtl="0" eaLnBrk="1" latinLnBrk="0" hangingPunct="1">
        <a:spcBef>
          <a:spcPct val="20000"/>
        </a:spcBef>
        <a:buFont typeface="Wingdings" panose="05000000000000000000" pitchFamily="2" charset="2"/>
        <a:buChar char="v"/>
        <a:defRPr sz="1800" kern="1200">
          <a:solidFill>
            <a:schemeClr val="tx1"/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3pPr>
      <a:lvl4pPr marL="1200150" indent="-171450" algn="l" defTabSz="685800" rtl="0" eaLnBrk="1" latinLnBrk="0" hangingPunct="1">
        <a:spcBef>
          <a:spcPct val="20000"/>
        </a:spcBef>
        <a:buFont typeface="Courier New" panose="02070309020205020404" pitchFamily="49" charset="0"/>
        <a:buChar char="o"/>
        <a:defRPr sz="1500" kern="1200">
          <a:solidFill>
            <a:srgbClr val="C00000"/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F0C70E8-5993-5C00-A0DB-64AF14857E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250" y="614363"/>
            <a:ext cx="8672513" cy="4149497"/>
          </a:xfrm>
        </p:spPr>
        <p:txBody>
          <a:bodyPr numCol="2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5"/>
                </a:solidFill>
              </a:rPr>
              <a:t>Collimator installation</a:t>
            </a:r>
          </a:p>
          <a:p>
            <a:pPr marL="454025" lvl="1" indent="-1714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5"/>
                </a:solidFill>
              </a:rPr>
              <a:t>Paperwork approved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accent5"/>
                </a:solidFill>
              </a:rPr>
              <a:t>Foil changer position calibrated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accent5"/>
                </a:solidFill>
              </a:rPr>
              <a:t>Replaced terminating resistor on L7 BPM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5"/>
                </a:solidFill>
              </a:rPr>
              <a:t>NOKD 465 card crate $72 replaced by Ops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accent5"/>
                </a:solidFill>
              </a:rPr>
              <a:t>Nick Gurly fixed bad on/off status MP03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5"/>
                </a:solidFill>
              </a:rPr>
              <a:t>Sump P12 check valve repair Wed. night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accent5"/>
                </a:solidFill>
              </a:rPr>
              <a:t>VIQ5 beam valve in 400 MeV line took many attempts </a:t>
            </a:r>
            <a:r>
              <a:rPr lang="en-US" sz="1800">
                <a:solidFill>
                  <a:schemeClr val="accent5"/>
                </a:solidFill>
              </a:rPr>
              <a:t>to open</a:t>
            </a:r>
            <a:endParaRPr lang="en-US" sz="1800" dirty="0">
              <a:solidFill>
                <a:schemeClr val="accent5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5"/>
                </a:solidFill>
              </a:rPr>
              <a:t>Power supplies all 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accent5"/>
                </a:solidFill>
              </a:rPr>
              <a:t>Sign off party at 1</a:t>
            </a:r>
            <a:r>
              <a:rPr lang="en-US" dirty="0">
                <a:solidFill>
                  <a:schemeClr val="accent5"/>
                </a:solidFill>
              </a:rPr>
              <a:t>0:00</a:t>
            </a:r>
            <a:endParaRPr lang="en-US" sz="1800" dirty="0">
              <a:solidFill>
                <a:schemeClr val="accent5"/>
              </a:solidFill>
            </a:endParaRPr>
          </a:p>
          <a:p>
            <a:r>
              <a:rPr lang="en-US" dirty="0">
                <a:solidFill>
                  <a:schemeClr val="accent5"/>
                </a:solidFill>
              </a:rPr>
              <a:t>E4R Gradient Magnet Test Stand</a:t>
            </a:r>
          </a:p>
          <a:p>
            <a:pPr marL="454025" lvl="1" indent="-1714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5"/>
                </a:solidFill>
              </a:rPr>
              <a:t>Resume 15 Hz operations Monday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>
              <a:solidFill>
                <a:schemeClr val="accent5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5"/>
                </a:solidFill>
              </a:rPr>
              <a:t>Coming up:</a:t>
            </a:r>
          </a:p>
          <a:p>
            <a:pPr marL="454025" lvl="1" indent="-1714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5"/>
                </a:solidFill>
              </a:rPr>
              <a:t>Run beam</a:t>
            </a:r>
          </a:p>
          <a:p>
            <a:pPr marL="454025" lvl="1" indent="-171450"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accent5"/>
              </a:solidFill>
            </a:endParaRPr>
          </a:p>
          <a:p>
            <a:pPr marL="454025" lvl="1" indent="-171450"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accent5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>
              <a:solidFill>
                <a:schemeClr val="accent5"/>
              </a:solidFill>
            </a:endParaRPr>
          </a:p>
          <a:p>
            <a:endParaRPr lang="en-US" sz="1200" dirty="0">
              <a:solidFill>
                <a:schemeClr val="accent5"/>
              </a:solidFill>
            </a:endParaRPr>
          </a:p>
          <a:p>
            <a:endParaRPr lang="en-US" sz="1200" dirty="0">
              <a:solidFill>
                <a:schemeClr val="accent5"/>
              </a:solidFill>
            </a:endParaRPr>
          </a:p>
          <a:p>
            <a:pPr lvl="1"/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3CD27B3-969B-52F5-BB0D-772495F221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Booster Summary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6F776E-85DE-40DB-0477-C4F29B79B39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57ADAB69-348E-2C41-AF41-E98D046040A4}" type="datetime1">
              <a:rPr lang="en-US" smtClean="0"/>
              <a:pPr>
                <a:defRPr/>
              </a:pPr>
              <a:t>11/8/2024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297E05-68E9-158E-94B0-56CEBB685F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Presenter | Presentation Title or Meeting Title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648F32-9D09-15A1-27D0-5E13FE3738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9501769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_PPT_090915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FCFAC90C-D405-467E-A011-C0B2B971B342}" vid="{DE153BDE-7E99-452D-9790-6984145C2F9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AC203C72B93814F96DFC3073A84224F" ma:contentTypeVersion="10" ma:contentTypeDescription="Create a new document." ma:contentTypeScope="" ma:versionID="2418498d37c8cffdcbe080b4d8ed13c8">
  <xsd:schema xmlns:xsd="http://www.w3.org/2001/XMLSchema" xmlns:xs="http://www.w3.org/2001/XMLSchema" xmlns:p="http://schemas.microsoft.com/office/2006/metadata/properties" xmlns:ns3="afe23a47-cfea-46e5-8725-31a64ec74212" targetNamespace="http://schemas.microsoft.com/office/2006/metadata/properties" ma:root="true" ma:fieldsID="b2e52ac3c75b36f167315b55996550b7" ns3:_="">
    <xsd:import namespace="afe23a47-cfea-46e5-8725-31a64ec7421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ServiceOCR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fe23a47-cfea-46e5-8725-31a64ec7421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EAD3041-9E55-4BBA-9AC1-BC7195310753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afe23a47-cfea-46e5-8725-31a64ec74212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01A7DF35-9256-4EB1-BD0C-6CF70B6E8AC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C5372FE-E164-4D91-854D-BCAFA1B3F68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fe23a47-cfea-46e5-8725-31a64ec7421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Presentation1</Template>
  <TotalTime>16904</TotalTime>
  <Words>87</Words>
  <Application>Microsoft Office PowerPoint</Application>
  <PresentationFormat>On-screen Show (16:9)</PresentationFormat>
  <Paragraphs>24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Courier New</vt:lpstr>
      <vt:lpstr>Helvetica</vt:lpstr>
      <vt:lpstr>Wingdings</vt:lpstr>
      <vt:lpstr>Fermilab_PPT_090915</vt:lpstr>
      <vt:lpstr>Office Theme</vt:lpstr>
      <vt:lpstr>Booster 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Booster Job Status</dc:title>
  <dc:creator>John C Kuharik</dc:creator>
  <cp:lastModifiedBy>John C Kuharik</cp:lastModifiedBy>
  <cp:revision>119</cp:revision>
  <cp:lastPrinted>2014-01-20T19:40:21Z</cp:lastPrinted>
  <dcterms:created xsi:type="dcterms:W3CDTF">2021-08-20T13:25:13Z</dcterms:created>
  <dcterms:modified xsi:type="dcterms:W3CDTF">2024-11-08T14:44:11Z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0x0101000AC203C72B93814F96DFC3073A84224F</vt:lpwstr>
  </property>
</Properties>
</file>