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03" r:id="rId3"/>
    <p:sldId id="304" r:id="rId4"/>
    <p:sldId id="30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0" autoAdjust="0"/>
    <p:restoredTop sz="94663"/>
  </p:normalViewPr>
  <p:slideViewPr>
    <p:cSldViewPr snapToGrid="0" snapToObjects="1" showGuides="1">
      <p:cViewPr varScale="1">
        <p:scale>
          <a:sx n="158" d="100"/>
          <a:sy n="158" d="100"/>
        </p:scale>
        <p:origin x="200" y="3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lights in the sky&#10;&#10;Description automatically generated">
            <a:extLst>
              <a:ext uri="{FF2B5EF4-FFF2-40B4-BE49-F238E27FC236}">
                <a16:creationId xmlns:a16="http://schemas.microsoft.com/office/drawing/2014/main" id="{70F9B119-24B9-3498-D3DA-B5A7415EC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79" y="-1151268"/>
            <a:ext cx="9167863" cy="458393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420612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44717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0E6CFFD-AC5E-F04D-AABC-B353AA77B30E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97494D4-2D49-7343-A210-6479A641DD50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02CE94C-235D-504C-A556-A08056A2495A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604F2-ABE4-6E45-BF4E-3E54A3FBFA61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E7FEDF7-CC3D-2947-9207-94EA70E4A871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B029781-CEC5-8E4A-ADD3-84FCA95406DD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0D4879A-CDE4-BB4A-AAF4-A37EFA0A5D69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33" r:id="rId2"/>
    <p:sldLayoutId id="2147484127" r:id="rId3"/>
    <p:sldLayoutId id="2147484125" r:id="rId4"/>
    <p:sldLayoutId id="2147484132" r:id="rId5"/>
    <p:sldLayoutId id="2147484131" r:id="rId6"/>
    <p:sldLayoutId id="2147484129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Marty Murphy			</a:t>
            </a:r>
          </a:p>
          <a:p>
            <a:r>
              <a:rPr lang="en-US" sz="1400" dirty="0"/>
              <a:t>8 Nov. 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0900 AD Shutdown Scheduling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42"/>
            <a:ext cx="8686800" cy="320908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4878161"/>
            <a:ext cx="909093" cy="182155"/>
          </a:xfrm>
        </p:spPr>
        <p:txBody>
          <a:bodyPr/>
          <a:lstStyle/>
          <a:p>
            <a:pPr>
              <a:defRPr/>
            </a:pPr>
            <a:fld id="{85501293-D924-E74A-A505-2F5DE3B5666C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947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409224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KRS Power outage was successful on Tuesday AM.  Subsequent outages were postponed due to weather.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MI-8 Collimators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Gradient magnets and spool pieces were installed and aligned this week.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Rough vacuum was established overnight Thursday-Friday.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Leak check Friday; if that goes well ion pumps will start Friday afternoon.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LCW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Gasket replacement complete for the Ring LCW system was completed on Tuesday afternoon.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magnet LCW system was successfully filled &amp; re-started on Wednesday morning.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Currently running two pumps at each house to minimize heat load added by pumps.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Run in this mode for one week to reach temperature steady state and verify our plan.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Power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AD continues to work with ISD to determine the best configuration for powering beam lines and to adjust LOTO procedures as needed.</a:t>
            </a:r>
          </a:p>
          <a:p>
            <a:r>
              <a:rPr lang="en-US" sz="1600" dirty="0">
                <a:latin typeface="Helvetica" pitchFamily="2" charset="0"/>
              </a:rPr>
              <a:t>	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B04E21F-DE0F-4515-EA43-E3374E392435}"/>
              </a:ext>
            </a:extLst>
          </p:cNvPr>
          <p:cNvSpPr txBox="1">
            <a:spLocks/>
          </p:cNvSpPr>
          <p:nvPr/>
        </p:nvSpPr>
        <p:spPr>
          <a:xfrm>
            <a:off x="164988" y="2046577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6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5F62-6BBC-6321-517E-3A94AAB7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20D0-EA5F-DD17-BF89-12DED6817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4878161"/>
            <a:ext cx="909093" cy="182155"/>
          </a:xfrm>
        </p:spPr>
        <p:txBody>
          <a:bodyPr/>
          <a:lstStyle/>
          <a:p>
            <a:pPr>
              <a:defRPr/>
            </a:pPr>
            <a:fld id="{04276F0B-EECB-BA4C-98D4-36E66186BDD2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1A74-AD2E-63B0-C0B6-1BCD3529F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947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BF0D2B4-9289-5857-7E70-D2BAA2B1F750}"/>
              </a:ext>
            </a:extLst>
          </p:cNvPr>
          <p:cNvSpPr txBox="1">
            <a:spLocks/>
          </p:cNvSpPr>
          <p:nvPr/>
        </p:nvSpPr>
        <p:spPr>
          <a:xfrm>
            <a:off x="164988" y="2046577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942CC7F-FAD4-1DB3-CD30-FEE641BA7AB6}"/>
              </a:ext>
            </a:extLst>
          </p:cNvPr>
          <p:cNvSpPr txBox="1">
            <a:spLocks/>
          </p:cNvSpPr>
          <p:nvPr/>
        </p:nvSpPr>
        <p:spPr>
          <a:xfrm>
            <a:off x="292212" y="22553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Plan: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A6CD1-6B4F-68D7-6AC5-41C1FF0EF9D2}"/>
              </a:ext>
            </a:extLst>
          </p:cNvPr>
          <p:cNvSpPr txBox="1"/>
          <p:nvPr/>
        </p:nvSpPr>
        <p:spPr>
          <a:xfrm>
            <a:off x="369752" y="606389"/>
            <a:ext cx="8686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MI-8 Collimators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Assuming leak check is successful on Friday, remaining collimator steel will be moved into the MI-8 Magnet drop lower level to prevent it from being impacted.  This will take two days.</a:t>
            </a:r>
          </a:p>
          <a:p>
            <a:pPr lvl="1"/>
            <a:endParaRPr lang="en-US" sz="10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LCW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Determine an appropriate LCW temperature set point to handle heat load from BNB operation with only one functioning heat exchanger (at MI-30).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beam sign-offs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We wish to speak to ES&amp;H regarding how to handle the Run Conditions for the MI-10 enclosure during BNB operation.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Complete Power Outages that were postponed due to weather earlier this week.  </a:t>
            </a: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TBD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Houses remaining are MI 20, 30, 40, 52 &amp; 62.</a:t>
            </a:r>
          </a:p>
          <a:p>
            <a:r>
              <a:rPr lang="en-US" sz="1600" dirty="0">
                <a:latin typeface="Helvetica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988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1CDF-2542-0B19-16A6-8885AB6F02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E7FEDF7-CC3D-2947-9207-94EA70E4A871}" type="datetime5">
              <a:rPr lang="en-US" smtClean="0"/>
              <a:t>8-Nov-24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06B8E-5EE6-3988-AA20-1C86851B5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pic>
        <p:nvPicPr>
          <p:cNvPr id="7" name="Picture 6" descr="This picture is 20 years old today.">
            <a:extLst>
              <a:ext uri="{FF2B5EF4-FFF2-40B4-BE49-F238E27FC236}">
                <a16:creationId xmlns:a16="http://schemas.microsoft.com/office/drawing/2014/main" id="{A7580662-DD19-0003-0351-023E1B45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62" y="0"/>
            <a:ext cx="7772400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FE77C-D866-7CC9-7ED6-8D6C32E549AC}"/>
              </a:ext>
            </a:extLst>
          </p:cNvPr>
          <p:cNvSpPr txBox="1"/>
          <p:nvPr/>
        </p:nvSpPr>
        <p:spPr>
          <a:xfrm>
            <a:off x="720378" y="3886200"/>
            <a:ext cx="745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This picture is 20 years old today.  At the time this was among the 10 most powerful solar storms on record.</a:t>
            </a:r>
          </a:p>
        </p:txBody>
      </p:sp>
    </p:spTree>
    <p:extLst>
      <p:ext uri="{BB962C8B-B14F-4D97-AF65-F5344CB8AC3E}">
        <p14:creationId xmlns:p14="http://schemas.microsoft.com/office/powerpoint/2010/main" val="382397517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28514</TotalTime>
  <Words>325</Words>
  <Application>Microsoft Macintosh PowerPoint</Application>
  <PresentationFormat>On-screen Show (16:9)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Fermilab_PPT_090915</vt:lpstr>
      <vt:lpstr>PowerPoint Presentation</vt:lpstr>
      <vt:lpstr>Current Status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16</cp:revision>
  <cp:lastPrinted>2014-01-20T19:40:21Z</cp:lastPrinted>
  <dcterms:created xsi:type="dcterms:W3CDTF">2023-12-04T20:44:29Z</dcterms:created>
  <dcterms:modified xsi:type="dcterms:W3CDTF">2024-11-08T14:55:15Z</dcterms:modified>
</cp:coreProperties>
</file>