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2FFF3E"/>
    <a:srgbClr val="FF5959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6" autoAdjust="0"/>
    <p:restoredTop sz="94663"/>
  </p:normalViewPr>
  <p:slideViewPr>
    <p:cSldViewPr snapToGrid="0" snapToObjects="1" showGuides="1">
      <p:cViewPr varScale="1">
        <p:scale>
          <a:sx n="144" d="100"/>
          <a:sy n="144" d="100"/>
        </p:scale>
        <p:origin x="126" y="47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A149A85-1DF8-4DAD-9E9D-6E5E0F2B6DD1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F053E6C-A50D-4C0E-B798-82B0DDBAD20C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50640B6-4EC6-4F22-8C0A-9B611056AF77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0A68-FFAE-4CE6-AD0A-98A1A3BD1CC4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063F153-DD75-B6D5-5F5C-F2741306A6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0013" y="4100513"/>
            <a:ext cx="3775075" cy="60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573B99-9CE3-A6EB-19AC-0EBC85A55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601" y="4792663"/>
            <a:ext cx="87264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4C97"/>
                </a:solidFill>
              </a:defRPr>
            </a:lvl1pPr>
            <a:lvl2pPr marL="457200" indent="0">
              <a:buNone/>
              <a:defRPr sz="1200">
                <a:solidFill>
                  <a:srgbClr val="004C97"/>
                </a:solidFill>
              </a:defRPr>
            </a:lvl2pPr>
            <a:lvl3pPr>
              <a:defRPr sz="1100">
                <a:solidFill>
                  <a:srgbClr val="004C97"/>
                </a:solidFill>
              </a:defRPr>
            </a:lvl3pPr>
            <a:lvl4pPr>
              <a:defRPr sz="1050">
                <a:solidFill>
                  <a:srgbClr val="004C97"/>
                </a:solidFill>
              </a:defRPr>
            </a:lvl4pPr>
            <a:lvl5pPr>
              <a:defRPr sz="105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8CE6-496C-1722-8D2C-C0F9E180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81A63-FEE0-4730-AC1C-B69980350980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EF6778F-20B0-FD6C-40BC-04226A474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0581" y="772412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7F1319-0AB8-2110-E343-2B1E2D216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0268" y="2412240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70842B-D5FF-AFEC-D38F-DF6A9CB9A3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6125" y="2767013"/>
            <a:ext cx="2557463" cy="12430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4D220B4-892A-4694-5BD7-7E5ADFE6DB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6125" y="1112838"/>
            <a:ext cx="2557463" cy="124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1F6C2F-2FC0-BCA9-F058-7325531D8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852488"/>
            <a:ext cx="4845050" cy="3852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F30F-3414-8CB3-8706-CB9DBC0F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0" y="243522"/>
            <a:ext cx="8334801" cy="4384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754DE-B977-662B-414A-84F075EE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D130-DE6D-A976-A736-D4A1C97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60BCC30-1F2D-48B4-A8DC-959C364DC52F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CD3D06-3098-4725-844C-1919282EA655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6781A63-FEE0-4730-AC1C-B69980350980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55F1B-0244-93BE-0390-D05B0589D1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4122" y="852487"/>
            <a:ext cx="3664226" cy="38528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400" u="sng" dirty="0"/>
              <a:t>Notable Events</a:t>
            </a:r>
            <a:r>
              <a:rPr lang="en-US" sz="1400" dirty="0"/>
              <a:t>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Beam to MTA, Linac Studies. D7TOR ~20 mA, 93% efficiency.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LRF3 cell swap for ZOV trips.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KRF water skid adjustments for Collector Water Flow trips at KRF2 – now on Skid 1 &amp; 3.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Debuncher</a:t>
            </a:r>
            <a:r>
              <a:rPr lang="en-US" dirty="0"/>
              <a:t> is 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Source A current drooping this week; tuning it back up.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EE2D-62B3-8457-A74B-AB7AE3E5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446" y="6504213"/>
            <a:ext cx="78174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11/8/2024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3A3550-103F-27F4-EE61-8B9DF30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Linac/</a:t>
            </a:r>
            <a:r>
              <a:rPr lang="en-US" altLang="en-US" sz="2400" dirty="0" err="1">
                <a:latin typeface="Helvetica" panose="020B0604020202020204" pitchFamily="34" charset="0"/>
                <a:ea typeface="Geneva" pitchFamily="121" charset="-128"/>
              </a:rPr>
              <a:t>Preacc</a:t>
            </a: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 Operation (Nov 1 – Nov 7, 2024)</a:t>
            </a:r>
            <a:endParaRPr lang="en-US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5DB18B-45D0-EDC3-CEAE-A50F40E6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Erin Chen | AD 9 o’clock Meeting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EC82A9-45EE-F0A2-BCC2-3A80A73A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108" y="6509801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F5D015-25AC-1527-2C08-B93D78162E27}"/>
              </a:ext>
            </a:extLst>
          </p:cNvPr>
          <p:cNvSpPr txBox="1">
            <a:spLocks/>
          </p:cNvSpPr>
          <p:nvPr/>
        </p:nvSpPr>
        <p:spPr>
          <a:xfrm>
            <a:off x="281660" y="4857751"/>
            <a:ext cx="8584044" cy="138168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Future Concerns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run LRF2 &amp; LRF5 driver until they die; will need ½ day downtime to swap.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E51252C-4176-2C22-EF9E-CF00D3117C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4" b="54"/>
          <a:stretch/>
        </p:blipFill>
        <p:spPr/>
      </p:pic>
    </p:spTree>
    <p:extLst>
      <p:ext uri="{BB962C8B-B14F-4D97-AF65-F5344CB8AC3E}">
        <p14:creationId xmlns:p14="http://schemas.microsoft.com/office/powerpoint/2010/main" val="35850901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6083</TotalTime>
  <Words>105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Linac/Preacc Operation (Nov 1 – Nov 7, 2024)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A. Butler x2793 13705N</dc:creator>
  <cp:lastModifiedBy>Erin Chen x 49127N</cp:lastModifiedBy>
  <cp:revision>196</cp:revision>
  <cp:lastPrinted>2014-01-20T19:40:21Z</cp:lastPrinted>
  <dcterms:created xsi:type="dcterms:W3CDTF">2023-10-02T15:18:34Z</dcterms:created>
  <dcterms:modified xsi:type="dcterms:W3CDTF">2024-11-08T13:53:23Z</dcterms:modified>
</cp:coreProperties>
</file>