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4015" r:id="rId5"/>
    <p:sldId id="4016" r:id="rId6"/>
    <p:sldId id="4017" r:id="rId7"/>
    <p:sldId id="4018" r:id="rId8"/>
    <p:sldId id="2257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5A5B8-76FF-4BE4-9F18-C2983BE1B55C}" v="1" dt="2024-11-12T14:51:44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576" y="14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  <pc:spChg chg="mod">
          <ac:chgData name="Justin E. Freitag" userId="6a347830-6035-4217-897c-217612ff9574" providerId="ADAL" clId="{9BE29D3B-B8C1-4478-81B3-E6B7A56EF872}" dt="2024-10-15T13:29:27.617" v="1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9BE29D3B-B8C1-4478-81B3-E6B7A56EF872}" dt="2024-10-15T13:29:29.036" v="163" actId="20577"/>
          <ac:spMkLst>
            <pc:docMk/>
            <pc:sldMk cId="4227043277" sldId="2257"/>
            <ac:spMk id="3" creationId="{00000000-0000-0000-0000-000000000000}"/>
          </ac:spMkLst>
        </pc:spChg>
        <pc:spChg chg="add mod">
          <ac:chgData name="Justin E. Freitag" userId="6a347830-6035-4217-897c-217612ff9574" providerId="ADAL" clId="{9BE29D3B-B8C1-4478-81B3-E6B7A56EF872}" dt="2024-10-15T13:35:27.766" v="587" actId="1076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9BE29D3B-B8C1-4478-81B3-E6B7A56EF872}" dt="2024-10-15T13:35:36.777" v="588" actId="14100"/>
          <ac:spMkLst>
            <pc:docMk/>
            <pc:sldMk cId="4227043277" sldId="2257"/>
            <ac:spMk id="8" creationId="{E2C25835-D123-0252-3682-7D29CD79DB32}"/>
          </ac:spMkLst>
        </pc:spChg>
        <pc:picChg chg="add mod">
          <ac:chgData name="Justin E. Freitag" userId="6a347830-6035-4217-897c-217612ff9574" providerId="ADAL" clId="{9BE29D3B-B8C1-4478-81B3-E6B7A56EF872}" dt="2024-10-15T13:32:37.999" v="418" actId="1076"/>
          <ac:picMkLst>
            <pc:docMk/>
            <pc:sldMk cId="4227043277" sldId="2257"/>
            <ac:picMk id="1026" creationId="{D11CA661-00E0-CF78-95C1-D1A2C6F27D34}"/>
          </ac:picMkLst>
        </pc:picChg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2" creationId="{B62C7C57-004C-F986-2F5A-51A6A1AFB294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3" creationId="{996E4F8A-20F9-ABDB-2EFB-142258B2812A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4" creationId="{447E6F9D-46A1-D1EA-76C6-8369FF233F51}"/>
          </ac:spMkLst>
        </pc:spChg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5" creationId="{0460FF17-EED8-93D1-A6ED-C012B8DCA942}"/>
          </ac:spMkLst>
        </pc:spChg>
        <pc:spChg chg="del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6" creationId="{56C1D5F1-DBD4-69CF-AA48-F15825486B0B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7" creationId="{30D323F2-03B7-4EAE-7CE1-217A2FC23CA9}"/>
          </ac:spMkLst>
        </pc:spChg>
        <pc:spChg chg="add mod ord">
          <ac:chgData name="Justin E. Freitag" userId="6a347830-6035-4217-897c-217612ff9574" providerId="ADAL" clId="{9BE29D3B-B8C1-4478-81B3-E6B7A56EF872}" dt="2024-10-15T13:55:19.050" v="1394" actId="20577"/>
          <ac:spMkLst>
            <pc:docMk/>
            <pc:sldMk cId="655652226" sldId="2258"/>
            <ac:spMk id="8" creationId="{7BB9B898-738B-B0B4-9FDF-A9BAC0C8B0E4}"/>
          </ac:spMkLst>
        </pc:spChg>
        <pc:spChg chg="add mod ord">
          <ac:chgData name="Justin E. Freitag" userId="6a347830-6035-4217-897c-217612ff9574" providerId="ADAL" clId="{9BE29D3B-B8C1-4478-81B3-E6B7A56EF872}" dt="2024-10-15T13:55:34.480" v="1395" actId="27636"/>
          <ac:spMkLst>
            <pc:docMk/>
            <pc:sldMk cId="655652226" sldId="2258"/>
            <ac:spMk id="9" creationId="{35DF24CE-7366-EED1-7DA0-0060B81847D6}"/>
          </ac:spMkLst>
        </pc:spChg>
        <pc:spChg chg="add mod">
          <ac:chgData name="Justin E. Freitag" userId="6a347830-6035-4217-897c-217612ff9574" providerId="ADAL" clId="{9BE29D3B-B8C1-4478-81B3-E6B7A56EF872}" dt="2024-10-15T13:56:32.855" v="1475" actId="20577"/>
          <ac:spMkLst>
            <pc:docMk/>
            <pc:sldMk cId="655652226" sldId="2258"/>
            <ac:spMk id="10" creationId="{0C85F37C-09AF-8AFD-DF31-CEE6A19C3445}"/>
          </ac:spMkLst>
        </pc:spChg>
        <pc:spChg chg="add del mod">
          <ac:chgData name="Justin E. Freitag" userId="6a347830-6035-4217-897c-217612ff9574" providerId="ADAL" clId="{9BE29D3B-B8C1-4478-81B3-E6B7A56EF872}" dt="2024-10-15T13:47:53.117" v="740" actId="26606"/>
          <ac:spMkLst>
            <pc:docMk/>
            <pc:sldMk cId="655652226" sldId="2258"/>
            <ac:spMk id="2055" creationId="{B422B92B-86E5-8602-F19C-782DDAE6925C}"/>
          </ac:spMkLst>
        </pc:spChg>
        <pc:picChg chg="add mod ord">
          <ac:chgData name="Justin E. Freitag" userId="6a347830-6035-4217-897c-217612ff9574" providerId="ADAL" clId="{9BE29D3B-B8C1-4478-81B3-E6B7A56EF872}" dt="2024-10-15T13:55:40.426" v="1396" actId="1076"/>
          <ac:picMkLst>
            <pc:docMk/>
            <pc:sldMk cId="655652226" sldId="2258"/>
            <ac:picMk id="2050" creationId="{EF116624-8727-4F9D-9C24-1CAE62F3994D}"/>
          </ac:picMkLst>
        </pc:picChg>
      </pc:sldChg>
    </pc:docChg>
  </pc:docChgLst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FA186261-80FD-4494-8E0C-94B031432E50}" dt="2024-10-01T13:27:47.815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2.546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43:36.408" v="292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  <pc:spChg chg="mod">
          <ac:chgData name="Justin E. Freitag" userId="6a347830-6035-4217-897c-217612ff9574" providerId="ADAL" clId="{FA186261-80FD-4494-8E0C-94B031432E50}" dt="2024-10-01T13:27:58.409" v="8" actId="20577"/>
          <ac:spMkLst>
            <pc:docMk/>
            <pc:sldMk cId="183558994" sldId="2259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0.186" v="6" actId="20577"/>
          <ac:spMkLst>
            <pc:docMk/>
            <pc:sldMk cId="183558994" sldId="2259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33:14.754" v="1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49F1A775-B4FB-4C14-AC4F-5B745DA7926D}" dt="2024-10-29T13:38:46.68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3:38:50.026" v="7" actId="20577"/>
          <ac:spMkLst>
            <pc:docMk/>
            <pc:sldMk cId="4227043277" sldId="2257"/>
            <ac:spMk id="3" creationId="{00000000-0000-0000-0000-000000000000}"/>
          </ac:spMkLst>
        </pc:spChg>
        <pc:spChg chg="del">
          <ac:chgData name="Justin E. Freitag" userId="6a347830-6035-4217-897c-217612ff9574" providerId="ADAL" clId="{49F1A775-B4FB-4C14-AC4F-5B745DA7926D}" dt="2024-10-29T13:40:23.327" v="45" actId="478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49F1A775-B4FB-4C14-AC4F-5B745DA7926D}" dt="2024-10-29T14:15:00.268" v="531" actId="20577"/>
          <ac:spMkLst>
            <pc:docMk/>
            <pc:sldMk cId="4227043277" sldId="2257"/>
            <ac:spMk id="8" creationId="{E2C25835-D123-0252-3682-7D29CD79DB32}"/>
          </ac:spMkLst>
        </pc:spChg>
        <pc:picChg chg="del">
          <ac:chgData name="Justin E. Freitag" userId="6a347830-6035-4217-897c-217612ff9574" providerId="ADAL" clId="{49F1A775-B4FB-4C14-AC4F-5B745DA7926D}" dt="2024-10-29T13:40:22.149" v="44" actId="478"/>
          <ac:picMkLst>
            <pc:docMk/>
            <pc:sldMk cId="4227043277" sldId="2257"/>
            <ac:picMk id="1026" creationId="{D11CA661-00E0-CF78-95C1-D1A2C6F27D34}"/>
          </ac:picMkLst>
        </pc:picChg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mod ord">
        <pc:chgData name="Justin E. Freitag" userId="6a347830-6035-4217-897c-217612ff9574" providerId="ADAL" clId="{66A5A5B8-76FF-4BE4-9F18-C2983BE1B55C}" dt="2024-11-12T14:51:50.292" v="479"/>
        <pc:sldMkLst>
          <pc:docMk/>
          <pc:sldMk cId="4227043277" sldId="2257"/>
        </pc:sldMkLst>
        <pc:spChg chg="mod">
          <ac:chgData name="Justin E. Freitag" userId="6a347830-6035-4217-897c-217612ff9574" providerId="ADAL" clId="{66A5A5B8-76FF-4BE4-9F18-C2983BE1B55C}" dt="2024-11-12T14:24:42.252" v="469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45.290" v="472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30.411" v="466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  <pc:spChg chg="mod">
          <ac:chgData name="Justin E. Freitag" userId="6a347830-6035-4217-897c-217612ff9574" providerId="ADAL" clId="{D1FFC63E-2A2A-423D-9117-ACDA691A3587}" dt="2024-09-24T13:23:06.081" v="11" actId="20577"/>
          <ac:spMkLst>
            <pc:docMk/>
            <pc:sldMk cId="677135072" sldId="2255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3:02.274" v="8" actId="20577"/>
          <ac:spMkLst>
            <pc:docMk/>
            <pc:sldMk cId="677135072" sldId="2255"/>
            <ac:spMk id="3" creationId="{00000000-0000-0000-0000-000000000000}"/>
          </ac:spMkLst>
        </pc:spChg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  <pc:spChg chg="mod">
          <ac:chgData name="Justin E. Freitag" userId="6a347830-6035-4217-897c-217612ff9574" providerId="ADAL" clId="{D1FFC63E-2A2A-423D-9117-ACDA691A3587}" dt="2024-09-24T13:23:09.760" v="14" actId="20577"/>
          <ac:spMkLst>
            <pc:docMk/>
            <pc:sldMk cId="3016841381" sldId="2256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2:57.293" v="5" actId="20577"/>
          <ac:spMkLst>
            <pc:docMk/>
            <pc:sldMk cId="3016841381" sldId="2256"/>
            <ac:spMk id="3" creationId="{00000000-0000-0000-0000-000000000000}"/>
          </ac:spMkLst>
        </pc:spChg>
        <pc:spChg chg="add del mod">
          <ac:chgData name="Justin E. Freitag" userId="6a347830-6035-4217-897c-217612ff9574" providerId="ADAL" clId="{D1FFC63E-2A2A-423D-9117-ACDA691A3587}" dt="2024-09-24T13:23:25.693" v="28"/>
          <ac:spMkLst>
            <pc:docMk/>
            <pc:sldMk cId="3016841381" sldId="2256"/>
            <ac:spMk id="8" creationId="{E2C25835-D123-0252-3682-7D29CD79DB32}"/>
          </ac:spMkLst>
        </pc:spChg>
        <pc:spChg chg="add mod">
          <ac:chgData name="Justin E. Freitag" userId="6a347830-6035-4217-897c-217612ff9574" providerId="ADAL" clId="{D1FFC63E-2A2A-423D-9117-ACDA691A3587}" dt="2024-09-24T13:28:28.224" v="312" actId="14100"/>
          <ac:spMkLst>
            <pc:docMk/>
            <pc:sldMk cId="3016841381" sldId="2256"/>
            <ac:spMk id="9" creationId="{605E079E-4D1D-A019-B116-A3CCF9A12481}"/>
          </ac:spMkLst>
        </pc:spChg>
        <pc:graphicFrameChg chg="add del mod modGraphic">
          <ac:chgData name="Justin E. Freitag" userId="6a347830-6035-4217-897c-217612ff9574" providerId="ADAL" clId="{D1FFC63E-2A2A-423D-9117-ACDA691A3587}" dt="2024-09-24T13:25:32.154" v="45" actId="478"/>
          <ac:graphicFrameMkLst>
            <pc:docMk/>
            <pc:sldMk cId="3016841381" sldId="2256"/>
            <ac:graphicFrameMk id="6" creationId="{5F978204-51A4-D328-530C-8D24FC880868}"/>
          </ac:graphicFrameMkLst>
        </pc:graphicFrameChg>
        <pc:graphicFrameChg chg="add mod modGraphic">
          <ac:chgData name="Justin E. Freitag" userId="6a347830-6035-4217-897c-217612ff9574" providerId="ADAL" clId="{D1FFC63E-2A2A-423D-9117-ACDA691A3587}" dt="2024-09-24T13:28:22.534" v="311" actId="403"/>
          <ac:graphicFrameMkLst>
            <pc:docMk/>
            <pc:sldMk cId="3016841381" sldId="2256"/>
            <ac:graphicFrameMk id="10" creationId="{2002367C-9C2B-8BEB-0DB9-DCACFBF962CE}"/>
          </ac:graphicFrameMkLst>
        </pc:graphicFrameChg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1FFC63E-2A2A-423D-9117-ACDA691A3587}" dt="2024-09-24T13:39:11.255" v="1185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  <pc:spChg chg="mod">
          <ac:chgData name="Justin E. Freitag" userId="6a347830-6035-4217-897c-217612ff9574" providerId="ADAL" clId="{D1FFC63E-2A2A-423D-9117-ACDA691A3587}" dt="2024-09-24T13:38:31.150" v="1178" actId="27636"/>
          <ac:spMkLst>
            <pc:docMk/>
            <pc:sldMk cId="1961638596" sldId="2258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  <pc:spChg chg="mod">
          <ac:chgData name="Justin E. Freitag" userId="6a347830-6035-4217-897c-217612ff9574" providerId="ADAL" clId="{D1FFC63E-2A2A-423D-9117-ACDA691A3587}" dt="2024-09-24T13:40:19.381" v="130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</a:t>
            </a:r>
            <a:r>
              <a:rPr lang="en-US" dirty="0">
                <a:solidFill>
                  <a:srgbClr val="FF0000"/>
                </a:solidFill>
              </a:rPr>
              <a:t>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QC requirements checklist received, in review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</a:t>
            </a:r>
            <a:r>
              <a:rPr lang="en-US">
                <a:solidFill>
                  <a:srgbClr val="FF0000"/>
                </a:solidFill>
              </a:rPr>
              <a:t>critical lift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Awaiting additional information from ventilation engineering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9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November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11/12/2024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1" y="1238250"/>
            <a:ext cx="8481059" cy="48466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HD Coldbox</a:t>
            </a:r>
          </a:p>
          <a:p>
            <a:pPr lvl="1"/>
            <a:r>
              <a:rPr lang="en-US" dirty="0"/>
              <a:t>Received majority of comments from PRR, will receive final report in next couple days</a:t>
            </a:r>
          </a:p>
          <a:p>
            <a:pPr lvl="1"/>
            <a:r>
              <a:rPr lang="en-US" dirty="0"/>
              <a:t>Will be working with rigging specialist to develop the critical lift plan in coming weeks</a:t>
            </a:r>
          </a:p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Fermi ventilation engineer preparing unit specification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Procurement specification created</a:t>
            </a:r>
          </a:p>
          <a:p>
            <a:pPr lvl="1"/>
            <a:r>
              <a:rPr lang="en-US" dirty="0"/>
              <a:t>Detailed connections and drawings/interface documents created</a:t>
            </a:r>
          </a:p>
          <a:p>
            <a:r>
              <a:rPr lang="en-US" dirty="0" err="1"/>
              <a:t>Cryo</a:t>
            </a:r>
            <a:r>
              <a:rPr lang="en-US" dirty="0"/>
              <a:t>. mezzanine</a:t>
            </a:r>
          </a:p>
          <a:p>
            <a:pPr lvl="1"/>
            <a:r>
              <a:rPr lang="en-US" dirty="0"/>
              <a:t>Still in work, plan to have documents to C.O. mid-Nov.</a:t>
            </a:r>
          </a:p>
          <a:p>
            <a:pPr lvl="2"/>
            <a:r>
              <a:rPr lang="en-US" dirty="0"/>
              <a:t>Looking at wall T- bracket boundary conditions </a:t>
            </a:r>
          </a:p>
          <a:p>
            <a:r>
              <a:rPr lang="en-US" dirty="0"/>
              <a:t>BSI-BIM coordination progressing</a:t>
            </a:r>
          </a:p>
          <a:p>
            <a:pPr lvl="1"/>
            <a:r>
              <a:rPr lang="en-US" dirty="0"/>
              <a:t>Minor outstanding items being resolved.</a:t>
            </a:r>
          </a:p>
          <a:p>
            <a:pPr lvl="1"/>
            <a:r>
              <a:rPr lang="en-US" dirty="0"/>
              <a:t>Small improvements outlined by installation managers have been implemented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11/12/2024</a:t>
            </a:r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265</TotalTime>
  <Words>635</Words>
  <Application>Microsoft Office PowerPoint</Application>
  <PresentationFormat>Widescreen</PresentationFormat>
  <Paragraphs>188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 Coldbox</vt:lpstr>
      <vt:lpstr>VD Temporary AHU</vt:lpstr>
      <vt:lpstr>VD Cryostat Fall Protection (Ladders/Guardrails)</vt:lpstr>
      <vt:lpstr>HD/VD Cryogenic Mezzanines</vt:lpstr>
      <vt:lpstr>HD/VD engineering update – 11/12/2024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2024-11-12T14:54:20Z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