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11/11/2024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11/11/2024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Nov. 11,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 – redlined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End cover tooling – 1 set complete for one station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Survey inspection of welding table and saddles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Metrology survey completed post welding and move to Inspection station – result look good – 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received final Metrology Report today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Long seam dressing complete – Circ weld grinding 70% complete – CWI to review after lunch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UT Scheduled end of this week (Nov. 14-15)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HT-X Flare flanges – need to align HT-X for final welding (CERN sending tooling)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– next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Capillary work prep to follow beam tube welding completion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Nozzle welding prep 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 scheduled for week of Nov. 18-20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__)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Shells washing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Awaiting shell inspection: thickness &amp; arc length in process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at Machine shop – 1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is partially machined (1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sect. of 3) both shells projected to ship before Holiday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final machining stage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swap approx. week of Dec. 2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First 5 units: received and in stock (3 used for CM-04)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Final 25 unit inspected – reviewing QCR this week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1 Spare Buss – housing parts received and inspected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81174</TotalTime>
  <Words>598</Words>
  <Application>Microsoft Office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1375</cp:revision>
  <cp:lastPrinted>2024-02-12T15:21:54Z</cp:lastPrinted>
  <dcterms:created xsi:type="dcterms:W3CDTF">2017-09-11T13:28:24Z</dcterms:created>
  <dcterms:modified xsi:type="dcterms:W3CDTF">2024-11-11T17:03:01Z</dcterms:modified>
</cp:coreProperties>
</file>