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66" r:id="rId4"/>
    <p:sldId id="272" r:id="rId5"/>
    <p:sldId id="267" r:id="rId6"/>
    <p:sldId id="273" r:id="rId7"/>
    <p:sldId id="275" r:id="rId8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9" autoAdjust="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2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11/11/2024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11/11/2024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2" tIns="46467" rIns="92932" bIns="4646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32" tIns="46467" rIns="92932" bIns="4646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2" tIns="46467" rIns="92932" bIns="4646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32" tIns="46467" rIns="92932" bIns="4646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7/15/2024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Nov. 11,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3789"/>
            <a:ext cx="8686800" cy="559957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End Can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End – Pallet jack cart drawings and note for 2</a:t>
            </a:r>
            <a:r>
              <a:rPr lang="en-US" altLang="en-US" sz="14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unit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Order additional pallet jack w/ extended forks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drawings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Working through redlines for next batch of drawing mods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 for revisions: Magnet Model updated in all drawings</a:t>
            </a:r>
            <a:endParaRPr lang="en-US" altLang="en-US" sz="16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F10151260 – Released/printed – redlined to clear welding station saddles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F10178090 – Capillary tube install update – Released &amp; submitted revision ticket for missed corrections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F10172809 – Pressure test drawing default updates from lower dwg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Update Drawing tree - as needed after final revisions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  <a:cs typeface="Helvetica" panose="020B0604020202020204" pitchFamily="34" charset="0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  <a:cs typeface="Helvetica" panose="020B0604020202020204" pitchFamily="34" charset="0"/>
              </a:rPr>
              <a:t>End cover tooling – 1 set complete for one station</a:t>
            </a:r>
          </a:p>
          <a:p>
            <a:pPr lvl="3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4"/>
            <a:ext cx="8796130" cy="55433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b="1" u="sng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CM-04 (MQXFA-08b &amp; MQXFA-14b)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Survey inspection of welding table and saddles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Metrology survey completed post welding and move to Inspection station – result look good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received final Metrology Report today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Long seam dressing complete – Circ weld grinding 70% complete – CWI to review after lunch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UT Scheduled end of this week (Nov. 14-15)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HT-X Flare flanges – need to align HT-X for final welding (CERN sending tooling)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tube Flare welding – next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Capillary work prep to follow beam tube welding completion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Test Nozzle welding prep 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Alignment Station set up (MQXFA07b &amp; 15)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shim sizing review complete – Ok to weld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Welding scheduled for week of Nov. 18-20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CM-06 (MQXFA13b &amp; MQXFA __)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Shells washing complete </a:t>
            </a: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Awaiting shell inspection: thickness &amp; arc length in process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altLang="en-US" sz="18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CM-07 </a:t>
            </a: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1200150"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Shells at Machine shop – 1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is partially machined (1</a:t>
            </a:r>
            <a:r>
              <a:rPr lang="en-US" altLang="en-US" sz="14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sect. of 3) both shells projected to ship before Holiday</a:t>
            </a:r>
          </a:p>
          <a:p>
            <a:pPr marL="514350" lvl="1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Final 2 items for procurement: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Tack Blocks – in QCR reviewed and dispositioned – Reviewed rework of first few and passed. Vendor will proceed to repair the balance including second batch returned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Saddles, cold mass – reviewing QCRs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N-lines - leak test 100% complete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Formed Plates in stock at FNAL for CM-07, -08, -09 and -10 (ready for machining)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CM-05 – CM-10 &amp; Spare Tack blocks – received and in stock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CM-06 thru CM-10 &amp; Spare Shell Plate Machining PO (REQ #355609)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CM-07 Shells – final machining stage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CM-08 shells swap approx. week of Dec. 2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Shell Plate Forming: CM-10 Picked up &amp; back in storage</a:t>
            </a:r>
            <a:endParaRPr lang="en-US" alt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CM-05 – CM-10 Lower plates – Received all 30 pcs 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First 5 units: received and in stock (3 used for CM-04)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Final 25 unit inspected – reviewing QCR this week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All threads being chased/checked for fit &amp; reamed holes checked for fit up with pin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1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796130" cy="562287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 (</a:t>
            </a:r>
            <a:r>
              <a:rPr lang="en-US" altLang="en-US" sz="1400" dirty="0" err="1">
                <a:latin typeface="Helvetica" panose="020B0604020202020204" pitchFamily="34" charset="0"/>
                <a:ea typeface="Geneva" pitchFamily="121" charset="-128"/>
              </a:rPr>
              <a:t>cont</a:t>
            </a: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)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Production Series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Magnet 16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 temp storage (ICB)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tx1"/>
                </a:solidFill>
                <a:latin typeface="Helvetica" panose="020B0604020202020204" pitchFamily="34" charset="0"/>
                <a:ea typeface="Geneva" pitchFamily="121" charset="-128"/>
              </a:rPr>
              <a:t>Q1-Q3 Bus production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Units up to CM-10 plus 1 spare are complete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1 Spare Buss – housing parts received and inspected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7/15/2024</a:t>
            </a:r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00640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81174</TotalTime>
  <Words>598</Words>
  <Application>Microsoft Office PowerPoint</Application>
  <PresentationFormat>On-screen Show (4:3)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Antonios Vouris x 30819N</dc:creator>
  <cp:lastModifiedBy>Antonios Vouris x 30819N</cp:lastModifiedBy>
  <cp:revision>1375</cp:revision>
  <cp:lastPrinted>2024-02-12T15:21:54Z</cp:lastPrinted>
  <dcterms:created xsi:type="dcterms:W3CDTF">2017-09-11T13:28:24Z</dcterms:created>
  <dcterms:modified xsi:type="dcterms:W3CDTF">2024-11-11T17:03:01Z</dcterms:modified>
</cp:coreProperties>
</file>