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6131" r:id="rId2"/>
    <p:sldId id="6452" r:id="rId3"/>
    <p:sldId id="6453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9" autoAdjust="0"/>
    <p:restoredTop sz="95728"/>
  </p:normalViewPr>
  <p:slideViewPr>
    <p:cSldViewPr snapToGrid="0" snapToObjects="1" showGuides="1">
      <p:cViewPr varScale="1">
        <p:scale>
          <a:sx n="119" d="100"/>
          <a:sy n="119" d="100"/>
        </p:scale>
        <p:origin x="75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C014E380-CAC4-BC42-986E-DD38664AA4F6}"/>
    <pc:docChg chg="undo custSel addSld delSld modSld sldOrd">
      <pc:chgData name="Gregory Rakness" userId="e762933e-c412-4afc-9c3c-ec92fae47034" providerId="ADAL" clId="{C014E380-CAC4-BC42-986E-DD38664AA4F6}" dt="2024-07-26T13:37:34.570" v="2096" actId="20577"/>
      <pc:docMkLst>
        <pc:docMk/>
      </pc:docMkLst>
      <pc:sldChg chg="del">
        <pc:chgData name="Gregory Rakness" userId="e762933e-c412-4afc-9c3c-ec92fae47034" providerId="ADAL" clId="{C014E380-CAC4-BC42-986E-DD38664AA4F6}" dt="2024-07-25T21:22:36.691" v="405" actId="2696"/>
        <pc:sldMkLst>
          <pc:docMk/>
          <pc:sldMk cId="666505464" sldId="579"/>
        </pc:sldMkLst>
      </pc:sldChg>
      <pc:sldChg chg="addSp delSp modSp add mod ord">
        <pc:chgData name="Gregory Rakness" userId="e762933e-c412-4afc-9c3c-ec92fae47034" providerId="ADAL" clId="{C014E380-CAC4-BC42-986E-DD38664AA4F6}" dt="2024-07-26T13:32:54.065" v="1778" actId="14100"/>
        <pc:sldMkLst>
          <pc:docMk/>
          <pc:sldMk cId="249962105" sldId="581"/>
        </pc:sldMkLst>
      </pc:sldChg>
      <pc:sldChg chg="modSp mod">
        <pc:chgData name="Gregory Rakness" userId="e762933e-c412-4afc-9c3c-ec92fae47034" providerId="ADAL" clId="{C014E380-CAC4-BC42-986E-DD38664AA4F6}" dt="2024-07-25T21:58:35.502" v="802" actId="20577"/>
        <pc:sldMkLst>
          <pc:docMk/>
          <pc:sldMk cId="2577052944" sldId="6131"/>
        </pc:sldMkLst>
      </pc:sldChg>
      <pc:sldChg chg="modSp mod ord">
        <pc:chgData name="Gregory Rakness" userId="e762933e-c412-4afc-9c3c-ec92fae47034" providerId="ADAL" clId="{C014E380-CAC4-BC42-986E-DD38664AA4F6}" dt="2024-07-25T21:55:07.073" v="765" actId="20577"/>
        <pc:sldMkLst>
          <pc:docMk/>
          <pc:sldMk cId="4084375298" sldId="6146"/>
        </pc:sldMkLst>
      </pc:sldChg>
      <pc:sldChg chg="addSp delSp modSp add del mod">
        <pc:chgData name="Gregory Rakness" userId="e762933e-c412-4afc-9c3c-ec92fae47034" providerId="ADAL" clId="{C014E380-CAC4-BC42-986E-DD38664AA4F6}" dt="2024-07-26T13:32:13.718" v="1768" actId="1076"/>
        <pc:sldMkLst>
          <pc:docMk/>
          <pc:sldMk cId="32207259" sldId="6432"/>
        </pc:sldMkLst>
      </pc:sldChg>
      <pc:sldChg chg="del">
        <pc:chgData name="Gregory Rakness" userId="e762933e-c412-4afc-9c3c-ec92fae47034" providerId="ADAL" clId="{C014E380-CAC4-BC42-986E-DD38664AA4F6}" dt="2024-07-25T21:22:35.675" v="404" actId="2696"/>
        <pc:sldMkLst>
          <pc:docMk/>
          <pc:sldMk cId="3917521505" sldId="6433"/>
        </pc:sldMkLst>
      </pc:sldChg>
      <pc:sldChg chg="addSp modSp new mod">
        <pc:chgData name="Gregory Rakness" userId="e762933e-c412-4afc-9c3c-ec92fae47034" providerId="ADAL" clId="{C014E380-CAC4-BC42-986E-DD38664AA4F6}" dt="2024-07-26T13:37:34.570" v="2096" actId="20577"/>
        <pc:sldMkLst>
          <pc:docMk/>
          <pc:sldMk cId="4251483765" sldId="6434"/>
        </pc:sldMkLst>
      </pc:sldChg>
      <pc:sldChg chg="addSp delSp modSp new del mod ord">
        <pc:chgData name="Gregory Rakness" userId="e762933e-c412-4afc-9c3c-ec92fae47034" providerId="ADAL" clId="{C014E380-CAC4-BC42-986E-DD38664AA4F6}" dt="2024-07-25T22:10:17.668" v="1188" actId="2696"/>
        <pc:sldMkLst>
          <pc:docMk/>
          <pc:sldMk cId="2414756468" sldId="6435"/>
        </pc:sldMkLst>
      </pc:sldChg>
      <pc:sldChg chg="modSp new del mod">
        <pc:chgData name="Gregory Rakness" userId="e762933e-c412-4afc-9c3c-ec92fae47034" providerId="ADAL" clId="{C014E380-CAC4-BC42-986E-DD38664AA4F6}" dt="2024-07-25T22:10:19.533" v="1190" actId="2696"/>
        <pc:sldMkLst>
          <pc:docMk/>
          <pc:sldMk cId="3988794551" sldId="6436"/>
        </pc:sldMkLst>
      </pc:sldChg>
      <pc:sldChg chg="addSp modSp new mod ord">
        <pc:chgData name="Gregory Rakness" userId="e762933e-c412-4afc-9c3c-ec92fae47034" providerId="ADAL" clId="{C014E380-CAC4-BC42-986E-DD38664AA4F6}" dt="2024-07-26T13:36:57.716" v="2057" actId="20577"/>
        <pc:sldMkLst>
          <pc:docMk/>
          <pc:sldMk cId="4158115766" sldId="6437"/>
        </pc:sldMkLst>
      </pc:sldChg>
      <pc:sldChg chg="addSp delSp modSp new del mod">
        <pc:chgData name="Gregory Rakness" userId="e762933e-c412-4afc-9c3c-ec92fae47034" providerId="ADAL" clId="{C014E380-CAC4-BC42-986E-DD38664AA4F6}" dt="2024-07-25T22:10:18.248" v="1189" actId="2696"/>
        <pc:sldMkLst>
          <pc:docMk/>
          <pc:sldMk cId="1201716642" sldId="6438"/>
        </pc:sldMkLst>
      </pc:sldChg>
      <pc:sldChg chg="addSp delSp modSp new mod ord">
        <pc:chgData name="Gregory Rakness" userId="e762933e-c412-4afc-9c3c-ec92fae47034" providerId="ADAL" clId="{C014E380-CAC4-BC42-986E-DD38664AA4F6}" dt="2024-07-25T22:09:57.725" v="1187" actId="5793"/>
        <pc:sldMkLst>
          <pc:docMk/>
          <pc:sldMk cId="2317749243" sldId="6439"/>
        </pc:sldMkLst>
      </pc:sldChg>
      <pc:sldChg chg="addSp delSp modSp add del mod">
        <pc:chgData name="Gregory Rakness" userId="e762933e-c412-4afc-9c3c-ec92fae47034" providerId="ADAL" clId="{C014E380-CAC4-BC42-986E-DD38664AA4F6}" dt="2024-07-26T13:28:47.493" v="1712" actId="2696"/>
        <pc:sldMkLst>
          <pc:docMk/>
          <pc:sldMk cId="995501887" sldId="6440"/>
        </pc:sldMkLst>
      </pc:sldChg>
    </pc:docChg>
  </pc:docChgLst>
  <pc:docChgLst>
    <pc:chgData name="Gregory Rakness" userId="e762933e-c412-4afc-9c3c-ec92fae47034" providerId="ADAL" clId="{04B4E8DC-87F5-9F46-8AD7-3E0C706BF232}"/>
    <pc:docChg chg="custSel modSld">
      <pc:chgData name="Gregory Rakness" userId="e762933e-c412-4afc-9c3c-ec92fae47034" providerId="ADAL" clId="{04B4E8DC-87F5-9F46-8AD7-3E0C706BF232}" dt="2024-08-16T13:07:25.023" v="706" actId="20577"/>
      <pc:docMkLst>
        <pc:docMk/>
      </pc:docMkLst>
      <pc:sldChg chg="modSp mod">
        <pc:chgData name="Gregory Rakness" userId="e762933e-c412-4afc-9c3c-ec92fae47034" providerId="ADAL" clId="{04B4E8DC-87F5-9F46-8AD7-3E0C706BF232}" dt="2024-08-16T13:07:25.023" v="706" actId="20577"/>
        <pc:sldMkLst>
          <pc:docMk/>
          <pc:sldMk cId="2009395283" sldId="6440"/>
        </pc:sldMkLst>
      </pc:sldChg>
    </pc:docChg>
  </pc:docChgLst>
  <pc:docChgLst>
    <pc:chgData name="Gregory Rakness" userId="e762933e-c412-4afc-9c3c-ec92fae47034" providerId="ADAL" clId="{48045CFD-16EF-2546-8C5F-E4EE23B679A6}"/>
    <pc:docChg chg="custSel addSld delSld modSld sldOrd">
      <pc:chgData name="Gregory Rakness" userId="e762933e-c412-4afc-9c3c-ec92fae47034" providerId="ADAL" clId="{48045CFD-16EF-2546-8C5F-E4EE23B679A6}" dt="2024-09-20T13:42:59.273" v="2006" actId="20577"/>
      <pc:docMkLst>
        <pc:docMk/>
      </pc:docMkLst>
      <pc:sldChg chg="modSp mod">
        <pc:chgData name="Gregory Rakness" userId="e762933e-c412-4afc-9c3c-ec92fae47034" providerId="ADAL" clId="{48045CFD-16EF-2546-8C5F-E4EE23B679A6}" dt="2024-09-20T13:42:59.273" v="2006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48045CFD-16EF-2546-8C5F-E4EE23B679A6}" dt="2024-09-19T20:45:26.542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48045CFD-16EF-2546-8C5F-E4EE23B679A6}" dt="2024-09-20T13:42:59.273" v="2006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48045CFD-16EF-2546-8C5F-E4EE23B679A6}" dt="2024-09-19T21:14:49.058" v="1478" actId="2696"/>
        <pc:sldMkLst>
          <pc:docMk/>
          <pc:sldMk cId="3462554414" sldId="6445"/>
        </pc:sldMkLst>
      </pc:sldChg>
      <pc:sldChg chg="del">
        <pc:chgData name="Gregory Rakness" userId="e762933e-c412-4afc-9c3c-ec92fae47034" providerId="ADAL" clId="{48045CFD-16EF-2546-8C5F-E4EE23B679A6}" dt="2024-09-19T20:58:32.925" v="753" actId="2696"/>
        <pc:sldMkLst>
          <pc:docMk/>
          <pc:sldMk cId="1634966901" sldId="6446"/>
        </pc:sldMkLst>
      </pc:sldChg>
      <pc:sldChg chg="addSp delSp modSp new mod">
        <pc:chgData name="Gregory Rakness" userId="e762933e-c412-4afc-9c3c-ec92fae47034" providerId="ADAL" clId="{48045CFD-16EF-2546-8C5F-E4EE23B679A6}" dt="2024-09-20T13:34:59.424" v="1809" actId="14100"/>
        <pc:sldMkLst>
          <pc:docMk/>
          <pc:sldMk cId="1417497588" sldId="6447"/>
        </pc:sldMkLst>
      </pc:sldChg>
      <pc:sldChg chg="addSp modSp new mod ord">
        <pc:chgData name="Gregory Rakness" userId="e762933e-c412-4afc-9c3c-ec92fae47034" providerId="ADAL" clId="{48045CFD-16EF-2546-8C5F-E4EE23B679A6}" dt="2024-09-20T13:42:02.431" v="2000" actId="20577"/>
        <pc:sldMkLst>
          <pc:docMk/>
          <pc:sldMk cId="2065161581" sldId="6448"/>
        </pc:sldMkLst>
      </pc:sldChg>
      <pc:sldChg chg="addSp delSp modSp new mod ord">
        <pc:chgData name="Gregory Rakness" userId="e762933e-c412-4afc-9c3c-ec92fae47034" providerId="ADAL" clId="{48045CFD-16EF-2546-8C5F-E4EE23B679A6}" dt="2024-09-20T13:41:05.606" v="1981" actId="20577"/>
        <pc:sldMkLst>
          <pc:docMk/>
          <pc:sldMk cId="1285971552" sldId="6449"/>
        </pc:sldMkLst>
      </pc:sldChg>
      <pc:sldChg chg="addSp modSp new mod">
        <pc:chgData name="Gregory Rakness" userId="e762933e-c412-4afc-9c3c-ec92fae47034" providerId="ADAL" clId="{48045CFD-16EF-2546-8C5F-E4EE23B679A6}" dt="2024-09-20T13:24:00.755" v="1678" actId="167"/>
        <pc:sldMkLst>
          <pc:docMk/>
          <pc:sldMk cId="2629392915" sldId="6450"/>
        </pc:sldMkLst>
      </pc:sldChg>
    </pc:docChg>
  </pc:docChgLst>
  <pc:docChgLst>
    <pc:chgData name="Gregory Rakness" userId="e762933e-c412-4afc-9c3c-ec92fae47034" providerId="ADAL" clId="{6FA7097F-2EED-704E-8561-C841EE065EA5}"/>
    <pc:docChg chg="custSel addSld delSld modSld sldOrd">
      <pc:chgData name="Gregory Rakness" userId="e762933e-c412-4afc-9c3c-ec92fae47034" providerId="ADAL" clId="{6FA7097F-2EED-704E-8561-C841EE065EA5}" dt="2024-08-23T13:52:46.547" v="1231" actId="404"/>
      <pc:docMkLst>
        <pc:docMk/>
      </pc:docMkLst>
      <pc:sldChg chg="modSp mod">
        <pc:chgData name="Gregory Rakness" userId="e762933e-c412-4afc-9c3c-ec92fae47034" providerId="ADAL" clId="{6FA7097F-2EED-704E-8561-C841EE065EA5}" dt="2024-08-23T13:11:21.727" v="39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6FA7097F-2EED-704E-8561-C841EE065EA5}" dt="2024-08-23T13:11:21.727" v="3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6FA7097F-2EED-704E-8561-C841EE065EA5}" dt="2024-08-23T13:11:17.814" v="37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modSp mod">
        <pc:chgData name="Gregory Rakness" userId="e762933e-c412-4afc-9c3c-ec92fae47034" providerId="ADAL" clId="{6FA7097F-2EED-704E-8561-C841EE065EA5}" dt="2024-08-23T13:51:10.670" v="1186" actId="20577"/>
        <pc:sldMkLst>
          <pc:docMk/>
          <pc:sldMk cId="2009395283" sldId="6440"/>
        </pc:sldMkLst>
      </pc:sldChg>
      <pc:sldChg chg="addSp modSp new del mod ord">
        <pc:chgData name="Gregory Rakness" userId="e762933e-c412-4afc-9c3c-ec92fae47034" providerId="ADAL" clId="{6FA7097F-2EED-704E-8561-C841EE065EA5}" dt="2024-08-23T13:30:09.737" v="1058" actId="2696"/>
        <pc:sldMkLst>
          <pc:docMk/>
          <pc:sldMk cId="4220511265" sldId="6441"/>
        </pc:sldMkLst>
      </pc:sldChg>
      <pc:sldChg chg="addSp modSp new mod ord">
        <pc:chgData name="Gregory Rakness" userId="e762933e-c412-4afc-9c3c-ec92fae47034" providerId="ADAL" clId="{6FA7097F-2EED-704E-8561-C841EE065EA5}" dt="2024-08-23T13:52:46.547" v="1231" actId="404"/>
        <pc:sldMkLst>
          <pc:docMk/>
          <pc:sldMk cId="2471976165" sldId="6442"/>
        </pc:sldMkLst>
      </pc:sldChg>
      <pc:sldChg chg="addSp modSp new mod ord">
        <pc:chgData name="Gregory Rakness" userId="e762933e-c412-4afc-9c3c-ec92fae47034" providerId="ADAL" clId="{6FA7097F-2EED-704E-8561-C841EE065EA5}" dt="2024-08-23T13:31:01.990" v="1109" actId="20577"/>
        <pc:sldMkLst>
          <pc:docMk/>
          <pc:sldMk cId="3131482762" sldId="6443"/>
        </pc:sldMkLst>
      </pc:sldChg>
      <pc:sldChg chg="addSp delSp modSp new del mod">
        <pc:chgData name="Gregory Rakness" userId="e762933e-c412-4afc-9c3c-ec92fae47034" providerId="ADAL" clId="{6FA7097F-2EED-704E-8561-C841EE065EA5}" dt="2024-08-23T13:27:11.213" v="886" actId="2696"/>
        <pc:sldMkLst>
          <pc:docMk/>
          <pc:sldMk cId="3356614620" sldId="6444"/>
        </pc:sldMkLst>
      </pc:sldChg>
    </pc:docChg>
  </pc:docChgLst>
  <pc:docChgLst>
    <pc:chgData name="Gregory Rakness" userId="e762933e-c412-4afc-9c3c-ec92fae47034" providerId="ADAL" clId="{BCDEB2CB-2491-BA43-A0A7-E5DE89DC36EE}"/>
    <pc:docChg chg="custSel delSld modSld">
      <pc:chgData name="Gregory Rakness" userId="e762933e-c412-4afc-9c3c-ec92fae47034" providerId="ADAL" clId="{BCDEB2CB-2491-BA43-A0A7-E5DE89DC36EE}" dt="2024-08-09T13:37:36.807" v="644" actId="2696"/>
      <pc:docMkLst>
        <pc:docMk/>
      </pc:docMkLst>
      <pc:sldChg chg="modSp mod">
        <pc:chgData name="Gregory Rakness" userId="e762933e-c412-4afc-9c3c-ec92fae47034" providerId="ADAL" clId="{BCDEB2CB-2491-BA43-A0A7-E5DE89DC36EE}" dt="2024-08-09T13:37:33.054" v="643" actId="20577"/>
        <pc:sldMkLst>
          <pc:docMk/>
          <pc:sldMk cId="2009395283" sldId="6440"/>
        </pc:sldMkLst>
      </pc:sldChg>
      <pc:sldChg chg="del">
        <pc:chgData name="Gregory Rakness" userId="e762933e-c412-4afc-9c3c-ec92fae47034" providerId="ADAL" clId="{BCDEB2CB-2491-BA43-A0A7-E5DE89DC36EE}" dt="2024-08-09T13:37:36.807" v="644" actId="2696"/>
        <pc:sldMkLst>
          <pc:docMk/>
          <pc:sldMk cId="3071415418" sldId="6441"/>
        </pc:sldMkLst>
      </pc:sldChg>
    </pc:docChg>
  </pc:docChgLst>
  <pc:docChgLst>
    <pc:chgData name="Gregory Rakness" userId="e762933e-c412-4afc-9c3c-ec92fae47034" providerId="ADAL" clId="{990C4610-C186-F144-B7C6-A6D80D28B2A8}"/>
    <pc:docChg chg="custSel delSld modSld">
      <pc:chgData name="Gregory Rakness" userId="e762933e-c412-4afc-9c3c-ec92fae47034" providerId="ADAL" clId="{990C4610-C186-F144-B7C6-A6D80D28B2A8}" dt="2024-09-13T13:26:13.147" v="839" actId="478"/>
      <pc:docMkLst>
        <pc:docMk/>
      </pc:docMkLst>
      <pc:sldChg chg="modSp mod">
        <pc:chgData name="Gregory Rakness" userId="e762933e-c412-4afc-9c3c-ec92fae47034" providerId="ADAL" clId="{990C4610-C186-F144-B7C6-A6D80D28B2A8}" dt="2024-09-12T21:25:48.446" v="824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990C4610-C186-F144-B7C6-A6D80D28B2A8}" dt="2024-09-12T20:16:52.717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990C4610-C186-F144-B7C6-A6D80D28B2A8}" dt="2024-09-12T21:25:48.446" v="824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990C4610-C186-F144-B7C6-A6D80D28B2A8}" dt="2024-09-12T20:17:08.443" v="4" actId="2696"/>
        <pc:sldMkLst>
          <pc:docMk/>
          <pc:sldMk cId="1251080306" sldId="6444"/>
        </pc:sldMkLst>
      </pc:sldChg>
      <pc:sldChg chg="addSp modSp mod">
        <pc:chgData name="Gregory Rakness" userId="e762933e-c412-4afc-9c3c-ec92fae47034" providerId="ADAL" clId="{990C4610-C186-F144-B7C6-A6D80D28B2A8}" dt="2024-09-12T21:23:40.282" v="786" actId="1036"/>
        <pc:sldMkLst>
          <pc:docMk/>
          <pc:sldMk cId="3462554414" sldId="6445"/>
        </pc:sldMkLst>
      </pc:sldChg>
      <pc:sldChg chg="addSp delSp modSp mod">
        <pc:chgData name="Gregory Rakness" userId="e762933e-c412-4afc-9c3c-ec92fae47034" providerId="ADAL" clId="{990C4610-C186-F144-B7C6-A6D80D28B2A8}" dt="2024-09-13T13:26:13.147" v="839" actId="478"/>
        <pc:sldMkLst>
          <pc:docMk/>
          <pc:sldMk cId="1634966901" sldId="6446"/>
        </pc:sldMkLst>
      </pc:sldChg>
    </pc:docChg>
  </pc:docChgLst>
  <pc:docChgLst>
    <pc:chgData name="Gregory Rakness" userId="e762933e-c412-4afc-9c3c-ec92fae47034" providerId="ADAL" clId="{86077609-9AD8-F34B-B06E-72C93C33348D}"/>
    <pc:docChg chg="custSel addSld delSld modSld sldOrd delMainMaster">
      <pc:chgData name="Gregory Rakness" userId="e762933e-c412-4afc-9c3c-ec92fae47034" providerId="ADAL" clId="{86077609-9AD8-F34B-B06E-72C93C33348D}" dt="2024-10-09T20:23:52.714" v="144" actId="27636"/>
      <pc:docMkLst>
        <pc:docMk/>
      </pc:docMkLst>
      <pc:sldChg chg="del">
        <pc:chgData name="Gregory Rakness" userId="e762933e-c412-4afc-9c3c-ec92fae47034" providerId="ADAL" clId="{86077609-9AD8-F34B-B06E-72C93C33348D}" dt="2024-10-09T20:23:14.513" v="96" actId="2696"/>
        <pc:sldMkLst>
          <pc:docMk/>
          <pc:sldMk cId="3132204576" sldId="335"/>
        </pc:sldMkLst>
      </pc:sldChg>
      <pc:sldChg chg="modSp mod">
        <pc:chgData name="Gregory Rakness" userId="e762933e-c412-4afc-9c3c-ec92fae47034" providerId="ADAL" clId="{86077609-9AD8-F34B-B06E-72C93C33348D}" dt="2024-10-09T20:23:01.940" v="9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86077609-9AD8-F34B-B06E-72C93C33348D}" dt="2024-10-09T20:22:56.091" v="6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86077609-9AD8-F34B-B06E-72C93C33348D}" dt="2024-10-09T20:22:52.716" v="57" actId="27636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86077609-9AD8-F34B-B06E-72C93C33348D}" dt="2024-10-09T20:23:01.940" v="9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86077609-9AD8-F34B-B06E-72C93C33348D}" dt="2024-10-09T20:23:15.593" v="98" actId="2696"/>
        <pc:sldMkLst>
          <pc:docMk/>
          <pc:sldMk cId="227527240" sldId="6151"/>
        </pc:sldMkLst>
      </pc:sldChg>
      <pc:sldChg chg="del">
        <pc:chgData name="Gregory Rakness" userId="e762933e-c412-4afc-9c3c-ec92fae47034" providerId="ADAL" clId="{86077609-9AD8-F34B-B06E-72C93C33348D}" dt="2024-10-09T20:23:13.168" v="95" actId="2696"/>
        <pc:sldMkLst>
          <pc:docMk/>
          <pc:sldMk cId="1182709407" sldId="6453"/>
        </pc:sldMkLst>
      </pc:sldChg>
      <pc:sldChg chg="del">
        <pc:chgData name="Gregory Rakness" userId="e762933e-c412-4afc-9c3c-ec92fae47034" providerId="ADAL" clId="{86077609-9AD8-F34B-B06E-72C93C33348D}" dt="2024-10-09T20:23:16.879" v="99" actId="2696"/>
        <pc:sldMkLst>
          <pc:docMk/>
          <pc:sldMk cId="1544693205" sldId="6455"/>
        </pc:sldMkLst>
      </pc:sldChg>
      <pc:sldChg chg="del">
        <pc:chgData name="Gregory Rakness" userId="e762933e-c412-4afc-9c3c-ec92fae47034" providerId="ADAL" clId="{86077609-9AD8-F34B-B06E-72C93C33348D}" dt="2024-10-09T20:23:19.882" v="100" actId="2696"/>
        <pc:sldMkLst>
          <pc:docMk/>
          <pc:sldMk cId="932729370" sldId="6456"/>
        </pc:sldMkLst>
      </pc:sldChg>
      <pc:sldChg chg="modSp new mod ord">
        <pc:chgData name="Gregory Rakness" userId="e762933e-c412-4afc-9c3c-ec92fae47034" providerId="ADAL" clId="{86077609-9AD8-F34B-B06E-72C93C33348D}" dt="2024-10-09T20:23:52.714" v="144" actId="27636"/>
        <pc:sldMkLst>
          <pc:docMk/>
          <pc:sldMk cId="3923045176" sldId="6457"/>
        </pc:sldMkLst>
      </pc:sldChg>
      <pc:sldMasterChg chg="del">
        <pc:chgData name="Gregory Rakness" userId="e762933e-c412-4afc-9c3c-ec92fae47034" providerId="ADAL" clId="{86077609-9AD8-F34B-B06E-72C93C33348D}" dt="2024-10-09T20:23:14.519" v="97" actId="2696"/>
        <pc:sldMasterMkLst>
          <pc:docMk/>
          <pc:sldMasterMk cId="3080392604" sldId="2147484125"/>
        </pc:sldMasterMkLst>
      </pc:sldMasterChg>
    </pc:docChg>
  </pc:docChgLst>
  <pc:docChgLst>
    <pc:chgData name="Gregory Rakness" userId="e762933e-c412-4afc-9c3c-ec92fae47034" providerId="ADAL" clId="{2C86D587-7827-D949-AEFE-A6D68FDF399B}"/>
    <pc:docChg chg="custSel addSld delSld modSld">
      <pc:chgData name="Gregory Rakness" userId="e762933e-c412-4afc-9c3c-ec92fae47034" providerId="ADAL" clId="{2C86D587-7827-D949-AEFE-A6D68FDF399B}" dt="2024-10-18T13:47:21.769" v="769" actId="20577"/>
      <pc:docMkLst>
        <pc:docMk/>
      </pc:docMkLst>
      <pc:sldChg chg="modSp mod">
        <pc:chgData name="Gregory Rakness" userId="e762933e-c412-4afc-9c3c-ec92fae47034" providerId="ADAL" clId="{2C86D587-7827-D949-AEFE-A6D68FDF399B}" dt="2024-10-18T13:47:21.769" v="769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2C86D587-7827-D949-AEFE-A6D68FDF399B}" dt="2024-10-18T13:34:44.323" v="16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2C86D587-7827-D949-AEFE-A6D68FDF399B}" dt="2024-10-18T13:34:39.667" v="159" actId="27636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2C86D587-7827-D949-AEFE-A6D68FDF399B}" dt="2024-10-18T13:47:21.769" v="769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">
        <pc:chgData name="Gregory Rakness" userId="e762933e-c412-4afc-9c3c-ec92fae47034" providerId="ADAL" clId="{2C86D587-7827-D949-AEFE-A6D68FDF399B}" dt="2024-10-18T13:45:18.986" v="756" actId="20577"/>
        <pc:sldMkLst>
          <pc:docMk/>
          <pc:sldMk cId="3923045176" sldId="6457"/>
        </pc:sldMkLst>
      </pc:sldChg>
      <pc:sldChg chg="modSp new del mod">
        <pc:chgData name="Gregory Rakness" userId="e762933e-c412-4afc-9c3c-ec92fae47034" providerId="ADAL" clId="{2C86D587-7827-D949-AEFE-A6D68FDF399B}" dt="2024-10-18T13:43:09.300" v="731" actId="2696"/>
        <pc:sldMkLst>
          <pc:docMk/>
          <pc:sldMk cId="1482885858" sldId="6458"/>
        </pc:sldMkLst>
      </pc:sldChg>
    </pc:docChg>
  </pc:docChgLst>
  <pc:docChgLst>
    <pc:chgData name="Gregory Rakness" userId="e762933e-c412-4afc-9c3c-ec92fae47034" providerId="ADAL" clId="{F88EFE07-7C15-374B-94C9-A14BC358CAEE}"/>
    <pc:docChg chg="undo redo custSel addSld delSld modSld sldOrd">
      <pc:chgData name="Gregory Rakness" userId="e762933e-c412-4afc-9c3c-ec92fae47034" providerId="ADAL" clId="{F88EFE07-7C15-374B-94C9-A14BC358CAEE}" dt="2024-11-15T14:41:17.781" v="2614" actId="20577"/>
      <pc:docMkLst>
        <pc:docMk/>
      </pc:docMkLst>
      <pc:sldChg chg="modSp mod">
        <pc:chgData name="Gregory Rakness" userId="e762933e-c412-4afc-9c3c-ec92fae47034" providerId="ADAL" clId="{F88EFE07-7C15-374B-94C9-A14BC358CAEE}" dt="2024-11-15T14:41:17.781" v="2614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F88EFE07-7C15-374B-94C9-A14BC358CAEE}" dt="2024-11-14T21:06:02.706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F88EFE07-7C15-374B-94C9-A14BC358CAEE}" dt="2024-11-15T14:41:17.781" v="2614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Sp modSp del mod">
        <pc:chgData name="Gregory Rakness" userId="e762933e-c412-4afc-9c3c-ec92fae47034" providerId="ADAL" clId="{F88EFE07-7C15-374B-94C9-A14BC358CAEE}" dt="2024-11-15T14:41:08.812" v="2575" actId="2696"/>
        <pc:sldMkLst>
          <pc:docMk/>
          <pc:sldMk cId="3555514804" sldId="6450"/>
        </pc:sldMkLst>
        <pc:spChg chg="mod">
          <ac:chgData name="Gregory Rakness" userId="e762933e-c412-4afc-9c3c-ec92fae47034" providerId="ADAL" clId="{F88EFE07-7C15-374B-94C9-A14BC358CAEE}" dt="2024-11-14T21:35:05.198" v="312" actId="20577"/>
          <ac:spMkLst>
            <pc:docMk/>
            <pc:sldMk cId="3555514804" sldId="6450"/>
            <ac:spMk id="2" creationId="{12C3C725-C904-6706-839D-736493F25C14}"/>
          </ac:spMkLst>
        </pc:spChg>
        <pc:picChg chg="del">
          <ac:chgData name="Gregory Rakness" userId="e762933e-c412-4afc-9c3c-ec92fae47034" providerId="ADAL" clId="{F88EFE07-7C15-374B-94C9-A14BC358CAEE}" dt="2024-11-14T21:06:27.847" v="6" actId="478"/>
          <ac:picMkLst>
            <pc:docMk/>
            <pc:sldMk cId="3555514804" sldId="6450"/>
            <ac:picMk id="11" creationId="{FD32B686-BCF3-51A9-5EEB-0DC0C83CF880}"/>
          </ac:picMkLst>
        </pc:picChg>
        <pc:cxnChg chg="del">
          <ac:chgData name="Gregory Rakness" userId="e762933e-c412-4afc-9c3c-ec92fae47034" providerId="ADAL" clId="{F88EFE07-7C15-374B-94C9-A14BC358CAEE}" dt="2024-11-14T21:06:30.738" v="7" actId="478"/>
          <ac:cxnSpMkLst>
            <pc:docMk/>
            <pc:sldMk cId="3555514804" sldId="6450"/>
            <ac:cxnSpMk id="17" creationId="{44B0C42C-7548-C2CA-87C5-AC71D602EF9D}"/>
          </ac:cxnSpMkLst>
        </pc:cxnChg>
        <pc:cxnChg chg="del">
          <ac:chgData name="Gregory Rakness" userId="e762933e-c412-4afc-9c3c-ec92fae47034" providerId="ADAL" clId="{F88EFE07-7C15-374B-94C9-A14BC358CAEE}" dt="2024-11-14T21:06:38.852" v="8" actId="478"/>
          <ac:cxnSpMkLst>
            <pc:docMk/>
            <pc:sldMk cId="3555514804" sldId="6450"/>
            <ac:cxnSpMk id="39" creationId="{74BBFB03-E4AC-5DDB-21DD-2C7C4B159A98}"/>
          </ac:cxnSpMkLst>
        </pc:cxnChg>
      </pc:sldChg>
      <pc:sldChg chg="del">
        <pc:chgData name="Gregory Rakness" userId="e762933e-c412-4afc-9c3c-ec92fae47034" providerId="ADAL" clId="{F88EFE07-7C15-374B-94C9-A14BC358CAEE}" dt="2024-11-15T14:41:06.446" v="2574" actId="2696"/>
        <pc:sldMkLst>
          <pc:docMk/>
          <pc:sldMk cId="3922655135" sldId="6451"/>
        </pc:sldMkLst>
      </pc:sldChg>
      <pc:sldChg chg="addSp delSp modSp new mod ord">
        <pc:chgData name="Gregory Rakness" userId="e762933e-c412-4afc-9c3c-ec92fae47034" providerId="ADAL" clId="{F88EFE07-7C15-374B-94C9-A14BC358CAEE}" dt="2024-11-15T14:22:13.069" v="1115" actId="692"/>
        <pc:sldMkLst>
          <pc:docMk/>
          <pc:sldMk cId="747412170" sldId="6452"/>
        </pc:sldMkLst>
        <pc:spChg chg="mod">
          <ac:chgData name="Gregory Rakness" userId="e762933e-c412-4afc-9c3c-ec92fae47034" providerId="ADAL" clId="{F88EFE07-7C15-374B-94C9-A14BC358CAEE}" dt="2024-11-15T14:12:33.977" v="680" actId="1035"/>
          <ac:spMkLst>
            <pc:docMk/>
            <pc:sldMk cId="747412170" sldId="6452"/>
            <ac:spMk id="2" creationId="{A534E5D6-DD0B-DA30-E071-DDC1D1A72F06}"/>
          </ac:spMkLst>
        </pc:spChg>
        <pc:spChg chg="mod">
          <ac:chgData name="Gregory Rakness" userId="e762933e-c412-4afc-9c3c-ec92fae47034" providerId="ADAL" clId="{F88EFE07-7C15-374B-94C9-A14BC358CAEE}" dt="2024-11-15T14:22:02.960" v="1113" actId="20577"/>
          <ac:spMkLst>
            <pc:docMk/>
            <pc:sldMk cId="747412170" sldId="6452"/>
            <ac:spMk id="3" creationId="{E5D4C2BA-1777-6F42-C4C1-4FF42B2D4022}"/>
          </ac:spMkLst>
        </pc:spChg>
        <pc:spChg chg="add del">
          <ac:chgData name="Gregory Rakness" userId="e762933e-c412-4afc-9c3c-ec92fae47034" providerId="ADAL" clId="{F88EFE07-7C15-374B-94C9-A14BC358CAEE}" dt="2024-11-15T14:10:30.925" v="553" actId="478"/>
          <ac:spMkLst>
            <pc:docMk/>
            <pc:sldMk cId="747412170" sldId="6452"/>
            <ac:spMk id="10" creationId="{D3693DC3-B524-5676-F807-95C9FA9D1BC2}"/>
          </ac:spMkLst>
        </pc:spChg>
        <pc:spChg chg="add mod">
          <ac:chgData name="Gregory Rakness" userId="e762933e-c412-4afc-9c3c-ec92fae47034" providerId="ADAL" clId="{F88EFE07-7C15-374B-94C9-A14BC358CAEE}" dt="2024-11-15T14:14:37.449" v="788" actId="1076"/>
          <ac:spMkLst>
            <pc:docMk/>
            <pc:sldMk cId="747412170" sldId="6452"/>
            <ac:spMk id="13" creationId="{9863DDA5-3D12-D2EC-02EE-06423D8B63FD}"/>
          </ac:spMkLst>
        </pc:spChg>
        <pc:spChg chg="add mod">
          <ac:chgData name="Gregory Rakness" userId="e762933e-c412-4afc-9c3c-ec92fae47034" providerId="ADAL" clId="{F88EFE07-7C15-374B-94C9-A14BC358CAEE}" dt="2024-11-15T14:19:12.464" v="1034" actId="14100"/>
          <ac:spMkLst>
            <pc:docMk/>
            <pc:sldMk cId="747412170" sldId="6452"/>
            <ac:spMk id="14" creationId="{B6051129-3FBF-019C-3C32-FA972E7F53A5}"/>
          </ac:spMkLst>
        </pc:spChg>
        <pc:spChg chg="add mod">
          <ac:chgData name="Gregory Rakness" userId="e762933e-c412-4afc-9c3c-ec92fae47034" providerId="ADAL" clId="{F88EFE07-7C15-374B-94C9-A14BC358CAEE}" dt="2024-11-15T14:19:22.684" v="1037" actId="1076"/>
          <ac:spMkLst>
            <pc:docMk/>
            <pc:sldMk cId="747412170" sldId="6452"/>
            <ac:spMk id="15" creationId="{CC9BDAD1-3506-79FA-334F-364CBF1D211E}"/>
          </ac:spMkLst>
        </pc:spChg>
        <pc:spChg chg="add mod">
          <ac:chgData name="Gregory Rakness" userId="e762933e-c412-4afc-9c3c-ec92fae47034" providerId="ADAL" clId="{F88EFE07-7C15-374B-94C9-A14BC358CAEE}" dt="2024-11-15T14:19:28.132" v="1043" actId="1036"/>
          <ac:spMkLst>
            <pc:docMk/>
            <pc:sldMk cId="747412170" sldId="6452"/>
            <ac:spMk id="16" creationId="{97BDF9DB-37CF-9DF7-27DF-13E92EE6BCC4}"/>
          </ac:spMkLst>
        </pc:spChg>
        <pc:spChg chg="add mod">
          <ac:chgData name="Gregory Rakness" userId="e762933e-c412-4afc-9c3c-ec92fae47034" providerId="ADAL" clId="{F88EFE07-7C15-374B-94C9-A14BC358CAEE}" dt="2024-11-15T14:15:54.739" v="879" actId="1076"/>
          <ac:spMkLst>
            <pc:docMk/>
            <pc:sldMk cId="747412170" sldId="6452"/>
            <ac:spMk id="17" creationId="{8F08205E-6C7B-6339-5E84-979803C0B5E3}"/>
          </ac:spMkLst>
        </pc:spChg>
        <pc:spChg chg="add mod">
          <ac:chgData name="Gregory Rakness" userId="e762933e-c412-4afc-9c3c-ec92fae47034" providerId="ADAL" clId="{F88EFE07-7C15-374B-94C9-A14BC358CAEE}" dt="2024-11-15T14:19:37.352" v="1049" actId="20577"/>
          <ac:spMkLst>
            <pc:docMk/>
            <pc:sldMk cId="747412170" sldId="6452"/>
            <ac:spMk id="18" creationId="{C9E8B2C3-F729-9991-6FCE-4DF34B7BD5D8}"/>
          </ac:spMkLst>
        </pc:spChg>
        <pc:spChg chg="add mod">
          <ac:chgData name="Gregory Rakness" userId="e762933e-c412-4afc-9c3c-ec92fae47034" providerId="ADAL" clId="{F88EFE07-7C15-374B-94C9-A14BC358CAEE}" dt="2024-11-15T14:16:44.469" v="919" actId="1037"/>
          <ac:spMkLst>
            <pc:docMk/>
            <pc:sldMk cId="747412170" sldId="6452"/>
            <ac:spMk id="19" creationId="{681B648B-8648-74BD-AC0C-614FC3F5DFBF}"/>
          </ac:spMkLst>
        </pc:spChg>
        <pc:spChg chg="add mod">
          <ac:chgData name="Gregory Rakness" userId="e762933e-c412-4afc-9c3c-ec92fae47034" providerId="ADAL" clId="{F88EFE07-7C15-374B-94C9-A14BC358CAEE}" dt="2024-11-15T14:17:24.532" v="976" actId="1037"/>
          <ac:spMkLst>
            <pc:docMk/>
            <pc:sldMk cId="747412170" sldId="6452"/>
            <ac:spMk id="20" creationId="{28C19982-60E7-BBD0-F3C0-994FFD76DA1E}"/>
          </ac:spMkLst>
        </pc:spChg>
        <pc:picChg chg="add mod">
          <ac:chgData name="Gregory Rakness" userId="e762933e-c412-4afc-9c3c-ec92fae47034" providerId="ADAL" clId="{F88EFE07-7C15-374B-94C9-A14BC358CAEE}" dt="2024-11-15T14:18:06.048" v="977" actId="1076"/>
          <ac:picMkLst>
            <pc:docMk/>
            <pc:sldMk cId="747412170" sldId="6452"/>
            <ac:picMk id="6" creationId="{8F4FF4D9-B282-0145-C23C-09E3A8B45B5B}"/>
          </ac:picMkLst>
        </pc:picChg>
        <pc:picChg chg="add del mod">
          <ac:chgData name="Gregory Rakness" userId="e762933e-c412-4afc-9c3c-ec92fae47034" providerId="ADAL" clId="{F88EFE07-7C15-374B-94C9-A14BC358CAEE}" dt="2024-11-15T14:11:09.579" v="568" actId="21"/>
          <ac:picMkLst>
            <pc:docMk/>
            <pc:sldMk cId="747412170" sldId="6452"/>
            <ac:picMk id="8" creationId="{ACE49B40-D9F6-A1D0-F492-26810DA95243}"/>
          </ac:picMkLst>
        </pc:picChg>
        <pc:picChg chg="add mod">
          <ac:chgData name="Gregory Rakness" userId="e762933e-c412-4afc-9c3c-ec92fae47034" providerId="ADAL" clId="{F88EFE07-7C15-374B-94C9-A14BC358CAEE}" dt="2024-11-15T14:22:13.069" v="1115" actId="692"/>
          <ac:picMkLst>
            <pc:docMk/>
            <pc:sldMk cId="747412170" sldId="6452"/>
            <ac:picMk id="12" creationId="{BE9C4ECA-6EE8-7FAB-0255-12845C9B5ED2}"/>
          </ac:picMkLst>
        </pc:picChg>
      </pc:sldChg>
      <pc:sldChg chg="addSp delSp modSp new mod">
        <pc:chgData name="Gregory Rakness" userId="e762933e-c412-4afc-9c3c-ec92fae47034" providerId="ADAL" clId="{F88EFE07-7C15-374B-94C9-A14BC358CAEE}" dt="2024-11-15T14:39:16.484" v="2573" actId="1038"/>
        <pc:sldMkLst>
          <pc:docMk/>
          <pc:sldMk cId="2371205803" sldId="6453"/>
        </pc:sldMkLst>
        <pc:spChg chg="mod">
          <ac:chgData name="Gregory Rakness" userId="e762933e-c412-4afc-9c3c-ec92fae47034" providerId="ADAL" clId="{F88EFE07-7C15-374B-94C9-A14BC358CAEE}" dt="2024-11-15T14:39:05.858" v="2557" actId="1036"/>
          <ac:spMkLst>
            <pc:docMk/>
            <pc:sldMk cId="2371205803" sldId="6453"/>
            <ac:spMk id="2" creationId="{819D2ED1-ED74-B68C-716A-AE81979F72EF}"/>
          </ac:spMkLst>
        </pc:spChg>
        <pc:spChg chg="mod">
          <ac:chgData name="Gregory Rakness" userId="e762933e-c412-4afc-9c3c-ec92fae47034" providerId="ADAL" clId="{F88EFE07-7C15-374B-94C9-A14BC358CAEE}" dt="2024-11-15T14:39:12.683" v="2561" actId="313"/>
          <ac:spMkLst>
            <pc:docMk/>
            <pc:sldMk cId="2371205803" sldId="6453"/>
            <ac:spMk id="3" creationId="{56C15871-E8FD-1D87-A208-6370AA4632D2}"/>
          </ac:spMkLst>
        </pc:spChg>
        <pc:picChg chg="add del mod">
          <ac:chgData name="Gregory Rakness" userId="e762933e-c412-4afc-9c3c-ec92fae47034" providerId="ADAL" clId="{F88EFE07-7C15-374B-94C9-A14BC358CAEE}" dt="2024-11-15T14:20:26.475" v="1062" actId="478"/>
          <ac:picMkLst>
            <pc:docMk/>
            <pc:sldMk cId="2371205803" sldId="6453"/>
            <ac:picMk id="6" creationId="{B8F255A5-3F36-A2F6-2C0C-6079E2CD9BEE}"/>
          </ac:picMkLst>
        </pc:picChg>
        <pc:picChg chg="add mod">
          <ac:chgData name="Gregory Rakness" userId="e762933e-c412-4afc-9c3c-ec92fae47034" providerId="ADAL" clId="{F88EFE07-7C15-374B-94C9-A14BC358CAEE}" dt="2024-11-15T14:39:16.484" v="2573" actId="1038"/>
          <ac:picMkLst>
            <pc:docMk/>
            <pc:sldMk cId="2371205803" sldId="6453"/>
            <ac:picMk id="7" creationId="{A8CBB0A1-9453-698D-6967-FF8823DD8EF5}"/>
          </ac:picMkLst>
        </pc:picChg>
        <pc:picChg chg="add mod">
          <ac:chgData name="Gregory Rakness" userId="e762933e-c412-4afc-9c3c-ec92fae47034" providerId="ADAL" clId="{F88EFE07-7C15-374B-94C9-A14BC358CAEE}" dt="2024-11-15T14:37:56.469" v="2382" actId="1036"/>
          <ac:picMkLst>
            <pc:docMk/>
            <pc:sldMk cId="2371205803" sldId="6453"/>
            <ac:picMk id="9" creationId="{236E9CB9-2415-0FB8-B7C7-9AF4D94F0880}"/>
          </ac:picMkLst>
        </pc:picChg>
      </pc:sldChg>
    </pc:docChg>
  </pc:docChgLst>
  <pc:docChgLst>
    <pc:chgData name="Gregory Rakness" userId="e762933e-c412-4afc-9c3c-ec92fae47034" providerId="ADAL" clId="{0AF4B618-3C0F-4C45-AC0E-EB41F5683686}"/>
    <pc:docChg chg="custSel addSld delSld modSld sldOrd">
      <pc:chgData name="Gregory Rakness" userId="e762933e-c412-4afc-9c3c-ec92fae47034" providerId="ADAL" clId="{0AF4B618-3C0F-4C45-AC0E-EB41F5683686}" dt="2024-10-04T13:40:27.850" v="2771" actId="20577"/>
      <pc:docMkLst>
        <pc:docMk/>
      </pc:docMkLst>
      <pc:sldChg chg="addSp delSp modSp add del mod ord">
        <pc:chgData name="Gregory Rakness" userId="e762933e-c412-4afc-9c3c-ec92fae47034" providerId="ADAL" clId="{0AF4B618-3C0F-4C45-AC0E-EB41F5683686}" dt="2024-10-04T13:37:52.243" v="2735" actId="1035"/>
        <pc:sldMkLst>
          <pc:docMk/>
          <pc:sldMk cId="3132204576" sldId="335"/>
        </pc:sldMkLst>
      </pc:sldChg>
      <pc:sldChg chg="addSp modSp add mod">
        <pc:chgData name="Gregory Rakness" userId="e762933e-c412-4afc-9c3c-ec92fae47034" providerId="ADAL" clId="{0AF4B618-3C0F-4C45-AC0E-EB41F5683686}" dt="2024-10-04T13:37:41.304" v="2728" actId="20577"/>
        <pc:sldMkLst>
          <pc:docMk/>
          <pc:sldMk cId="227527240" sldId="6151"/>
        </pc:sldMkLst>
      </pc:sldChg>
      <pc:sldChg chg="del">
        <pc:chgData name="Gregory Rakness" userId="e762933e-c412-4afc-9c3c-ec92fae47034" providerId="ADAL" clId="{0AF4B618-3C0F-4C45-AC0E-EB41F5683686}" dt="2024-10-03T19:57:13.924" v="575" actId="2696"/>
        <pc:sldMkLst>
          <pc:docMk/>
          <pc:sldMk cId="1348247344" sldId="6443"/>
        </pc:sldMkLst>
      </pc:sldChg>
      <pc:sldChg chg="del">
        <pc:chgData name="Gregory Rakness" userId="e762933e-c412-4afc-9c3c-ec92fae47034" providerId="ADAL" clId="{0AF4B618-3C0F-4C45-AC0E-EB41F5683686}" dt="2024-10-03T19:57:13.091" v="574" actId="2696"/>
        <pc:sldMkLst>
          <pc:docMk/>
          <pc:sldMk cId="1751323209" sldId="6451"/>
        </pc:sldMkLst>
      </pc:sldChg>
      <pc:sldChg chg="del">
        <pc:chgData name="Gregory Rakness" userId="e762933e-c412-4afc-9c3c-ec92fae47034" providerId="ADAL" clId="{0AF4B618-3C0F-4C45-AC0E-EB41F5683686}" dt="2024-10-03T19:57:16.985" v="576" actId="2696"/>
        <pc:sldMkLst>
          <pc:docMk/>
          <pc:sldMk cId="3838978220" sldId="6452"/>
        </pc:sldMkLst>
      </pc:sldChg>
      <pc:sldChg chg="addSp modSp new mod ord">
        <pc:chgData name="Gregory Rakness" userId="e762933e-c412-4afc-9c3c-ec92fae47034" providerId="ADAL" clId="{0AF4B618-3C0F-4C45-AC0E-EB41F5683686}" dt="2024-10-04T13:16:17.494" v="2064" actId="20577"/>
        <pc:sldMkLst>
          <pc:docMk/>
          <pc:sldMk cId="1182709407" sldId="6453"/>
        </pc:sldMkLst>
      </pc:sldChg>
      <pc:sldChg chg="addSp delSp modSp new del mod">
        <pc:chgData name="Gregory Rakness" userId="e762933e-c412-4afc-9c3c-ec92fae47034" providerId="ADAL" clId="{0AF4B618-3C0F-4C45-AC0E-EB41F5683686}" dt="2024-10-03T21:30:04.120" v="2011" actId="2696"/>
        <pc:sldMkLst>
          <pc:docMk/>
          <pc:sldMk cId="2156994050" sldId="6454"/>
        </pc:sldMkLst>
      </pc:sldChg>
      <pc:sldChg chg="addSp delSp modSp new mod ord">
        <pc:chgData name="Gregory Rakness" userId="e762933e-c412-4afc-9c3c-ec92fae47034" providerId="ADAL" clId="{0AF4B618-3C0F-4C45-AC0E-EB41F5683686}" dt="2024-10-04T13:40:27.850" v="2771" actId="20577"/>
        <pc:sldMkLst>
          <pc:docMk/>
          <pc:sldMk cId="1544693205" sldId="6455"/>
        </pc:sldMkLst>
      </pc:sldChg>
      <pc:sldChg chg="addSp delSp modSp add mod">
        <pc:chgData name="Gregory Rakness" userId="e762933e-c412-4afc-9c3c-ec92fae47034" providerId="ADAL" clId="{0AF4B618-3C0F-4C45-AC0E-EB41F5683686}" dt="2024-10-04T13:36:15.792" v="2726" actId="20577"/>
        <pc:sldMkLst>
          <pc:docMk/>
          <pc:sldMk cId="932729370" sldId="6456"/>
        </pc:sldMkLst>
      </pc:sldChg>
    </pc:docChg>
  </pc:docChgLst>
  <pc:docChgLst>
    <pc:chgData name="Gregory Rakness" userId="e762933e-c412-4afc-9c3c-ec92fae47034" providerId="ADAL" clId="{93D06787-ACAC-D147-8C84-6871E852AD8C}"/>
    <pc:docChg chg="custSel addSld delSld modSld">
      <pc:chgData name="Gregory Rakness" userId="e762933e-c412-4afc-9c3c-ec92fae47034" providerId="ADAL" clId="{93D06787-ACAC-D147-8C84-6871E852AD8C}" dt="2024-11-08T14:37:05.085" v="1185" actId="20577"/>
      <pc:docMkLst>
        <pc:docMk/>
      </pc:docMkLst>
      <pc:sldChg chg="modSp mod">
        <pc:chgData name="Gregory Rakness" userId="e762933e-c412-4afc-9c3c-ec92fae47034" providerId="ADAL" clId="{93D06787-ACAC-D147-8C84-6871E852AD8C}" dt="2024-11-08T14:34:44.076" v="110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93D06787-ACAC-D147-8C84-6871E852AD8C}" dt="2024-11-07T21:29:54.076" v="1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93D06787-ACAC-D147-8C84-6871E852AD8C}" dt="2024-11-08T14:34:44.076" v="1107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add mod">
        <pc:chgData name="Gregory Rakness" userId="e762933e-c412-4afc-9c3c-ec92fae47034" providerId="ADAL" clId="{93D06787-ACAC-D147-8C84-6871E852AD8C}" dt="2024-11-08T14:37:05.085" v="1185" actId="20577"/>
        <pc:sldMkLst>
          <pc:docMk/>
          <pc:sldMk cId="3555514804" sldId="6450"/>
        </pc:sldMkLst>
      </pc:sldChg>
      <pc:sldChg chg="addSp delSp modSp add mod">
        <pc:chgData name="Gregory Rakness" userId="e762933e-c412-4afc-9c3c-ec92fae47034" providerId="ADAL" clId="{93D06787-ACAC-D147-8C84-6871E852AD8C}" dt="2024-11-08T14:36:32.474" v="1184" actId="14100"/>
        <pc:sldMkLst>
          <pc:docMk/>
          <pc:sldMk cId="3922655135" sldId="6451"/>
        </pc:sldMkLst>
      </pc:sldChg>
      <pc:sldChg chg="add del">
        <pc:chgData name="Gregory Rakness" userId="e762933e-c412-4afc-9c3c-ec92fae47034" providerId="ADAL" clId="{93D06787-ACAC-D147-8C84-6871E852AD8C}" dt="2024-11-08T14:22:46.954" v="717" actId="2696"/>
        <pc:sldMkLst>
          <pc:docMk/>
          <pc:sldMk cId="3844522276" sldId="6452"/>
        </pc:sldMkLst>
      </pc:sldChg>
      <pc:sldChg chg="del">
        <pc:chgData name="Gregory Rakness" userId="e762933e-c412-4afc-9c3c-ec92fae47034" providerId="ADAL" clId="{93D06787-ACAC-D147-8C84-6871E852AD8C}" dt="2024-11-08T13:57:11.846" v="15" actId="2696"/>
        <pc:sldMkLst>
          <pc:docMk/>
          <pc:sldMk cId="3923045176" sldId="6457"/>
        </pc:sldMkLst>
      </pc:sldChg>
      <pc:sldChg chg="new del">
        <pc:chgData name="Gregory Rakness" userId="e762933e-c412-4afc-9c3c-ec92fae47034" providerId="ADAL" clId="{93D06787-ACAC-D147-8C84-6871E852AD8C}" dt="2024-11-07T21:43:19.944" v="14" actId="2696"/>
        <pc:sldMkLst>
          <pc:docMk/>
          <pc:sldMk cId="2466498163" sldId="6458"/>
        </pc:sldMkLst>
      </pc:sldChg>
    </pc:docChg>
  </pc:docChgLst>
  <pc:docChgLst>
    <pc:chgData name="Gregory Rakness" userId="e762933e-c412-4afc-9c3c-ec92fae47034" providerId="ADAL" clId="{47EF57D2-5D2F-034E-9D20-810F345DAFBA}"/>
    <pc:docChg chg="custSel addSld delSld modSld sldOrd">
      <pc:chgData name="Gregory Rakness" userId="e762933e-c412-4afc-9c3c-ec92fae47034" providerId="ADAL" clId="{47EF57D2-5D2F-034E-9D20-810F345DAFBA}" dt="2024-09-06T13:17:22.875" v="2711" actId="692"/>
      <pc:docMkLst>
        <pc:docMk/>
      </pc:docMkLst>
      <pc:sldChg chg="del">
        <pc:chgData name="Gregory Rakness" userId="e762933e-c412-4afc-9c3c-ec92fae47034" providerId="ADAL" clId="{47EF57D2-5D2F-034E-9D20-810F345DAFBA}" dt="2024-09-05T20:18:35.423" v="1873" actId="2696"/>
        <pc:sldMkLst>
          <pc:docMk/>
          <pc:sldMk cId="2009395283" sldId="6440"/>
        </pc:sldMkLst>
      </pc:sldChg>
      <pc:sldChg chg="del">
        <pc:chgData name="Gregory Rakness" userId="e762933e-c412-4afc-9c3c-ec92fae47034" providerId="ADAL" clId="{47EF57D2-5D2F-034E-9D20-810F345DAFBA}" dt="2024-09-05T20:18:16.849" v="1872" actId="2696"/>
        <pc:sldMkLst>
          <pc:docMk/>
          <pc:sldMk cId="2471976165" sldId="6442"/>
        </pc:sldMkLst>
      </pc:sldChg>
      <pc:sldChg chg="del">
        <pc:chgData name="Gregory Rakness" userId="e762933e-c412-4afc-9c3c-ec92fae47034" providerId="ADAL" clId="{47EF57D2-5D2F-034E-9D20-810F345DAFBA}" dt="2024-09-05T20:18:15.845" v="1871" actId="2696"/>
        <pc:sldMkLst>
          <pc:docMk/>
          <pc:sldMk cId="3131482762" sldId="6443"/>
        </pc:sldMkLst>
      </pc:sldChg>
      <pc:sldChg chg="addSp modSp new mod ord">
        <pc:chgData name="Gregory Rakness" userId="e762933e-c412-4afc-9c3c-ec92fae47034" providerId="ADAL" clId="{47EF57D2-5D2F-034E-9D20-810F345DAFBA}" dt="2024-09-06T13:17:22.875" v="2711" actId="692"/>
        <pc:sldMkLst>
          <pc:docMk/>
          <pc:sldMk cId="1251080306" sldId="6444"/>
        </pc:sldMkLst>
      </pc:sldChg>
      <pc:sldChg chg="modSp new mod ord">
        <pc:chgData name="Gregory Rakness" userId="e762933e-c412-4afc-9c3c-ec92fae47034" providerId="ADAL" clId="{47EF57D2-5D2F-034E-9D20-810F345DAFBA}" dt="2024-09-06T13:16:35.489" v="2688" actId="207"/>
        <pc:sldMkLst>
          <pc:docMk/>
          <pc:sldMk cId="3462554414" sldId="6445"/>
        </pc:sldMkLst>
      </pc:sldChg>
      <pc:sldChg chg="addSp delSp modSp new mod ord">
        <pc:chgData name="Gregory Rakness" userId="e762933e-c412-4afc-9c3c-ec92fae47034" providerId="ADAL" clId="{47EF57D2-5D2F-034E-9D20-810F345DAFBA}" dt="2024-09-06T13:04:08.709" v="2521" actId="207"/>
        <pc:sldMkLst>
          <pc:docMk/>
          <pc:sldMk cId="1634966901" sldId="6446"/>
        </pc:sldMkLst>
      </pc:sldChg>
    </pc:docChg>
  </pc:docChgLst>
  <pc:docChgLst>
    <pc:chgData name="Gregory Rakness" userId="e762933e-c412-4afc-9c3c-ec92fae47034" providerId="ADAL" clId="{A095CAC7-F4DC-1C48-BDA5-3B61638158F1}"/>
    <pc:docChg chg="custSel addSld delSld modSld">
      <pc:chgData name="Gregory Rakness" userId="e762933e-c412-4afc-9c3c-ec92fae47034" providerId="ADAL" clId="{A095CAC7-F4DC-1C48-BDA5-3B61638158F1}" dt="2024-08-02T13:39:31.864" v="1463" actId="20577"/>
      <pc:docMkLst>
        <pc:docMk/>
      </pc:docMkLst>
      <pc:sldChg chg="del">
        <pc:chgData name="Gregory Rakness" userId="e762933e-c412-4afc-9c3c-ec92fae47034" providerId="ADAL" clId="{A095CAC7-F4DC-1C48-BDA5-3B61638158F1}" dt="2024-08-01T19:04:43.598" v="12" actId="2696"/>
        <pc:sldMkLst>
          <pc:docMk/>
          <pc:sldMk cId="249962105" sldId="581"/>
        </pc:sldMkLst>
      </pc:sldChg>
      <pc:sldChg chg="del">
        <pc:chgData name="Gregory Rakness" userId="e762933e-c412-4afc-9c3c-ec92fae47034" providerId="ADAL" clId="{A095CAC7-F4DC-1C48-BDA5-3B61638158F1}" dt="2024-08-01T19:04:44.531" v="14" actId="2696"/>
        <pc:sldMkLst>
          <pc:docMk/>
          <pc:sldMk cId="4084375298" sldId="6146"/>
        </pc:sldMkLst>
      </pc:sldChg>
      <pc:sldChg chg="del">
        <pc:chgData name="Gregory Rakness" userId="e762933e-c412-4afc-9c3c-ec92fae47034" providerId="ADAL" clId="{A095CAC7-F4DC-1C48-BDA5-3B61638158F1}" dt="2024-08-01T19:04:44.013" v="13" actId="2696"/>
        <pc:sldMkLst>
          <pc:docMk/>
          <pc:sldMk cId="32207259" sldId="6432"/>
        </pc:sldMkLst>
      </pc:sldChg>
      <pc:sldChg chg="del">
        <pc:chgData name="Gregory Rakness" userId="e762933e-c412-4afc-9c3c-ec92fae47034" providerId="ADAL" clId="{A095CAC7-F4DC-1C48-BDA5-3B61638158F1}" dt="2024-08-01T19:04:45.827" v="17" actId="2696"/>
        <pc:sldMkLst>
          <pc:docMk/>
          <pc:sldMk cId="4251483765" sldId="6434"/>
        </pc:sldMkLst>
      </pc:sldChg>
      <pc:sldChg chg="del">
        <pc:chgData name="Gregory Rakness" userId="e762933e-c412-4afc-9c3c-ec92fae47034" providerId="ADAL" clId="{A095CAC7-F4DC-1C48-BDA5-3B61638158F1}" dt="2024-08-01T19:04:44.934" v="15" actId="2696"/>
        <pc:sldMkLst>
          <pc:docMk/>
          <pc:sldMk cId="4158115766" sldId="6437"/>
        </pc:sldMkLst>
      </pc:sldChg>
      <pc:sldChg chg="del">
        <pc:chgData name="Gregory Rakness" userId="e762933e-c412-4afc-9c3c-ec92fae47034" providerId="ADAL" clId="{A095CAC7-F4DC-1C48-BDA5-3B61638158F1}" dt="2024-08-01T19:04:45.341" v="16" actId="2696"/>
        <pc:sldMkLst>
          <pc:docMk/>
          <pc:sldMk cId="2317749243" sldId="6439"/>
        </pc:sldMkLst>
      </pc:sldChg>
      <pc:sldChg chg="modSp new mod">
        <pc:chgData name="Gregory Rakness" userId="e762933e-c412-4afc-9c3c-ec92fae47034" providerId="ADAL" clId="{A095CAC7-F4DC-1C48-BDA5-3B61638158F1}" dt="2024-08-02T13:36:37.517" v="1267" actId="20577"/>
        <pc:sldMkLst>
          <pc:docMk/>
          <pc:sldMk cId="2009395283" sldId="6440"/>
        </pc:sldMkLst>
      </pc:sldChg>
      <pc:sldChg chg="modSp add mod">
        <pc:chgData name="Gregory Rakness" userId="e762933e-c412-4afc-9c3c-ec92fae47034" providerId="ADAL" clId="{A095CAC7-F4DC-1C48-BDA5-3B61638158F1}" dt="2024-08-02T13:39:31.864" v="1463" actId="20577"/>
        <pc:sldMkLst>
          <pc:docMk/>
          <pc:sldMk cId="3071415418" sldId="6441"/>
        </pc:sldMkLst>
      </pc:sldChg>
    </pc:docChg>
  </pc:docChgLst>
  <pc:docChgLst>
    <pc:chgData name="Gregory Rakness" userId="e762933e-c412-4afc-9c3c-ec92fae47034" providerId="ADAL" clId="{30B85FF1-94CE-014D-9FD9-24EF51446E74}"/>
    <pc:docChg chg="custSel addSld delSld modSld sldOrd">
      <pc:chgData name="Gregory Rakness" userId="e762933e-c412-4afc-9c3c-ec92fae47034" providerId="ADAL" clId="{30B85FF1-94CE-014D-9FD9-24EF51446E74}" dt="2024-09-27T13:51:57.227" v="1881" actId="20577"/>
      <pc:docMkLst>
        <pc:docMk/>
      </pc:docMkLst>
      <pc:sldChg chg="modSp mod">
        <pc:chgData name="Gregory Rakness" userId="e762933e-c412-4afc-9c3c-ec92fae47034" providerId="ADAL" clId="{30B85FF1-94CE-014D-9FD9-24EF51446E74}" dt="2024-09-27T13:31:52.369" v="130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30B85FF1-94CE-014D-9FD9-24EF51446E74}" dt="2024-09-26T15:01:45.208" v="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30B85FF1-94CE-014D-9FD9-24EF51446E74}" dt="2024-09-27T13:31:52.369" v="130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add mod ord">
        <pc:chgData name="Gregory Rakness" userId="e762933e-c412-4afc-9c3c-ec92fae47034" providerId="ADAL" clId="{30B85FF1-94CE-014D-9FD9-24EF51446E74}" dt="2024-09-26T19:26:44.533" v="1102" actId="478"/>
        <pc:sldMkLst>
          <pc:docMk/>
          <pc:sldMk cId="1348247344" sldId="6443"/>
        </pc:sldMkLst>
      </pc:sldChg>
      <pc:sldChg chg="del">
        <pc:chgData name="Gregory Rakness" userId="e762933e-c412-4afc-9c3c-ec92fae47034" providerId="ADAL" clId="{30B85FF1-94CE-014D-9FD9-24EF51446E74}" dt="2024-09-26T15:17:08.934" v="122" actId="2696"/>
        <pc:sldMkLst>
          <pc:docMk/>
          <pc:sldMk cId="1417497588" sldId="6447"/>
        </pc:sldMkLst>
      </pc:sldChg>
      <pc:sldChg chg="del">
        <pc:chgData name="Gregory Rakness" userId="e762933e-c412-4afc-9c3c-ec92fae47034" providerId="ADAL" clId="{30B85FF1-94CE-014D-9FD9-24EF51446E74}" dt="2024-09-26T16:28:26.678" v="125" actId="2696"/>
        <pc:sldMkLst>
          <pc:docMk/>
          <pc:sldMk cId="2065161581" sldId="6448"/>
        </pc:sldMkLst>
      </pc:sldChg>
      <pc:sldChg chg="del">
        <pc:chgData name="Gregory Rakness" userId="e762933e-c412-4afc-9c3c-ec92fae47034" providerId="ADAL" clId="{30B85FF1-94CE-014D-9FD9-24EF51446E74}" dt="2024-09-26T15:17:18.921" v="124" actId="2696"/>
        <pc:sldMkLst>
          <pc:docMk/>
          <pc:sldMk cId="1285971552" sldId="6449"/>
        </pc:sldMkLst>
      </pc:sldChg>
      <pc:sldChg chg="del">
        <pc:chgData name="Gregory Rakness" userId="e762933e-c412-4afc-9c3c-ec92fae47034" providerId="ADAL" clId="{30B85FF1-94CE-014D-9FD9-24EF51446E74}" dt="2024-09-26T15:17:10.596" v="123" actId="2696"/>
        <pc:sldMkLst>
          <pc:docMk/>
          <pc:sldMk cId="2629392915" sldId="6450"/>
        </pc:sldMkLst>
      </pc:sldChg>
      <pc:sldChg chg="addSp modSp new mod ord">
        <pc:chgData name="Gregory Rakness" userId="e762933e-c412-4afc-9c3c-ec92fae47034" providerId="ADAL" clId="{30B85FF1-94CE-014D-9FD9-24EF51446E74}" dt="2024-09-27T13:51:57.227" v="1881" actId="20577"/>
        <pc:sldMkLst>
          <pc:docMk/>
          <pc:sldMk cId="1751323209" sldId="6451"/>
        </pc:sldMkLst>
      </pc:sldChg>
      <pc:sldChg chg="modSp add mod">
        <pc:chgData name="Gregory Rakness" userId="e762933e-c412-4afc-9c3c-ec92fae47034" providerId="ADAL" clId="{30B85FF1-94CE-014D-9FD9-24EF51446E74}" dt="2024-09-26T19:27:47.605" v="1269" actId="14100"/>
        <pc:sldMkLst>
          <pc:docMk/>
          <pc:sldMk cId="3838978220" sldId="64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 Rakness (FNAL)             AD 9am meeting     15-Nov-2024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7061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15-Nov-2024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https://indico.fnal.gov/event/67061/</a:t>
            </a:r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4E5D6-DD0B-DA30-E071-DDC1D1A7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3971"/>
            <a:ext cx="5946289" cy="2148168"/>
          </a:xfrm>
        </p:spPr>
        <p:txBody>
          <a:bodyPr>
            <a:normAutofit fontScale="92500"/>
          </a:bodyPr>
          <a:lstStyle/>
          <a:p>
            <a:r>
              <a:rPr lang="en-US" dirty="0"/>
              <a:t>External stands have been installed at Mu2e and are being aligned</a:t>
            </a:r>
          </a:p>
          <a:p>
            <a:pPr lvl="1"/>
            <a:r>
              <a:rPr lang="en-US" dirty="0"/>
              <a:t>Recall: External stands support detector train</a:t>
            </a:r>
          </a:p>
          <a:p>
            <a:pPr lvl="1"/>
            <a:r>
              <a:rPr lang="en-US" dirty="0"/>
              <a:t>After alignment, installing toe clamps to keep external stands in place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4C2BA-1777-6F42-C4C1-4FF42B2D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on Detector Train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962BF-D396-B365-3898-6D0ED04E5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36F2D-486D-4203-9A2B-A431DA2C3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A picture containing indoor, working&#10;&#10;Description automatically generated">
            <a:extLst>
              <a:ext uri="{FF2B5EF4-FFF2-40B4-BE49-F238E27FC236}">
                <a16:creationId xmlns:a16="http://schemas.microsoft.com/office/drawing/2014/main" id="{8F4FF4D9-B282-0145-C23C-09E3A8B4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060" y="1123132"/>
            <a:ext cx="2880933" cy="4146698"/>
          </a:xfrm>
          <a:prstGeom prst="rect">
            <a:avLst/>
          </a:prstGeom>
        </p:spPr>
      </p:pic>
      <p:pic>
        <p:nvPicPr>
          <p:cNvPr id="12" name="Picture 11" descr="A picture containing sky&#10;&#10;Description automatically generated">
            <a:extLst>
              <a:ext uri="{FF2B5EF4-FFF2-40B4-BE49-F238E27FC236}">
                <a16:creationId xmlns:a16="http://schemas.microsoft.com/office/drawing/2014/main" id="{BE9C4ECA-6EE8-7FAB-0255-12845C9B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14" y="2577160"/>
            <a:ext cx="5303520" cy="3760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63DDA5-3D12-D2EC-02EE-06423D8B63FD}"/>
              </a:ext>
            </a:extLst>
          </p:cNvPr>
          <p:cNvSpPr txBox="1"/>
          <p:nvPr/>
        </p:nvSpPr>
        <p:spPr>
          <a:xfrm>
            <a:off x="228600" y="3682843"/>
            <a:ext cx="100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99D6EA"/>
                </a:highlight>
              </a:rPr>
              <a:t>Detector Solenoid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51129-3FBF-019C-3C32-FA972E7F53A5}"/>
              </a:ext>
            </a:extLst>
          </p:cNvPr>
          <p:cNvSpPr txBox="1"/>
          <p:nvPr/>
        </p:nvSpPr>
        <p:spPr>
          <a:xfrm>
            <a:off x="1485311" y="3012139"/>
            <a:ext cx="1808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highlight>
                  <a:srgbClr val="99D6EA"/>
                </a:highlight>
              </a:rPr>
              <a:t>Vacuum Pump Spool Piece (VPSP)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BDAD1-3506-79FA-334F-364CBF1D211E}"/>
              </a:ext>
            </a:extLst>
          </p:cNvPr>
          <p:cNvSpPr txBox="1"/>
          <p:nvPr/>
        </p:nvSpPr>
        <p:spPr>
          <a:xfrm>
            <a:off x="2738448" y="3534974"/>
            <a:ext cx="188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99D6EA"/>
                </a:highlight>
              </a:rPr>
              <a:t>Stopping Target + proton absorbers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BDF9DB-37CF-9DF7-27DF-13E92EE6BCC4}"/>
              </a:ext>
            </a:extLst>
          </p:cNvPr>
          <p:cNvSpPr txBox="1"/>
          <p:nvPr/>
        </p:nvSpPr>
        <p:spPr>
          <a:xfrm>
            <a:off x="2991453" y="3996746"/>
            <a:ext cx="151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99D6EA"/>
                </a:highlight>
              </a:rPr>
              <a:t>Tracker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08205E-6C7B-6339-5E84-979803C0B5E3}"/>
              </a:ext>
            </a:extLst>
          </p:cNvPr>
          <p:cNvSpPr txBox="1"/>
          <p:nvPr/>
        </p:nvSpPr>
        <p:spPr>
          <a:xfrm>
            <a:off x="3625611" y="4220657"/>
            <a:ext cx="151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99D6EA"/>
                </a:highlight>
              </a:rPr>
              <a:t>Calorimeter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E8B2C3-F729-9991-6FCE-4DF34B7BD5D8}"/>
              </a:ext>
            </a:extLst>
          </p:cNvPr>
          <p:cNvSpPr txBox="1"/>
          <p:nvPr/>
        </p:nvSpPr>
        <p:spPr>
          <a:xfrm>
            <a:off x="4907040" y="4069263"/>
            <a:ext cx="142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highlight>
                  <a:srgbClr val="99D6EA"/>
                </a:highlight>
              </a:rPr>
              <a:t>Instrument Feedthrough Bulkhead (IFB)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B648B-8648-74BD-AC0C-614FC3F5DFBF}"/>
              </a:ext>
            </a:extLst>
          </p:cNvPr>
          <p:cNvSpPr txBox="1"/>
          <p:nvPr/>
        </p:nvSpPr>
        <p:spPr>
          <a:xfrm>
            <a:off x="1768362" y="4774678"/>
            <a:ext cx="162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highlight>
                  <a:srgbClr val="99D6EA"/>
                </a:highlight>
              </a:rPr>
              <a:t>External Stands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9982-60E7-BBD0-F3C0-994FFD76DA1E}"/>
              </a:ext>
            </a:extLst>
          </p:cNvPr>
          <p:cNvSpPr txBox="1"/>
          <p:nvPr/>
        </p:nvSpPr>
        <p:spPr>
          <a:xfrm>
            <a:off x="3851236" y="4926021"/>
            <a:ext cx="103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highlight>
                  <a:srgbClr val="99D6EA"/>
                </a:highlight>
              </a:rPr>
              <a:t>Muon Beam Stop</a:t>
            </a:r>
          </a:p>
        </p:txBody>
      </p:sp>
    </p:spTree>
    <p:extLst>
      <p:ext uri="{BB962C8B-B14F-4D97-AF65-F5344CB8AC3E}">
        <p14:creationId xmlns:p14="http://schemas.microsoft.com/office/powerpoint/2010/main" val="74741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9D2ED1-ED74-B68C-716A-AE81979F7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0090"/>
            <a:ext cx="4945828" cy="52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Presently in high bay: muon beam stop, and rework + testing of 1</a:t>
            </a:r>
            <a:r>
              <a:rPr lang="en-US" baseline="30000" dirty="0"/>
              <a:t>st</a:t>
            </a:r>
            <a:r>
              <a:rPr lang="en-US" dirty="0"/>
              <a:t> of 5 dump resistors</a:t>
            </a:r>
          </a:p>
          <a:p>
            <a:pPr lvl="1"/>
            <a:r>
              <a:rPr lang="en-US" dirty="0"/>
              <a:t>Thanks to PPD EED/DDOD for rework</a:t>
            </a:r>
          </a:p>
          <a:p>
            <a:pPr lvl="1"/>
            <a:r>
              <a:rPr lang="en-US" dirty="0"/>
              <a:t>Thanks to AD PESD for testing</a:t>
            </a:r>
          </a:p>
          <a:p>
            <a:endParaRPr lang="en-US" dirty="0"/>
          </a:p>
          <a:p>
            <a:r>
              <a:rPr lang="en-US" dirty="0"/>
              <a:t>Expecting to receive IFB and VPSP ~Thanksgiving, so we can assemble the Detector Train and then get the Tracker and Calorimeter into the building…</a:t>
            </a:r>
          </a:p>
          <a:p>
            <a:pPr lvl="1"/>
            <a:r>
              <a:rPr lang="en-US" dirty="0"/>
              <a:t>… but… there is not enough room in the high bay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John </a:t>
            </a:r>
            <a:r>
              <a:rPr lang="en-US" dirty="0" err="1"/>
              <a:t>Nazjdion</a:t>
            </a:r>
            <a:r>
              <a:rPr lang="en-US" dirty="0"/>
              <a:t> has offered to use DAB for resistor rework and testing</a:t>
            </a:r>
          </a:p>
          <a:p>
            <a:pPr lvl="1"/>
            <a:r>
              <a:rPr lang="en-US" dirty="0"/>
              <a:t>Advantages:  rework + testing can continue unfettered, and we can use the high bay to receive equipment efficiently</a:t>
            </a:r>
          </a:p>
          <a:p>
            <a:pPr lvl="1"/>
            <a:r>
              <a:rPr lang="en-US" dirty="0"/>
              <a:t>Disadvantage:  the setup needs to move from Mu2e to DAB</a:t>
            </a:r>
          </a:p>
          <a:p>
            <a:endParaRPr lang="en-US" dirty="0"/>
          </a:p>
          <a:p>
            <a:r>
              <a:rPr lang="en-US" dirty="0"/>
              <a:t>We are planning go to move the dump resistor rework + testing to DAB</a:t>
            </a:r>
          </a:p>
          <a:p>
            <a:pPr lvl="1"/>
            <a:r>
              <a:rPr lang="en-US" dirty="0"/>
              <a:t>Sorry </a:t>
            </a:r>
            <a:r>
              <a:rPr lang="en-US" dirty="0" err="1"/>
              <a:t>Ramfis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15871-E8FD-1D87-A208-6370AA46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dock high bay is “full”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B219C-81B6-8EA0-6671-325E86F87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9am meeting     15-Nov-2024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30944-FE8E-C831-71E0-D660A65A7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A picture containing yellow, indoor, working, equipment&#10;&#10;Description automatically generated">
            <a:extLst>
              <a:ext uri="{FF2B5EF4-FFF2-40B4-BE49-F238E27FC236}">
                <a16:creationId xmlns:a16="http://schemas.microsoft.com/office/drawing/2014/main" id="{A8CBB0A1-9453-698D-6967-FF8823DD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31" y="591999"/>
            <a:ext cx="3053698" cy="211896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36E9CB9-2415-0FB8-B7C7-9AF4D94F0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945" y="2988349"/>
            <a:ext cx="3851238" cy="2904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120580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58047</TotalTime>
  <Words>247</Words>
  <Application>Microsoft Macintosh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Helvetica Neue</vt:lpstr>
      <vt:lpstr>Fermilab_PPT_090815</vt:lpstr>
      <vt:lpstr>PowerPoint Presentation</vt:lpstr>
      <vt:lpstr>Progress on Detector Train</vt:lpstr>
      <vt:lpstr>Receiving dock high bay is “full”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941</cp:revision>
  <cp:lastPrinted>2020-11-05T17:47:55Z</cp:lastPrinted>
  <dcterms:created xsi:type="dcterms:W3CDTF">2020-01-09T15:14:09Z</dcterms:created>
  <dcterms:modified xsi:type="dcterms:W3CDTF">2024-11-15T14:41:36Z</dcterms:modified>
</cp:coreProperties>
</file>