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004C97"/>
    <a:srgbClr val="00FF99"/>
    <a:srgbClr val="00CC99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>
        <p:scale>
          <a:sx n="63" d="100"/>
          <a:sy n="63" d="100"/>
        </p:scale>
        <p:origin x="1686" y="42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11/14/2024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36587" y="6504212"/>
            <a:ext cx="894015" cy="237285"/>
          </a:xfrm>
        </p:spPr>
        <p:txBody>
          <a:bodyPr/>
          <a:lstStyle/>
          <a:p>
            <a:pPr>
              <a:defRPr/>
            </a:pPr>
            <a:r>
              <a:rPr lang="en-US" dirty="0"/>
              <a:t>11/15/2024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Linac Machine Coordinator|        9 am Operations Meeting 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2"/>
            <a:ext cx="8686800" cy="489464"/>
          </a:xfrm>
        </p:spPr>
        <p:txBody>
          <a:bodyPr/>
          <a:lstStyle/>
          <a:p>
            <a:pPr algn="ctr"/>
            <a:r>
              <a:rPr lang="en-US" dirty="0"/>
              <a:t>LINAC Operations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389558" y="4065080"/>
            <a:ext cx="45958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Beam to Booster last Friday evening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Tuning Saturday morning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Linac studies Monday afternoon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MW scans Monday evening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Linac high-intensity studies and Debuncher phase scan studies Tuesday evening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Beam </a:t>
            </a:r>
            <a:r>
              <a:rPr lang="en-US" sz="1800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studies resumed Wednesday evening after 55 LCW system recovery</a:t>
            </a:r>
          </a:p>
        </p:txBody>
      </p:sp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AA10FBD-10B5-94E2-BDAC-4FD670A5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550973"/>
            <a:ext cx="4101754" cy="34419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EF289-7B81-1D1D-B5D2-B8E003768EF5}"/>
              </a:ext>
            </a:extLst>
          </p:cNvPr>
          <p:cNvSpPr txBox="1"/>
          <p:nvPr/>
        </p:nvSpPr>
        <p:spPr>
          <a:xfrm>
            <a:off x="4969388" y="589449"/>
            <a:ext cx="3258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Beam output: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Source: 52.2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TO1IN: 25.5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D7TOR: 23.5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Efficiency: 92 %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299AA-750C-F40C-D566-062BFD43259F}"/>
              </a:ext>
            </a:extLst>
          </p:cNvPr>
          <p:cNvSpPr txBox="1"/>
          <p:nvPr/>
        </p:nvSpPr>
        <p:spPr>
          <a:xfrm>
            <a:off x="5020310" y="2066777"/>
            <a:ext cx="39014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3300"/>
                </a:solidFill>
              </a:rPr>
              <a:t>Issues this week: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LRF3 Marx cell 24 failure Sunday night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</a:rPr>
              <a:t>Replaced Monday morning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Sunday night MW3 ‘Out’ switch failed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</a:rPr>
              <a:t>Accessed Linac to replace switch Tuesday morning with Booster experts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55 LCW system Chiller #4 pump failed Tuesday evening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</a:rPr>
              <a:t>ISD able to get pump running Wednesday afternoon</a:t>
            </a:r>
            <a:endParaRPr lang="en-US" sz="1600" dirty="0">
              <a:solidFill>
                <a:srgbClr val="FF3300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3300"/>
                </a:solidFill>
              </a:rPr>
              <a:t>BPM problems started Wed night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3300"/>
                </a:solidFill>
              </a:rPr>
              <a:t>Linac, Instrumentation, and Controls experts working on 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22633</TotalTime>
  <Words>135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Symbol</vt:lpstr>
      <vt:lpstr>Fermilab_PPT_090815</vt:lpstr>
      <vt:lpstr>LINAC Operations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384</cp:revision>
  <cp:lastPrinted>2014-01-20T19:40:21Z</cp:lastPrinted>
  <dcterms:created xsi:type="dcterms:W3CDTF">2014-01-03T20:18:13Z</dcterms:created>
  <dcterms:modified xsi:type="dcterms:W3CDTF">2024-11-15T14:40:28Z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