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294" r:id="rId2"/>
    <p:sldId id="303" r:id="rId3"/>
    <p:sldId id="305" r:id="rId4"/>
    <p:sldId id="306" r:id="rId5"/>
    <p:sldId id="307" r:id="rId6"/>
    <p:sldId id="304" r:id="rId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0" autoAdjust="0"/>
    <p:restoredTop sz="94663"/>
  </p:normalViewPr>
  <p:slideViewPr>
    <p:cSldViewPr snapToGrid="0" snapToObjects="1" showGuides="1">
      <p:cViewPr varScale="1">
        <p:scale>
          <a:sx n="158" d="100"/>
          <a:sy n="158" d="100"/>
        </p:scale>
        <p:origin x="200" y="3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lights in the sky&#10;&#10;Description automatically generated">
            <a:extLst>
              <a:ext uri="{FF2B5EF4-FFF2-40B4-BE49-F238E27FC236}">
                <a16:creationId xmlns:a16="http://schemas.microsoft.com/office/drawing/2014/main" id="{70F9B119-24B9-3498-D3DA-B5A7415EC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79" y="-1151268"/>
            <a:ext cx="9167863" cy="458393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420612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44717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20E6CFFD-AC5E-F04D-AABC-B353AA77B30E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97494D4-2D49-7343-A210-6479A641DD50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A02CE94C-235D-504C-A556-A08056A2495A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604F2-ABE4-6E45-BF4E-3E54A3FBFA61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3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E7FEDF7-CC3D-2947-9207-94EA70E4A871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B029781-CEC5-8E4A-ADD3-84FCA95406DD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0D4879A-CDE4-BB4A-AAF4-A37EFA0A5D69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33" r:id="rId2"/>
    <p:sldLayoutId id="2147484127" r:id="rId3"/>
    <p:sldLayoutId id="2147484125" r:id="rId4"/>
    <p:sldLayoutId id="2147484132" r:id="rId5"/>
    <p:sldLayoutId id="2147484131" r:id="rId6"/>
    <p:sldLayoutId id="2147484129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Marty Murphy			</a:t>
            </a:r>
          </a:p>
          <a:p>
            <a:r>
              <a:rPr lang="en-US" dirty="0"/>
              <a:t>15</a:t>
            </a:r>
            <a:r>
              <a:rPr lang="en-US" sz="1400" dirty="0"/>
              <a:t> Nov.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0900 AD Shutdown Scheduling Meeting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6742"/>
            <a:ext cx="8686800" cy="320908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909093" cy="182155"/>
          </a:xfrm>
        </p:spPr>
        <p:txBody>
          <a:bodyPr/>
          <a:lstStyle/>
          <a:p>
            <a:pPr>
              <a:defRPr/>
            </a:pPr>
            <a:fld id="{85501293-D924-E74A-A505-2F5DE3B5666C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947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7BD68-DE88-1418-6ABE-CF3CA7423C81}"/>
              </a:ext>
            </a:extLst>
          </p:cNvPr>
          <p:cNvSpPr txBox="1"/>
          <p:nvPr/>
        </p:nvSpPr>
        <p:spPr>
          <a:xfrm>
            <a:off x="228599" y="409224"/>
            <a:ext cx="8686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Power outage at MI-30 today until 15:30.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MI-8 Collimators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Gradient magnets and spool pieces were installed and aligned last week.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Subsequent vacuum leak took a few days to sort out, but vacuum is stable now.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Remaining steel has been moved outside the enclosure.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SME inspection of MI-8 beam line was completed and no issues were found.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LCW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So far temperatures around the ring are around 90F and the MI30 HX has been used sparingly if at all.  This is good.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Power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AD continues to work with ISD to determine the best configuration for powering beam lines and to adjust LOTO procedures as needed.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Maintenance outages at MI20 and MI40 were completed Wednesday &amp; Thursday, respectively.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PESD successfully test the new PS for Q847</a:t>
            </a:r>
          </a:p>
          <a:p>
            <a:r>
              <a:rPr lang="en-US" sz="1600" dirty="0">
                <a:latin typeface="Helvetica" pitchFamily="2" charset="0"/>
              </a:rPr>
              <a:t>	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04E21F-DE0F-4515-EA43-E3374E392435}"/>
              </a:ext>
            </a:extLst>
          </p:cNvPr>
          <p:cNvSpPr txBox="1">
            <a:spLocks/>
          </p:cNvSpPr>
          <p:nvPr/>
        </p:nvSpPr>
        <p:spPr>
          <a:xfrm>
            <a:off x="164988" y="2046577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6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B1CDF-2542-0B19-16A6-8885AB6F02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E7FEDF7-CC3D-2947-9207-94EA70E4A871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06B8E-5EE6-3988-AA20-1C86851B5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FE77C-D866-7CC9-7ED6-8D6C32E549AC}"/>
              </a:ext>
            </a:extLst>
          </p:cNvPr>
          <p:cNvSpPr txBox="1"/>
          <p:nvPr/>
        </p:nvSpPr>
        <p:spPr>
          <a:xfrm>
            <a:off x="621226" y="4337892"/>
            <a:ext cx="74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From 825 looking down stream</a:t>
            </a:r>
          </a:p>
        </p:txBody>
      </p:sp>
      <p:pic>
        <p:nvPicPr>
          <p:cNvPr id="10" name="Picture 9" descr="A picture containing indoor, subway&#10;&#10;Description automatically generated">
            <a:extLst>
              <a:ext uri="{FF2B5EF4-FFF2-40B4-BE49-F238E27FC236}">
                <a16:creationId xmlns:a16="http://schemas.microsoft.com/office/drawing/2014/main" id="{063C7079-A896-F795-8DDE-5D131D72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30" y="94201"/>
            <a:ext cx="6306060" cy="42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7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2C515-4CCA-262D-3F4F-C2875779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AA741-F1F5-8B9E-96D6-9F5B98FBDE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E7FEDF7-CC3D-2947-9207-94EA70E4A871}" type="datetime5">
              <a:rPr lang="en-US" smtClean="0"/>
              <a:t>15-Nov-24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59A22-A8B2-9959-47B1-A2E024755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38815-6AAA-010F-AA31-357CFA017977}"/>
              </a:ext>
            </a:extLst>
          </p:cNvPr>
          <p:cNvSpPr txBox="1"/>
          <p:nvPr/>
        </p:nvSpPr>
        <p:spPr>
          <a:xfrm>
            <a:off x="709361" y="4337893"/>
            <a:ext cx="74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From 827 looking up-stream</a:t>
            </a:r>
          </a:p>
        </p:txBody>
      </p:sp>
      <p:pic>
        <p:nvPicPr>
          <p:cNvPr id="3" name="Picture 2" descr="A picture containing indoor, stair&#10;&#10;Description automatically generated">
            <a:extLst>
              <a:ext uri="{FF2B5EF4-FFF2-40B4-BE49-F238E27FC236}">
                <a16:creationId xmlns:a16="http://schemas.microsoft.com/office/drawing/2014/main" id="{C23DB2BC-FE99-A349-9615-1B27AF54D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52" y="83184"/>
            <a:ext cx="6389848" cy="42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8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5CC3-1B41-3A87-CB20-AB4C1D4CD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81656-1F57-C19E-A0BE-91090D93B2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E7FEDF7-CC3D-2947-9207-94EA70E4A871}" type="datetime5">
              <a:rPr lang="en-US" smtClean="0"/>
              <a:t>15-Nov-24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B2900-CBA1-1AFE-C54C-4922155A6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113CD-7AFC-4BC9-56A7-53311BC14D1A}"/>
              </a:ext>
            </a:extLst>
          </p:cNvPr>
          <p:cNvSpPr txBox="1"/>
          <p:nvPr/>
        </p:nvSpPr>
        <p:spPr>
          <a:xfrm>
            <a:off x="317058" y="385838"/>
            <a:ext cx="38600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Domestic water pipe work along the Muon Transport berm resulted in a new valve stem emerging very close to the MI-8 berm.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The photographer here was standing on the center of MI-8 berm looking 90-degrees to beam-right.  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We have begun the USI process to assess its impact.</a:t>
            </a:r>
          </a:p>
        </p:txBody>
      </p:sp>
      <p:pic>
        <p:nvPicPr>
          <p:cNvPr id="6" name="Picture 5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9D983988-5329-F687-C69B-28A8E80A0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99" y="-945765"/>
            <a:ext cx="38600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D5F62-6BBC-6321-517E-3A94AAB7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20D0-EA5F-DD17-BF89-12DED6817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909093" cy="182155"/>
          </a:xfrm>
        </p:spPr>
        <p:txBody>
          <a:bodyPr/>
          <a:lstStyle/>
          <a:p>
            <a:pPr>
              <a:defRPr/>
            </a:pPr>
            <a:fld id="{04276F0B-EECB-BA4C-98D4-36E66186BDD2}" type="datetime5">
              <a:rPr lang="en-US" smtClean="0"/>
              <a:t>8-Nov-24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41A74-AD2E-63B0-C0B6-1BCD3529F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947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BF0D2B4-9289-5857-7E70-D2BAA2B1F750}"/>
              </a:ext>
            </a:extLst>
          </p:cNvPr>
          <p:cNvSpPr txBox="1">
            <a:spLocks/>
          </p:cNvSpPr>
          <p:nvPr/>
        </p:nvSpPr>
        <p:spPr>
          <a:xfrm>
            <a:off x="164988" y="2046577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942CC7F-FAD4-1DB3-CD30-FEE641BA7AB6}"/>
              </a:ext>
            </a:extLst>
          </p:cNvPr>
          <p:cNvSpPr txBox="1">
            <a:spLocks/>
          </p:cNvSpPr>
          <p:nvPr/>
        </p:nvSpPr>
        <p:spPr>
          <a:xfrm>
            <a:off x="292212" y="22553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Plan: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A6CD1-6B4F-68D7-6AC5-41C1FF0EF9D2}"/>
              </a:ext>
            </a:extLst>
          </p:cNvPr>
          <p:cNvSpPr txBox="1"/>
          <p:nvPr/>
        </p:nvSpPr>
        <p:spPr>
          <a:xfrm>
            <a:off x="369752" y="606389"/>
            <a:ext cx="8686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MI-8 Collimators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Final clean-up activities in MI-8.  Job is basically done until Summer ‘25.  Thanks to Bob, Ryan, Bryan &amp; Max for their thoughtful and consistent work on this installation.</a:t>
            </a:r>
          </a:p>
          <a:p>
            <a:pPr lvl="1"/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MI-8 Berm USI in progress for ISD water excavation.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beam sign-offs.  </a:t>
            </a: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Complete Power Outages  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TBD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Houses remaining are MI 52 &amp; 62.</a:t>
            </a:r>
          </a:p>
          <a:p>
            <a:r>
              <a:rPr lang="en-US" sz="1600" dirty="0">
                <a:latin typeface="Helvetica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98869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38532</TotalTime>
  <Words>322</Words>
  <Application>Microsoft Macintosh PowerPoint</Application>
  <PresentationFormat>On-screen Show (16:9)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Helvetica</vt:lpstr>
      <vt:lpstr>Fermilab_PPT_090915</vt:lpstr>
      <vt:lpstr>PowerPoint Presentation</vt:lpstr>
      <vt:lpstr>Current Status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Murphy</dc:creator>
  <cp:lastModifiedBy>Martin Murphy</cp:lastModifiedBy>
  <cp:revision>18</cp:revision>
  <cp:lastPrinted>2014-01-20T19:40:21Z</cp:lastPrinted>
  <dcterms:created xsi:type="dcterms:W3CDTF">2023-12-04T20:44:29Z</dcterms:created>
  <dcterms:modified xsi:type="dcterms:W3CDTF">2024-11-15T13:52:58Z</dcterms:modified>
</cp:coreProperties>
</file>