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1"/>
  </p:notesMasterIdLst>
  <p:handoutMasterIdLst>
    <p:handoutMasterId r:id="rId12"/>
  </p:handoutMasterIdLst>
  <p:sldIdLst>
    <p:sldId id="265" r:id="rId4"/>
    <p:sldId id="286" r:id="rId5"/>
    <p:sldId id="335" r:id="rId6"/>
    <p:sldId id="342" r:id="rId7"/>
    <p:sldId id="344" r:id="rId8"/>
    <p:sldId id="345" r:id="rId9"/>
    <p:sldId id="311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35"/>
            <p14:sldId id="342"/>
            <p14:sldId id="344"/>
            <p14:sldId id="345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00FF"/>
    <a:srgbClr val="66FF66"/>
    <a:srgbClr val="CCCC00"/>
    <a:srgbClr val="33CC33"/>
    <a:srgbClr val="00FFFF"/>
    <a:srgbClr val="CC6600"/>
    <a:srgbClr val="008080"/>
    <a:srgbClr val="004C9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11/15/2024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11/15/2024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Shutdown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November 15,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11/15/2024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Electrostatic Septum ESS2 installation and new stand check-out for both septa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and ESS2 aligned to Delivery Ring centerline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connections made on ESS2 and pump-down initiated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High voltage connections made on ESS2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Motion-control check-out began on ESS1 &amp; ESS2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Q205 rad hard quadrupole and modified vacuum pipe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Special pipe was installed in magnet early in the week, final welding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Profilometer Tee has been installed upstream of ELAM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Domestic water line repair north of AP-0 and over MI-8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Berm integrity needs to be checked after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Miscellaneous LCW leaks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 LCW resistivity continues to be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paused, reasons unclear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5D8FC-AD90-36AE-15AC-BF42ED97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205" y="3700791"/>
            <a:ext cx="3645463" cy="25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water line replacement north of AP-0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11/15/2024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E54BA-B21F-5A33-9451-F97142ED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28"/>
          <a:stretch/>
        </p:blipFill>
        <p:spPr>
          <a:xfrm>
            <a:off x="163555" y="953883"/>
            <a:ext cx="8848658" cy="52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4200-0B24-6D85-1CB9-3F8B3C27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septum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DDB5-601C-E1E7-539A-9E50C2ED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DA02-DA19-5DD4-3FBD-67AA2386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B88F-7C2B-4BA8-EB60-977461F1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F698C12-22B9-01FC-C6E3-71A3EAFC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3" y="830116"/>
            <a:ext cx="6041667" cy="54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BD73A-ADB7-262D-E4EC-F16CD509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26D6-D748-3B34-F4B2-66636072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resonantly extracted beam trajectory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77359-98DB-7B52-D047-E1A717F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7F8A-79B0-9003-E8AF-CA470771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FD14-2B9C-CDDF-20C1-42D4AFB7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" name="Picture 9" descr="Chart, diagram&#10;&#10;Description automatically generated">
            <a:extLst>
              <a:ext uri="{FF2B5EF4-FFF2-40B4-BE49-F238E27FC236}">
                <a16:creationId xmlns:a16="http://schemas.microsoft.com/office/drawing/2014/main" id="{1B8F9FD3-AF52-81B9-92E2-0F3769E2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57" t="6339" r="4786" b="6241"/>
          <a:stretch/>
        </p:blipFill>
        <p:spPr>
          <a:xfrm>
            <a:off x="1064495" y="894734"/>
            <a:ext cx="7125776" cy="529873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E382CF-FC9D-A7F9-7315-CD393FDDF77E}"/>
              </a:ext>
            </a:extLst>
          </p:cNvPr>
          <p:cNvSpPr/>
          <p:nvPr/>
        </p:nvSpPr>
        <p:spPr>
          <a:xfrm>
            <a:off x="2094271" y="3755923"/>
            <a:ext cx="4257368" cy="1956619"/>
          </a:xfrm>
          <a:custGeom>
            <a:avLst/>
            <a:gdLst>
              <a:gd name="connsiteX0" fmla="*/ 0 w 4257368"/>
              <a:gd name="connsiteY0" fmla="*/ 540774 h 1956619"/>
              <a:gd name="connsiteX1" fmla="*/ 108155 w 4257368"/>
              <a:gd name="connsiteY1" fmla="*/ 481780 h 1956619"/>
              <a:gd name="connsiteX2" fmla="*/ 1022555 w 4257368"/>
              <a:gd name="connsiteY2" fmla="*/ 0 h 1956619"/>
              <a:gd name="connsiteX3" fmla="*/ 2340077 w 4257368"/>
              <a:gd name="connsiteY3" fmla="*/ 511277 h 1956619"/>
              <a:gd name="connsiteX4" fmla="*/ 3539613 w 4257368"/>
              <a:gd name="connsiteY4" fmla="*/ 383458 h 1956619"/>
              <a:gd name="connsiteX5" fmla="*/ 4257368 w 4257368"/>
              <a:gd name="connsiteY5" fmla="*/ 707922 h 1956619"/>
              <a:gd name="connsiteX6" fmla="*/ 4257368 w 4257368"/>
              <a:gd name="connsiteY6" fmla="*/ 1956619 h 1956619"/>
              <a:gd name="connsiteX7" fmla="*/ 0 w 4257368"/>
              <a:gd name="connsiteY7" fmla="*/ 1956619 h 1956619"/>
              <a:gd name="connsiteX8" fmla="*/ 0 w 4257368"/>
              <a:gd name="connsiteY8" fmla="*/ 540774 h 195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7368" h="1956619">
                <a:moveTo>
                  <a:pt x="0" y="540774"/>
                </a:moveTo>
                <a:lnTo>
                  <a:pt x="108155" y="481780"/>
                </a:lnTo>
                <a:lnTo>
                  <a:pt x="1022555" y="0"/>
                </a:lnTo>
                <a:lnTo>
                  <a:pt x="2340077" y="511277"/>
                </a:lnTo>
                <a:lnTo>
                  <a:pt x="3539613" y="383458"/>
                </a:lnTo>
                <a:lnTo>
                  <a:pt x="4257368" y="707922"/>
                </a:lnTo>
                <a:lnTo>
                  <a:pt x="4257368" y="1956619"/>
                </a:lnTo>
                <a:lnTo>
                  <a:pt x="0" y="1956619"/>
                </a:lnTo>
                <a:lnTo>
                  <a:pt x="0" y="54077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94438A-3978-2B54-84A3-FF64C4547BC6}"/>
              </a:ext>
            </a:extLst>
          </p:cNvPr>
          <p:cNvCxnSpPr>
            <a:cxnSpLocks/>
          </p:cNvCxnSpPr>
          <p:nvPr/>
        </p:nvCxnSpPr>
        <p:spPr>
          <a:xfrm>
            <a:off x="1868129" y="4937760"/>
            <a:ext cx="6260592" cy="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01A093-C954-B51C-94AA-E24DB2C1CF74}"/>
              </a:ext>
            </a:extLst>
          </p:cNvPr>
          <p:cNvCxnSpPr>
            <a:cxnSpLocks/>
          </p:cNvCxnSpPr>
          <p:nvPr/>
        </p:nvCxnSpPr>
        <p:spPr>
          <a:xfrm rot="60000">
            <a:off x="3411794" y="3719513"/>
            <a:ext cx="491612" cy="183893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987D9E-F3DF-229B-7735-ADD352B70A5A}"/>
              </a:ext>
            </a:extLst>
          </p:cNvPr>
          <p:cNvCxnSpPr>
            <a:cxnSpLocks/>
          </p:cNvCxnSpPr>
          <p:nvPr/>
        </p:nvCxnSpPr>
        <p:spPr>
          <a:xfrm rot="120000" flipV="1">
            <a:off x="2551427" y="3794760"/>
            <a:ext cx="358461" cy="20670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F0A27B-29EF-D7B0-A5FA-E1EA30B1491D}"/>
              </a:ext>
            </a:extLst>
          </p:cNvPr>
          <p:cNvSpPr txBox="1"/>
          <p:nvPr/>
        </p:nvSpPr>
        <p:spPr>
          <a:xfrm>
            <a:off x="4916129" y="4601637"/>
            <a:ext cx="785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ELAM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F2E254-D717-3F8C-6968-296B3B89DAEF}"/>
              </a:ext>
            </a:extLst>
          </p:cNvPr>
          <p:cNvSpPr txBox="1"/>
          <p:nvPr/>
        </p:nvSpPr>
        <p:spPr>
          <a:xfrm>
            <a:off x="2493770" y="4601637"/>
            <a:ext cx="67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ESS1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4B436-6DAD-61E5-22C3-F97F5E777D89}"/>
              </a:ext>
            </a:extLst>
          </p:cNvPr>
          <p:cNvSpPr txBox="1"/>
          <p:nvPr/>
        </p:nvSpPr>
        <p:spPr>
          <a:xfrm>
            <a:off x="3346612" y="4601637"/>
            <a:ext cx="67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ESS2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FA6B87-F9D6-6669-2077-406F9B645C82}"/>
              </a:ext>
            </a:extLst>
          </p:cNvPr>
          <p:cNvSpPr txBox="1"/>
          <p:nvPr/>
        </p:nvSpPr>
        <p:spPr>
          <a:xfrm>
            <a:off x="2988883" y="4209987"/>
            <a:ext cx="229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Circulating Beam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CA24C8-6E98-5A10-62D1-FE40EF9FD924}"/>
              </a:ext>
            </a:extLst>
          </p:cNvPr>
          <p:cNvSpPr txBox="1"/>
          <p:nvPr/>
        </p:nvSpPr>
        <p:spPr>
          <a:xfrm>
            <a:off x="6351639" y="2500219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Extracted Beam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B7A65A-A223-2374-FFB0-7DF63B00309B}"/>
              </a:ext>
            </a:extLst>
          </p:cNvPr>
          <p:cNvSpPr txBox="1"/>
          <p:nvPr/>
        </p:nvSpPr>
        <p:spPr>
          <a:xfrm rot="19941684">
            <a:off x="2478134" y="2603025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Cathode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265A94-A153-A59A-7F46-2AF6DB7E06EA}"/>
              </a:ext>
            </a:extLst>
          </p:cNvPr>
          <p:cNvSpPr txBox="1"/>
          <p:nvPr/>
        </p:nvSpPr>
        <p:spPr>
          <a:xfrm rot="1253085">
            <a:off x="3395041" y="2480096"/>
            <a:ext cx="4924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Cathode</a:t>
            </a:r>
          </a:p>
        </p:txBody>
      </p:sp>
    </p:spTree>
    <p:extLst>
      <p:ext uri="{BB962C8B-B14F-4D97-AF65-F5344CB8AC3E}">
        <p14:creationId xmlns:p14="http://schemas.microsoft.com/office/powerpoint/2010/main" val="126097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D2BA-0C93-8F8C-32F9-11DA3238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C837-C420-88C4-A4EA-E687F739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resonantly extracted beam trajectory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BA96-2C8A-5328-A78C-DC7D98D0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11/15/2024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6FADA-D1DE-E6E9-D4F0-C853B639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B2E6-51BC-2FC4-C02B-2A7CEAEE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D92FB-0140-220F-365A-5D9DC600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68" y="880678"/>
            <a:ext cx="7125122" cy="53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D30 installation work 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 area vacuum pump-down continues, ion pumps have been turned on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 vacuum needs to improve before high voltage conditioning can begin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installation, vacuum connections and vacuum pump-down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water line repairs south of AP-0 may have compromised shielding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to Transport berm, need to survey to understand if berm was disturbed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Excavation for new water line crossed over MI-8 tunnel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upcoming work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additional steel shielding above ECMAG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survey &amp; alignment tasks including Q205 &amp; M4 WCM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ESS1 &amp; ESS2 motion-control check-out and limit switch adjustments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Repair Kirk Key hardware on disconnects, requires more modifications to disconnect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several power supply circuit breakers and some primary wiring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to install Mu2e Extinction Monitor Collimator in Absorber area</a:t>
            </a:r>
          </a:p>
          <a:p>
            <a:pPr lvl="1" indent="-34747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M4 Final Focus vacuum installation, A/C dipole installation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begin preparing for beam operation later this month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Re-core Rings, Extraction and M4 Enclosures to operational cores next week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system testing afterwards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11/15/2024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720095</TotalTime>
  <Words>384</Words>
  <Application>Microsoft Office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Shutdown Report</vt:lpstr>
      <vt:lpstr> Muon Campus status</vt:lpstr>
      <vt:lpstr>Domestic water line replacement north of AP-0</vt:lpstr>
      <vt:lpstr>Electrostatic septum</vt:lpstr>
      <vt:lpstr>Simulation of resonantly extracted beam trajectory</vt:lpstr>
      <vt:lpstr>Simulation of resonantly extracted beam trajectory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1269</cp:revision>
  <cp:lastPrinted>2016-10-17T16:36:40Z</cp:lastPrinted>
  <dcterms:created xsi:type="dcterms:W3CDTF">2014-12-17T13:45:40Z</dcterms:created>
  <dcterms:modified xsi:type="dcterms:W3CDTF">2024-11-15T14:07:40Z</dcterms:modified>
</cp:coreProperties>
</file>