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DACD2-F9DF-40E0-90B0-67BEFD8516BC}" v="17" dt="2024-11-14T15:46:56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59" d="100"/>
          <a:sy n="59" d="100"/>
        </p:scale>
        <p:origin x="131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036DACD2-F9DF-40E0-90B0-67BEFD8516BC}"/>
    <pc:docChg chg="modSld">
      <pc:chgData name="Jerry N. Makara" userId="336db413-2475-4489-92f2-557bb2c40f7b" providerId="ADAL" clId="{036DACD2-F9DF-40E0-90B0-67BEFD8516BC}" dt="2024-11-15T12:37:01.848" v="72" actId="20577"/>
      <pc:docMkLst>
        <pc:docMk/>
      </pc:docMkLst>
      <pc:sldChg chg="modSp mod">
        <pc:chgData name="Jerry N. Makara" userId="336db413-2475-4489-92f2-557bb2c40f7b" providerId="ADAL" clId="{036DACD2-F9DF-40E0-90B0-67BEFD8516BC}" dt="2024-11-15T12:37:01.848" v="72" actId="20577"/>
        <pc:sldMkLst>
          <pc:docMk/>
          <pc:sldMk cId="3368589570" sldId="256"/>
        </pc:sldMkLst>
        <pc:spChg chg="mod">
          <ac:chgData name="Jerry N. Makara" userId="336db413-2475-4489-92f2-557bb2c40f7b" providerId="ADAL" clId="{036DACD2-F9DF-40E0-90B0-67BEFD8516BC}" dt="2024-11-14T15:47:28.569" v="70" actId="20577"/>
          <ac:spMkLst>
            <pc:docMk/>
            <pc:sldMk cId="3368589570" sldId="256"/>
            <ac:spMk id="6" creationId="{00000000-0000-0000-0000-000000000000}"/>
          </ac:spMkLst>
        </pc:spChg>
        <pc:spChg chg="mod">
          <ac:chgData name="Jerry N. Makara" userId="336db413-2475-4489-92f2-557bb2c40f7b" providerId="ADAL" clId="{036DACD2-F9DF-40E0-90B0-67BEFD8516BC}" dt="2024-11-15T12:37:01.848" v="72" actId="20577"/>
          <ac:spMkLst>
            <pc:docMk/>
            <pc:sldMk cId="3368589570" sldId="256"/>
            <ac:spMk id="13" creationId="{00000000-0000-0000-0000-000000000000}"/>
          </ac:spMkLst>
        </pc:spChg>
        <pc:graphicFrameChg chg="mod">
          <ac:chgData name="Jerry N. Makara" userId="336db413-2475-4489-92f2-557bb2c40f7b" providerId="ADAL" clId="{036DACD2-F9DF-40E0-90B0-67BEFD8516BC}" dt="2024-11-14T15:45:39.211" v="2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mod">
          <ac:chgData name="Jerry N. Makara" userId="336db413-2475-4489-92f2-557bb2c40f7b" providerId="ADAL" clId="{036DACD2-F9DF-40E0-90B0-67BEFD8516BC}" dt="2024-11-14T15:46:56.116" v="17" actId="1038"/>
          <ac:picMkLst>
            <pc:docMk/>
            <pc:sldMk cId="3368589570" sldId="256"/>
            <ac:picMk id="9" creationId="{1AF5D8A5-1E87-CDBD-864C-AB55F5FA8CDC}"/>
          </ac:picMkLst>
        </pc:picChg>
        <pc:picChg chg="mod">
          <ac:chgData name="Jerry N. Makara" userId="336db413-2475-4489-92f2-557bb2c40f7b" providerId="ADAL" clId="{036DACD2-F9DF-40E0-90B0-67BEFD8516BC}" dt="2024-11-14T15:46:51.576" v="15" actId="1037"/>
          <ac:picMkLst>
            <pc:docMk/>
            <pc:sldMk cId="3368589570" sldId="256"/>
            <ac:picMk id="25" creationId="{CF49593E-BC7F-78E5-4857-408096448AB4}"/>
          </ac:picMkLst>
        </pc:picChg>
        <pc:picChg chg="mod">
          <ac:chgData name="Jerry N. Makara" userId="336db413-2475-4489-92f2-557bb2c40f7b" providerId="ADAL" clId="{036DACD2-F9DF-40E0-90B0-67BEFD8516BC}" dt="2024-11-14T15:46:43.436" v="13" actId="1035"/>
          <ac:picMkLst>
            <pc:docMk/>
            <pc:sldMk cId="3368589570" sldId="256"/>
            <ac:picMk id="50" creationId="{CEA2C591-6443-423A-8B17-DC31F2B7297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11/15/2024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11/15/2024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734266320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cold and running fine; </a:t>
            </a: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HECM26 cooled down to 2 K, though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stability being addressed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759222" cy="1292662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shut down </a:t>
            </a:r>
            <a:r>
              <a:rPr lang="en-US" sz="1600" b="1" i="1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25570" y="2981312"/>
            <a:ext cx="399711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shut down </a:t>
            </a:r>
            <a:r>
              <a:rPr lang="en-US" sz="1600" b="1" i="1">
                <a:solidFill>
                  <a:schemeClr val="accent2">
                    <a:lumMod val="75000"/>
                  </a:schemeClr>
                </a:solidFill>
              </a:rPr>
              <a:t>and warm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for planned multi-week maintenance period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56" y="1905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801850"/>
            <a:ext cx="28158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(not ODH area)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1AF5D8A5-1E87-CDBD-864C-AB55F5FA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6" y="160018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78" y="6324563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455695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20" y="955018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50E5C15-8258-069C-BBDE-FD7A25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4" y="130516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F5C9F4B3-139D-ED33-983B-989D75FF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254" y="310361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makara\Desktop\thermometer hot.JPG">
            <a:extLst>
              <a:ext uri="{FF2B5EF4-FFF2-40B4-BE49-F238E27FC236}">
                <a16:creationId xmlns:a16="http://schemas.microsoft.com/office/drawing/2014/main" id="{98524913-C02E-0ECD-DBF3-B743F232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24" y="635323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CF49593E-BC7F-78E5-4857-40809644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akara\Desktop\thermometer hot.JPG">
            <a:extLst>
              <a:ext uri="{FF2B5EF4-FFF2-40B4-BE49-F238E27FC236}">
                <a16:creationId xmlns:a16="http://schemas.microsoft.com/office/drawing/2014/main" id="{81568B3E-5AA1-6D79-BA7D-3DFCE582C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41" y="2219913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B522205-B10E-B35A-1F28-7AEF6294F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956" y="428527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27875</TotalTime>
  <Words>145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1054</cp:revision>
  <dcterms:created xsi:type="dcterms:W3CDTF">2013-09-14T14:02:30Z</dcterms:created>
  <dcterms:modified xsi:type="dcterms:W3CDTF">2024-11-15T12:37:10Z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