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"/>
  </p:notesMasterIdLst>
  <p:sldIdLst>
    <p:sldId id="283" r:id="rId2"/>
    <p:sldId id="262" r:id="rId3"/>
    <p:sldId id="285" r:id="rId4"/>
    <p:sldId id="284" r:id="rId5"/>
    <p:sldId id="286" r:id="rId6"/>
    <p:sldId id="290" r:id="rId7"/>
    <p:sldId id="287" r:id="rId8"/>
    <p:sldId id="291" r:id="rId9"/>
    <p:sldId id="288" r:id="rId10"/>
    <p:sldId id="28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0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2" descr="C:\Users\jesses\Documents\BNL Logo XSmall.jpg">
            <a:extLst>
              <a:ext uri="{FF2B5EF4-FFF2-40B4-BE49-F238E27FC236}">
                <a16:creationId xmlns:a16="http://schemas.microsoft.com/office/drawing/2014/main" id="{70D97DE3-B20D-4687-8F3D-B4A2BE2ED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7206"/>
            <a:ext cx="1407311" cy="5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QXFA254 Cable Scratches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January 8,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The 2 largest spots: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Close-up of a metal surface&#10;&#10;Description automatically generated">
            <a:extLst>
              <a:ext uri="{FF2B5EF4-FFF2-40B4-BE49-F238E27FC236}">
                <a16:creationId xmlns:a16="http://schemas.microsoft.com/office/drawing/2014/main" id="{EC33927A-F5CD-4612-FDC4-EBF6C23CF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5517"/>
            <a:ext cx="4470400" cy="2514600"/>
          </a:xfrm>
          <a:prstGeom prst="rect">
            <a:avLst/>
          </a:prstGeom>
        </p:spPr>
      </p:pic>
      <p:pic>
        <p:nvPicPr>
          <p:cNvPr id="11" name="Picture 10" descr="A close-up of a frozen grass&#10;&#10;Description automatically generated">
            <a:extLst>
              <a:ext uri="{FF2B5EF4-FFF2-40B4-BE49-F238E27FC236}">
                <a16:creationId xmlns:a16="http://schemas.microsoft.com/office/drawing/2014/main" id="{B5A6A8B9-1A54-7E81-1C18-60A2B2887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2" y="1996090"/>
            <a:ext cx="4332196" cy="2436860"/>
          </a:xfrm>
          <a:prstGeom prst="rect">
            <a:avLst/>
          </a:prstGeom>
        </p:spPr>
      </p:pic>
      <p:pic>
        <p:nvPicPr>
          <p:cNvPr id="14" name="Picture 13" descr="Close-up of a wood surface&#10;&#10;Description automatically generated">
            <a:extLst>
              <a:ext uri="{FF2B5EF4-FFF2-40B4-BE49-F238E27FC236}">
                <a16:creationId xmlns:a16="http://schemas.microsoft.com/office/drawing/2014/main" id="{147F4317-38DA-7F41-5D12-53D412F99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139712"/>
            <a:ext cx="3225798" cy="20729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64223-2D7A-7053-D93B-53F84B8E08C3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228600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4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3987"/>
            <a:ext cx="6703200" cy="4267200"/>
          </a:xfrm>
        </p:spPr>
        <p:txBody>
          <a:bodyPr/>
          <a:lstStyle/>
          <a:p>
            <a:r>
              <a:rPr lang="en-US" sz="2000" dirty="0"/>
              <a:t>Fiberglass cable insulation damage and cable scratches noted during prep for reaction.</a:t>
            </a:r>
          </a:p>
          <a:p>
            <a:pPr lvl="1"/>
            <a:r>
              <a:rPr lang="en-US" sz="1600" dirty="0"/>
              <a:t>Damage caused by razor blade when trimming fiberglass interlayer insulation after coil curing.</a:t>
            </a:r>
          </a:p>
          <a:p>
            <a:pPr lvl="1"/>
            <a:r>
              <a:rPr lang="en-US" sz="1600" dirty="0"/>
              <a:t>2 locations, each area ~ 2.5” long:</a:t>
            </a:r>
          </a:p>
          <a:p>
            <a:pPr lvl="2"/>
            <a:r>
              <a:rPr lang="en-US" sz="1400" dirty="0"/>
              <a:t>Inner layer coil midplane, transition side, 39” from NL end.</a:t>
            </a:r>
          </a:p>
          <a:p>
            <a:pPr lvl="2"/>
            <a:r>
              <a:rPr lang="en-US" sz="1400" dirty="0"/>
              <a:t>Outer layer coil midplane, transition side, 90” from NL end.</a:t>
            </a:r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pPr lvl="1"/>
            <a:r>
              <a:rPr lang="en-US" sz="1600" dirty="0"/>
              <a:t>Inspection and photos before and after reaction.</a:t>
            </a:r>
          </a:p>
          <a:p>
            <a:pPr lvl="2"/>
            <a:r>
              <a:rPr lang="en-US" sz="1400" dirty="0"/>
              <a:t>Inner layer – scratches in copper.</a:t>
            </a:r>
          </a:p>
          <a:p>
            <a:pPr lvl="2"/>
            <a:r>
              <a:rPr lang="en-US" sz="1400" dirty="0"/>
              <a:t>Outer layer – scratches in copper, 4 small black spots observed under magnification after reaction.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Close up of a white and gold rope&#10;&#10;Description automatically generated">
            <a:extLst>
              <a:ext uri="{FF2B5EF4-FFF2-40B4-BE49-F238E27FC236}">
                <a16:creationId xmlns:a16="http://schemas.microsoft.com/office/drawing/2014/main" id="{74E9CBB6-2FBF-A69B-9A71-CC2BBCEA0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" y="1309920"/>
            <a:ext cx="4662935" cy="2622901"/>
          </a:xfrm>
          <a:prstGeom prst="rect">
            <a:avLst/>
          </a:prstGeom>
        </p:spPr>
      </p:pic>
      <p:pic>
        <p:nvPicPr>
          <p:cNvPr id="8" name="Picture 7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9F20F923-C9B9-66D5-4CD5-DC20F5B97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00" y="3951547"/>
            <a:ext cx="4572000" cy="2571750"/>
          </a:xfrm>
          <a:prstGeom prst="rect">
            <a:avLst/>
          </a:prstGeom>
        </p:spPr>
      </p:pic>
      <p:pic>
        <p:nvPicPr>
          <p:cNvPr id="11" name="Picture 10" descr="A close-up of a plastic wrap&#10;&#10;Description automatically generated">
            <a:extLst>
              <a:ext uri="{FF2B5EF4-FFF2-40B4-BE49-F238E27FC236}">
                <a16:creationId xmlns:a16="http://schemas.microsoft.com/office/drawing/2014/main" id="{4DA186C0-67BC-F87C-20EA-80B4BD6D08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300347"/>
            <a:ext cx="4052388" cy="2633710"/>
          </a:xfrm>
          <a:prstGeom prst="rect">
            <a:avLst/>
          </a:prstGeom>
        </p:spPr>
      </p:pic>
      <p:pic>
        <p:nvPicPr>
          <p:cNvPr id="13" name="Picture 12" descr="A close-up of a white object&#10;&#10;Description automatically generated">
            <a:extLst>
              <a:ext uri="{FF2B5EF4-FFF2-40B4-BE49-F238E27FC236}">
                <a16:creationId xmlns:a16="http://schemas.microsoft.com/office/drawing/2014/main" id="{A26D0B9F-EEB4-EEC5-9239-00087CEFC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90" y="3956802"/>
            <a:ext cx="4043276" cy="2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piece of fabric&#10;&#10;Description automatically generated">
            <a:extLst>
              <a:ext uri="{FF2B5EF4-FFF2-40B4-BE49-F238E27FC236}">
                <a16:creationId xmlns:a16="http://schemas.microsoft.com/office/drawing/2014/main" id="{FFB2B081-5C54-40DA-00A3-6BE3B809D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" y="1336580"/>
            <a:ext cx="4246915" cy="2388890"/>
          </a:xfrm>
          <a:prstGeom prst="rect">
            <a:avLst/>
          </a:prstGeom>
        </p:spPr>
      </p:pic>
      <p:pic>
        <p:nvPicPr>
          <p:cNvPr id="8" name="Picture 7" descr="A close-up of a white fabric&#10;&#10;Description automatically generated">
            <a:extLst>
              <a:ext uri="{FF2B5EF4-FFF2-40B4-BE49-F238E27FC236}">
                <a16:creationId xmlns:a16="http://schemas.microsoft.com/office/drawing/2014/main" id="{12B45AA9-327A-CDAA-B9DB-670AD2F24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16" y="3825845"/>
            <a:ext cx="4295423" cy="2416175"/>
          </a:xfrm>
          <a:prstGeom prst="rect">
            <a:avLst/>
          </a:prstGeom>
        </p:spPr>
      </p:pic>
      <p:pic>
        <p:nvPicPr>
          <p:cNvPr id="11" name="Picture 10" descr="A close-up of a white material&#10;&#10;Description automatically generated">
            <a:extLst>
              <a:ext uri="{FF2B5EF4-FFF2-40B4-BE49-F238E27FC236}">
                <a16:creationId xmlns:a16="http://schemas.microsoft.com/office/drawing/2014/main" id="{D19653A9-D4B4-94F7-05B8-B7234E1E9C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" y="3816070"/>
            <a:ext cx="4295423" cy="2416176"/>
          </a:xfrm>
          <a:prstGeom prst="rect">
            <a:avLst/>
          </a:prstGeom>
        </p:spPr>
      </p:pic>
      <p:pic>
        <p:nvPicPr>
          <p:cNvPr id="13" name="Picture 12" descr="A close-up of a needle&#10;&#10;Description automatically generated">
            <a:extLst>
              <a:ext uri="{FF2B5EF4-FFF2-40B4-BE49-F238E27FC236}">
                <a16:creationId xmlns:a16="http://schemas.microsoft.com/office/drawing/2014/main" id="{57FD9896-4714-473C-63B2-8B08A322BE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7" y="1336580"/>
            <a:ext cx="4295422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measuring tape and a piece of fabric&#10;&#10;Description automatically generated">
            <a:extLst>
              <a:ext uri="{FF2B5EF4-FFF2-40B4-BE49-F238E27FC236}">
                <a16:creationId xmlns:a16="http://schemas.microsoft.com/office/drawing/2014/main" id="{A3334AAA-61D9-3F2C-AF5A-2FE98EE4A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550800" cy="49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close up of a material&#10;&#10;Description automatically generated">
            <a:extLst>
              <a:ext uri="{FF2B5EF4-FFF2-40B4-BE49-F238E27FC236}">
                <a16:creationId xmlns:a16="http://schemas.microsoft.com/office/drawing/2014/main" id="{E8D4AF77-C51E-F147-FC78-E4A0B8301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4" y="3883928"/>
            <a:ext cx="4400476" cy="2475268"/>
          </a:xfrm>
          <a:prstGeom prst="rect">
            <a:avLst/>
          </a:prstGeom>
        </p:spPr>
      </p:pic>
      <p:pic>
        <p:nvPicPr>
          <p:cNvPr id="12" name="Picture 11" descr="A close up of a metal rod&#10;&#10;Description automatically generated">
            <a:extLst>
              <a:ext uri="{FF2B5EF4-FFF2-40B4-BE49-F238E27FC236}">
                <a16:creationId xmlns:a16="http://schemas.microsoft.com/office/drawing/2014/main" id="{55E05E91-08A7-4004-0C53-E862AC527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3604"/>
            <a:ext cx="4398600" cy="2474213"/>
          </a:xfrm>
          <a:prstGeom prst="rect">
            <a:avLst/>
          </a:prstGeom>
        </p:spPr>
      </p:pic>
      <p:pic>
        <p:nvPicPr>
          <p:cNvPr id="15" name="Picture 14" descr="A close up of a metal surface&#10;&#10;Description automatically generated">
            <a:extLst>
              <a:ext uri="{FF2B5EF4-FFF2-40B4-BE49-F238E27FC236}">
                <a16:creationId xmlns:a16="http://schemas.microsoft.com/office/drawing/2014/main" id="{5199F0AC-18E6-110A-F43B-5DC27C51A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" y="3883928"/>
            <a:ext cx="4400476" cy="2475268"/>
          </a:xfrm>
          <a:prstGeom prst="rect">
            <a:avLst/>
          </a:prstGeom>
        </p:spPr>
      </p:pic>
      <p:pic>
        <p:nvPicPr>
          <p:cNvPr id="17" name="Picture 16" descr="A close up of a fur&#10;&#10;Description automatically generated">
            <a:extLst>
              <a:ext uri="{FF2B5EF4-FFF2-40B4-BE49-F238E27FC236}">
                <a16:creationId xmlns:a16="http://schemas.microsoft.com/office/drawing/2014/main" id="{B8841B6E-5B38-131A-E3EB-33DB4F6E54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" y="1303604"/>
            <a:ext cx="4447978" cy="2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yellow tape measure on a piece of fabric&#10;&#10;Description automatically generated">
            <a:extLst>
              <a:ext uri="{FF2B5EF4-FFF2-40B4-BE49-F238E27FC236}">
                <a16:creationId xmlns:a16="http://schemas.microsoft.com/office/drawing/2014/main" id="{4A9E65B4-20A3-1258-30D8-895B5E9B0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metal ruler in a piece of metal&#10;&#10;Description automatically generated">
            <a:extLst>
              <a:ext uri="{FF2B5EF4-FFF2-40B4-BE49-F238E27FC236}">
                <a16:creationId xmlns:a16="http://schemas.microsoft.com/office/drawing/2014/main" id="{5BCB717D-94DB-31F6-EF87-049966A24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60442" y="618810"/>
            <a:ext cx="2307888" cy="3799572"/>
          </a:xfrm>
          <a:prstGeom prst="rect">
            <a:avLst/>
          </a:prstGeom>
        </p:spPr>
      </p:pic>
      <p:pic>
        <p:nvPicPr>
          <p:cNvPr id="12" name="Picture 11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643B3B93-E6AA-011D-830A-79511228E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50" y="3814656"/>
            <a:ext cx="3628924" cy="2721694"/>
          </a:xfrm>
          <a:prstGeom prst="rect">
            <a:avLst/>
          </a:prstGeom>
        </p:spPr>
      </p:pic>
      <p:pic>
        <p:nvPicPr>
          <p:cNvPr id="15" name="Picture 14" descr="A close up of a fabric&#10;&#10;Description automatically generated">
            <a:extLst>
              <a:ext uri="{FF2B5EF4-FFF2-40B4-BE49-F238E27FC236}">
                <a16:creationId xmlns:a16="http://schemas.microsoft.com/office/drawing/2014/main" id="{BDED35F6-95E9-8D47-50F6-5BD63CE1A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" y="3806774"/>
            <a:ext cx="3628924" cy="27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woven surface&#10;&#10;Description automatically generated">
            <a:extLst>
              <a:ext uri="{FF2B5EF4-FFF2-40B4-BE49-F238E27FC236}">
                <a16:creationId xmlns:a16="http://schemas.microsoft.com/office/drawing/2014/main" id="{9023E5A0-6DA2-4EDC-48BD-16A2E6A83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7" y="3913186"/>
            <a:ext cx="4440596" cy="249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4 small black spots observed along the scratch: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grey material&#10;&#10;Description automatically generated">
            <a:extLst>
              <a:ext uri="{FF2B5EF4-FFF2-40B4-BE49-F238E27FC236}">
                <a16:creationId xmlns:a16="http://schemas.microsoft.com/office/drawing/2014/main" id="{49EF1454-41BE-159F-BB4C-A6E3AC9E5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3" y="1519205"/>
            <a:ext cx="4190999" cy="2357436"/>
          </a:xfrm>
          <a:prstGeom prst="rect">
            <a:avLst/>
          </a:prstGeom>
        </p:spPr>
      </p:pic>
      <p:pic>
        <p:nvPicPr>
          <p:cNvPr id="16" name="Picture 15" descr="Close up of a metal surface&#10;&#10;Description automatically generated">
            <a:extLst>
              <a:ext uri="{FF2B5EF4-FFF2-40B4-BE49-F238E27FC236}">
                <a16:creationId xmlns:a16="http://schemas.microsoft.com/office/drawing/2014/main" id="{CCA6259A-E20F-5474-4C6C-703082D6C3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03" y="3913186"/>
            <a:ext cx="4343397" cy="244316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4DC718D-A76F-4D5D-E4FF-AA874EA97372}"/>
              </a:ext>
            </a:extLst>
          </p:cNvPr>
          <p:cNvSpPr/>
          <p:nvPr/>
        </p:nvSpPr>
        <p:spPr>
          <a:xfrm>
            <a:off x="1143000" y="5427710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75782D-333C-D2F9-2027-EDDFF91763B0}"/>
              </a:ext>
            </a:extLst>
          </p:cNvPr>
          <p:cNvSpPr/>
          <p:nvPr/>
        </p:nvSpPr>
        <p:spPr>
          <a:xfrm>
            <a:off x="1866901" y="5495854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7A32D-1768-27EB-E0CE-80AA54BBF895}"/>
              </a:ext>
            </a:extLst>
          </p:cNvPr>
          <p:cNvSpPr/>
          <p:nvPr/>
        </p:nvSpPr>
        <p:spPr>
          <a:xfrm>
            <a:off x="3495087" y="5581609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08C733-8A11-7F63-63B4-52D80596E296}"/>
              </a:ext>
            </a:extLst>
          </p:cNvPr>
          <p:cNvSpPr/>
          <p:nvPr/>
        </p:nvSpPr>
        <p:spPr>
          <a:xfrm>
            <a:off x="4141943" y="5697502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7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QXFA254 Cable Scratches  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2024-01-08T18:50:46Z</dcterms:modified>
</cp:coreProperties>
</file>