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3" r:id="rId5"/>
    <p:sldId id="626" r:id="rId6"/>
    <p:sldId id="627" r:id="rId7"/>
    <p:sldId id="629" r:id="rId8"/>
    <p:sldId id="628" r:id="rId9"/>
    <p:sldId id="632" r:id="rId10"/>
    <p:sldId id="636" r:id="rId11"/>
    <p:sldId id="630" r:id="rId12"/>
    <p:sldId id="633" r:id="rId13"/>
    <p:sldId id="634" r:id="rId14"/>
    <p:sldId id="635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B4C6E7"/>
    <a:srgbClr val="FFCC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96407" autoAdjust="0"/>
  </p:normalViewPr>
  <p:slideViewPr>
    <p:cSldViewPr snapToObjects="1" showGuides="1">
      <p:cViewPr varScale="1">
        <p:scale>
          <a:sx n="89" d="100"/>
          <a:sy n="89" d="100"/>
        </p:scale>
        <p:origin x="1020" y="7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11/12/2024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11/12/2024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AF289B4-A20D-8546-820F-224929B9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243A9A-9BE1-474F-94E0-BE7B890B8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2158561-15A4-6C46-8971-CBB5B9C53B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409759-FF9E-CD40-BCA2-05AD3452F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C0678-C4FF-EE4B-808D-948246C40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B84FB2-61C3-0F49-99A3-609B4E15E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F1A5C2-C27E-4B0A-AB73-E6C304C90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76503"/>
          <a:stretch/>
        </p:blipFill>
        <p:spPr>
          <a:xfrm>
            <a:off x="1619672" y="6228601"/>
            <a:ext cx="639919" cy="5915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43608" y="2634656"/>
            <a:ext cx="7869223" cy="1658439"/>
          </a:xfrm>
        </p:spPr>
        <p:txBody>
          <a:bodyPr/>
          <a:lstStyle/>
          <a:p>
            <a:r>
              <a:rPr lang="en-GB" sz="3600" dirty="0"/>
              <a:t>QXFA142 Quench Heater-Coil Short Repair and Glass Bead Removal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307161"/>
            <a:ext cx="6480000" cy="1210071"/>
          </a:xfrm>
        </p:spPr>
        <p:txBody>
          <a:bodyPr>
            <a:normAutofit/>
          </a:bodyPr>
          <a:lstStyle/>
          <a:p>
            <a:r>
              <a:rPr lang="en-GB" dirty="0"/>
              <a:t>Fred Nobrega, CAM/L3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589239"/>
            <a:ext cx="6480000" cy="683185"/>
          </a:xfrm>
        </p:spPr>
        <p:txBody>
          <a:bodyPr>
            <a:normAutofit/>
          </a:bodyPr>
          <a:lstStyle/>
          <a:p>
            <a:r>
              <a:rPr lang="en-US" dirty="0"/>
              <a:t>MQXFAP20 Coil Acceptance Review </a:t>
            </a:r>
          </a:p>
          <a:p>
            <a:r>
              <a:rPr lang="en-US" dirty="0"/>
              <a:t>December 12, 2024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6D1F-3C01-F0F7-F6BD-AECA620B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Suspected Glass Bead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4CCC-ADFA-0EA2-3716-A8892C425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08720"/>
            <a:ext cx="7920000" cy="9136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All suspected glass beads were visually inspected.</a:t>
            </a:r>
          </a:p>
          <a:p>
            <a:r>
              <a:rPr lang="en-US" dirty="0"/>
              <a:t>None were considered a risk to the coil.</a:t>
            </a:r>
          </a:p>
          <a:p>
            <a:r>
              <a:rPr lang="en-US" dirty="0"/>
              <a:t>All were sanded as an extra precaution. Radom examples shown.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F4BEF-88FB-5F6D-7853-1E517379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585C3-D468-A1A8-1D44-DB51BA361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465A9-124C-669B-BA11-E23E95FAF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970" y="1840331"/>
            <a:ext cx="1870037" cy="1842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9C1FAB-7AA3-90D1-11FC-23A3C0A3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038" y="1817680"/>
            <a:ext cx="1981200" cy="1820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A8C5A1-36E7-E5EC-9B7E-52D38BE8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075" y="3801480"/>
            <a:ext cx="3933539" cy="2294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7D8920-C19D-74DF-2C82-217189289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931" y="3727570"/>
            <a:ext cx="5057869" cy="248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7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6D1F-3C01-F0F7-F6BD-AECA620B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Suspected Glass Bead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4CCC-ADFA-0EA2-3716-A8892C425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08720"/>
            <a:ext cx="7920000" cy="9136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All suspected glass beads were visually inspected.</a:t>
            </a:r>
          </a:p>
          <a:p>
            <a:r>
              <a:rPr lang="en-US" dirty="0"/>
              <a:t>None were considered a risk to the coil.</a:t>
            </a:r>
          </a:p>
          <a:p>
            <a:r>
              <a:rPr lang="en-US" dirty="0"/>
              <a:t>All were sanded as an extra precaution. Radom examples shown.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F4BEF-88FB-5F6D-7853-1E517379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585C3-D468-A1A8-1D44-DB51BA361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01165E-36E6-C2B7-E610-8FBB2FD3F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956" y="1916832"/>
            <a:ext cx="2843952" cy="2157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7F97FE-2C39-FB7C-A5D0-23B1FE191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916832"/>
            <a:ext cx="3600400" cy="2168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10FD1C-C69A-9249-F94A-58D3701E6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298704"/>
            <a:ext cx="2843951" cy="2142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72C224-F5CB-51B9-993C-5E88288DA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753" y="4293096"/>
            <a:ext cx="2674705" cy="21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6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01D42-677E-3B9B-14FA-2EAF16199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629A0-32FE-E0F2-FC61-F80031490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68760"/>
            <a:ext cx="7920000" cy="490696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QXFA142 developed heater #3 to coil hipot failure at magnet assembly. The coil was returned to FNAL for analysis and possible repair.</a:t>
            </a:r>
          </a:p>
          <a:p>
            <a:pPr>
              <a:spcAft>
                <a:spcPts val="1200"/>
              </a:spcAft>
            </a:pPr>
            <a:r>
              <a:rPr lang="en-US" dirty="0"/>
              <a:t>The repair process hopes to find evidence of the cause of failure, S2 glass bead or other foreign object.</a:t>
            </a:r>
          </a:p>
          <a:p>
            <a:pPr>
              <a:spcAft>
                <a:spcPts val="1200"/>
              </a:spcAft>
            </a:pPr>
            <a:r>
              <a:rPr lang="en-US" dirty="0"/>
              <a:t>There are 2 failure modes with glass beads that create electrical creep paths.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Glass bead between the coil and QH that damages the Kapton under load.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Glass bead above the QH. Load applied to the area drives the bead through the heater and Kapton.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C6631-4DD1-1BB5-C944-6ECBA553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D1A8B-EED7-93F6-A37A-771EB1CD5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16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FE55-431B-8E64-54F3-C80BFF1D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Beads Below and Above Trace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9B8C05-0BCA-4656-E4B7-325F6BB6B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QXFA155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FB913-EAAB-44DA-8F81-B83FEFB28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4040188" cy="3951288"/>
          </a:xfrm>
        </p:spPr>
        <p:txBody>
          <a:bodyPr/>
          <a:lstStyle/>
          <a:p>
            <a:r>
              <a:rPr lang="en-US" dirty="0"/>
              <a:t>Glass beads below trace.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C7207B-A6F5-DEF9-5C46-A0B4A286DE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QXFA142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0A67A7-7E48-764E-EDF3-7BFE2FD26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556792"/>
            <a:ext cx="4041775" cy="3951288"/>
          </a:xfrm>
        </p:spPr>
        <p:txBody>
          <a:bodyPr/>
          <a:lstStyle/>
          <a:p>
            <a:r>
              <a:rPr lang="en-US" dirty="0"/>
              <a:t>Glass beads above trace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3849C-BEA2-D2FE-3DA6-1E389D1E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228F-62E7-2504-66B6-F35D3CEA99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AF0EB2-525F-6A49-D865-11ED09AC4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2" t="58573" r="49157" b="285"/>
          <a:stretch/>
        </p:blipFill>
        <p:spPr>
          <a:xfrm>
            <a:off x="827584" y="2132856"/>
            <a:ext cx="3011470" cy="3951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EC98F1-CFB0-CE0D-4A8C-6681C35A0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48" t="27799" r="25614" b="19399"/>
          <a:stretch/>
        </p:blipFill>
        <p:spPr>
          <a:xfrm>
            <a:off x="5256600" y="2132856"/>
            <a:ext cx="3011470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8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D4989-EDE9-2FDD-1FB4-4C2CE67C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QXFA142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C7EB89-11E2-57FB-FF17-180A27C9A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5" t="15685" r="5118" b="671"/>
          <a:stretch/>
        </p:blipFill>
        <p:spPr>
          <a:xfrm>
            <a:off x="5148064" y="2341956"/>
            <a:ext cx="3816424" cy="4183388"/>
          </a:xfrm>
          <a:prstGeom prst="ellipse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DD025-D894-66F2-9040-72AB5520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B9370-8B29-0923-583A-FBDE7313A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F592C-7C5F-4723-F9F6-34812C4E6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t="25149" r="25221" b="32010"/>
          <a:stretch/>
        </p:blipFill>
        <p:spPr>
          <a:xfrm>
            <a:off x="237697" y="2539504"/>
            <a:ext cx="4803153" cy="36004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691DE7B-ECF2-0D0F-0322-09EED46C28A1}"/>
              </a:ext>
            </a:extLst>
          </p:cNvPr>
          <p:cNvSpPr/>
          <p:nvPr/>
        </p:nvSpPr>
        <p:spPr>
          <a:xfrm>
            <a:off x="2411760" y="3717032"/>
            <a:ext cx="1008112" cy="9811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9A4AE6-3B14-7BBE-52BA-C760A5A9CF97}"/>
              </a:ext>
            </a:extLst>
          </p:cNvPr>
          <p:cNvCxnSpPr>
            <a:cxnSpLocks/>
          </p:cNvCxnSpPr>
          <p:nvPr/>
        </p:nvCxnSpPr>
        <p:spPr>
          <a:xfrm flipV="1">
            <a:off x="2699792" y="2459198"/>
            <a:ext cx="3672408" cy="12917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02BB2D-9CCF-7FF4-BAF0-E19C6570F1CA}"/>
              </a:ext>
            </a:extLst>
          </p:cNvPr>
          <p:cNvCxnSpPr>
            <a:cxnSpLocks/>
          </p:cNvCxnSpPr>
          <p:nvPr/>
        </p:nvCxnSpPr>
        <p:spPr>
          <a:xfrm>
            <a:off x="2699792" y="4658044"/>
            <a:ext cx="3600400" cy="17232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5BC4972-91CB-EAFC-65DE-8D410D0FA7C7}"/>
              </a:ext>
            </a:extLst>
          </p:cNvPr>
          <p:cNvSpPr txBox="1">
            <a:spLocks/>
          </p:cNvSpPr>
          <p:nvPr/>
        </p:nvSpPr>
        <p:spPr>
          <a:xfrm>
            <a:off x="612000" y="1258341"/>
            <a:ext cx="7920000" cy="129170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/>
              <a:t>Pit ~ 0.7mm wide, burn area is larger.</a:t>
            </a:r>
          </a:p>
          <a:p>
            <a:pPr>
              <a:spcAft>
                <a:spcPts val="1200"/>
              </a:spcAft>
            </a:pPr>
            <a:r>
              <a:rPr lang="en-US" dirty="0"/>
              <a:t>No clear evidence the object was above or below the QH trace.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21AC9C-2FD4-9C6A-7C12-6E4B889C4CAC}"/>
              </a:ext>
            </a:extLst>
          </p:cNvPr>
          <p:cNvSpPr/>
          <p:nvPr/>
        </p:nvSpPr>
        <p:spPr>
          <a:xfrm>
            <a:off x="313184" y="3076103"/>
            <a:ext cx="1918556" cy="1793057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01D42-677E-3B9B-14FA-2EAF16199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Repair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629A0-32FE-E0F2-FC61-F80031490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Remove damaged section of glass above the trace about 2 inches wide. Inspect glass and trace. Bag and save the glass.</a:t>
            </a:r>
          </a:p>
          <a:p>
            <a:pPr>
              <a:spcAft>
                <a:spcPts val="1200"/>
              </a:spcAft>
            </a:pPr>
            <a:r>
              <a:rPr lang="en-US" dirty="0"/>
              <a:t>Follow repair procedure used on coils 127 and 137 with the following exception.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Beginning about an inch away from the hole on both sides to separate the trace from the coil and slowly move towards the damaged area from both directions.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The objective is to retrieve any possible debris to characterize the size, and to inspect the damaged area below the trace. (Note, nothing was found)</a:t>
            </a:r>
          </a:p>
          <a:p>
            <a:pPr>
              <a:spcAft>
                <a:spcPts val="1200"/>
              </a:spcAft>
            </a:pPr>
            <a:r>
              <a:rPr lang="en-US" dirty="0"/>
              <a:t>Add Kapton below the trace and cover the repair area with fiberglass.</a:t>
            </a:r>
          </a:p>
          <a:p>
            <a:pPr>
              <a:spcAft>
                <a:spcPts val="1200"/>
              </a:spcAft>
            </a:pPr>
            <a:r>
              <a:rPr lang="en-US" dirty="0"/>
              <a:t>Assemble into the impregnation tooling and VPI.</a:t>
            </a:r>
          </a:p>
          <a:p>
            <a:pPr>
              <a:spcAft>
                <a:spcPts val="1200"/>
              </a:spcAft>
            </a:pPr>
            <a:r>
              <a:rPr lang="en-US" dirty="0"/>
              <a:t>Perform complete electrical measurements &amp; tests</a:t>
            </a:r>
          </a:p>
          <a:p>
            <a:pPr>
              <a:spcAft>
                <a:spcPts val="1200"/>
              </a:spcAft>
            </a:pPr>
            <a:r>
              <a:rPr lang="en-US" dirty="0"/>
              <a:t>CMM the repair area.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C6631-4DD1-1BB5-C944-6ECBA553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D1A8B-EED7-93F6-A37A-771EB1CD5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27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E4F69-02DE-019E-DD74-643CBEE31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QXFA142 VPI Repaired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D8524-B006-325D-1437-44C7D3F9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E730C-18AD-0E06-9B70-757163B98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F970D5-7A60-49AA-888E-69CF78B19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41481"/>
            <a:ext cx="2715674" cy="2862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AFB15-3FB2-A2DE-5891-2147EAD6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5" r="6844"/>
          <a:stretch/>
        </p:blipFill>
        <p:spPr>
          <a:xfrm>
            <a:off x="827585" y="3782435"/>
            <a:ext cx="2715674" cy="2860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670758-4955-1613-83A5-7AB74D9920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2"/>
          <a:stretch/>
        </p:blipFill>
        <p:spPr>
          <a:xfrm>
            <a:off x="4302565" y="3758857"/>
            <a:ext cx="3129408" cy="2862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973466-FF2C-FDA7-1A2D-7EBCD5331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841481"/>
            <a:ext cx="3129408" cy="28620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82491F-4604-2D38-F5EB-1F0114ADB0D8}"/>
              </a:ext>
            </a:extLst>
          </p:cNvPr>
          <p:cNvSpPr txBox="1"/>
          <p:nvPr/>
        </p:nvSpPr>
        <p:spPr>
          <a:xfrm>
            <a:off x="1187624" y="3280963"/>
            <a:ext cx="18002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Glass removed.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1D92CD-64BA-D867-A006-CAFC3F7CF935}"/>
              </a:ext>
            </a:extLst>
          </p:cNvPr>
          <p:cNvSpPr txBox="1"/>
          <p:nvPr/>
        </p:nvSpPr>
        <p:spPr>
          <a:xfrm>
            <a:off x="4751145" y="2981843"/>
            <a:ext cx="223224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Trace separated from coil for Kapton.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945CD7-E15D-49EB-DC94-126C457C7C06}"/>
              </a:ext>
            </a:extLst>
          </p:cNvPr>
          <p:cNvSpPr txBox="1"/>
          <p:nvPr/>
        </p:nvSpPr>
        <p:spPr>
          <a:xfrm>
            <a:off x="1154149" y="6037464"/>
            <a:ext cx="206254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glass for VPI.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24660B-A0B6-D33A-228B-12A6F5574CA5}"/>
              </a:ext>
            </a:extLst>
          </p:cNvPr>
          <p:cNvSpPr txBox="1"/>
          <p:nvPr/>
        </p:nvSpPr>
        <p:spPr>
          <a:xfrm>
            <a:off x="4741558" y="6037464"/>
            <a:ext cx="221422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 impregnation.</a:t>
            </a:r>
          </a:p>
        </p:txBody>
      </p:sp>
    </p:spTree>
    <p:extLst>
      <p:ext uri="{BB962C8B-B14F-4D97-AF65-F5344CB8AC3E}">
        <p14:creationId xmlns:p14="http://schemas.microsoft.com/office/powerpoint/2010/main" val="403203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D5E0-17DE-E1C5-033C-0C0EBEA2D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QXFA142 CMM of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4F8B9-98F8-6E2C-84EF-E6DF335B2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08720"/>
            <a:ext cx="7920000" cy="720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repaired area extended from ~ 600 mm to 670 mm from the LE. </a:t>
            </a:r>
          </a:p>
          <a:p>
            <a:r>
              <a:rPr lang="en-US" dirty="0"/>
              <a:t>Three cross sections measured at 600 mm, 625 mm, and 665 mm.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B15D1-4F90-3216-CCB1-C86D92E07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7189-579E-5D20-B8C8-2D21DC9EB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6272B2-7344-C192-BAB1-BED9E12F4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6"/>
          <a:stretch/>
        </p:blipFill>
        <p:spPr>
          <a:xfrm>
            <a:off x="19584" y="1502465"/>
            <a:ext cx="4483540" cy="2502599"/>
          </a:xfrm>
          <a:prstGeom prst="rect">
            <a:avLst/>
          </a:prstGeom>
        </p:spPr>
      </p:pic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34873B6D-068A-676D-9B47-B3FB3C9B9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86"/>
          <a:stretch/>
        </p:blipFill>
        <p:spPr>
          <a:xfrm>
            <a:off x="4644104" y="1461187"/>
            <a:ext cx="4480312" cy="2502599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DC8130B-6007-E9AD-191E-0ECABD1FA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263" y="3959919"/>
            <a:ext cx="4883474" cy="28980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26594D-9BB5-45FB-CA1D-9CB1EB21DD8B}"/>
              </a:ext>
            </a:extLst>
          </p:cNvPr>
          <p:cNvSpPr txBox="1"/>
          <p:nvPr/>
        </p:nvSpPr>
        <p:spPr>
          <a:xfrm>
            <a:off x="3383545" y="3279582"/>
            <a:ext cx="226857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Grid scale = 100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69166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6673C2-B65C-2B0C-66F9-35116141C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Technique for Bead Above Trace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908D3D-1418-1B20-4267-7627C0C0A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898302"/>
            <a:ext cx="6480280" cy="16819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glass beads above trace.</a:t>
            </a:r>
          </a:p>
          <a:p>
            <a:pPr lvl="1"/>
            <a:r>
              <a:rPr lang="en-US" dirty="0"/>
              <a:t>Dremel Tool used to grind the bead and create a recess, small or large. Low RPM, easy to control. S2 glass is 310 µm thick.</a:t>
            </a:r>
          </a:p>
          <a:p>
            <a:pPr lvl="1"/>
            <a:r>
              <a:rPr lang="en-US" dirty="0"/>
              <a:t>Practice coil examples shown in photos.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A9F3E-0465-166D-3C11-794738FE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3676A-E51A-EAEC-2F4B-1DA2DB34C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AE2009-9625-8B33-56B5-05573507F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60" y="2625906"/>
            <a:ext cx="3939445" cy="3539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4973F-10B0-41B4-9142-ED36831A4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445" y="2625906"/>
            <a:ext cx="4382111" cy="35393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2C39BF-FF79-4C79-AA77-B5F31F09312A}"/>
              </a:ext>
            </a:extLst>
          </p:cNvPr>
          <p:cNvSpPr txBox="1"/>
          <p:nvPr/>
        </p:nvSpPr>
        <p:spPr>
          <a:xfrm>
            <a:off x="2462668" y="3133406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Very small.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6597EF-F310-1CDB-CFA8-66280DD67289}"/>
              </a:ext>
            </a:extLst>
          </p:cNvPr>
          <p:cNvSpPr txBox="1"/>
          <p:nvPr/>
        </p:nvSpPr>
        <p:spPr>
          <a:xfrm>
            <a:off x="5464513" y="5161614"/>
            <a:ext cx="8557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Small.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59DEF7-F5C6-3E2B-1ECC-58CF4FD4E4F3}"/>
              </a:ext>
            </a:extLst>
          </p:cNvPr>
          <p:cNvSpPr txBox="1"/>
          <p:nvPr/>
        </p:nvSpPr>
        <p:spPr>
          <a:xfrm>
            <a:off x="6084168" y="3066409"/>
            <a:ext cx="8557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Large.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9F4BA0-781E-9DEC-937E-79AA0DB0ACCE}"/>
              </a:ext>
            </a:extLst>
          </p:cNvPr>
          <p:cNvSpPr/>
          <p:nvPr/>
        </p:nvSpPr>
        <p:spPr>
          <a:xfrm>
            <a:off x="1116027" y="2922028"/>
            <a:ext cx="1152128" cy="7920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6C4ACE-3DFC-9E37-30AF-342EB0EA129D}"/>
              </a:ext>
            </a:extLst>
          </p:cNvPr>
          <p:cNvSpPr/>
          <p:nvPr/>
        </p:nvSpPr>
        <p:spPr>
          <a:xfrm>
            <a:off x="5004048" y="3866516"/>
            <a:ext cx="1776642" cy="12883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2E4EA5-8B48-D157-26A7-D0C6957C0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269" y="742619"/>
            <a:ext cx="1743664" cy="183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9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EEE5D-2E91-D8AE-45C8-F6472C19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Beads Identified and Removed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7C730-283A-68B8-A08D-B47A5EAB3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869087"/>
            <a:ext cx="7920000" cy="8317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Three repairs, 1</a:t>
            </a:r>
            <a:r>
              <a:rPr lang="en-US" baseline="30000" dirty="0"/>
              <a:t>st</a:t>
            </a:r>
            <a:r>
              <a:rPr lang="en-US" dirty="0"/>
              <a:t> was described earlier, 2</a:t>
            </a:r>
            <a:r>
              <a:rPr lang="en-US" baseline="30000" dirty="0"/>
              <a:t>nd</a:t>
            </a:r>
            <a:r>
              <a:rPr lang="en-US" dirty="0"/>
              <a:t>  and 3</a:t>
            </a:r>
            <a:r>
              <a:rPr lang="en-US" baseline="30000" dirty="0"/>
              <a:t>rd</a:t>
            </a:r>
            <a:r>
              <a:rPr lang="en-US" dirty="0"/>
              <a:t> shown in photos using Dremel tool.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49164-A601-9427-C664-7E2D284D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03248-2089-DC56-9FAA-A7AC0706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AE4B8-714B-6283-E048-163473E4A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414" y="1751505"/>
            <a:ext cx="2605170" cy="2360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3DC7C-3635-ADCE-8B6E-455A5263D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09"/>
          <a:stretch/>
        </p:blipFill>
        <p:spPr>
          <a:xfrm>
            <a:off x="4847150" y="4177616"/>
            <a:ext cx="2605170" cy="2419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96252-7602-44C4-0E4D-4FF68470A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200" y="4199777"/>
            <a:ext cx="2468655" cy="2397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416F6D-A839-BC77-2EFB-2E0A9F8A6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544" y="1745349"/>
            <a:ext cx="2412268" cy="23975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0B4DDB-307E-E0A9-27D2-55C2A4AE2C2B}"/>
              </a:ext>
            </a:extLst>
          </p:cNvPr>
          <p:cNvSpPr txBox="1"/>
          <p:nvPr/>
        </p:nvSpPr>
        <p:spPr>
          <a:xfrm>
            <a:off x="1994352" y="4000894"/>
            <a:ext cx="193704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Beads identified.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740E5-1C01-2DC8-D906-010091DAA577}"/>
              </a:ext>
            </a:extLst>
          </p:cNvPr>
          <p:cNvSpPr txBox="1"/>
          <p:nvPr/>
        </p:nvSpPr>
        <p:spPr>
          <a:xfrm>
            <a:off x="5212604" y="3944718"/>
            <a:ext cx="193704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Beads removed.</a:t>
            </a:r>
          </a:p>
        </p:txBody>
      </p:sp>
    </p:spTree>
    <p:extLst>
      <p:ext uri="{BB962C8B-B14F-4D97-AF65-F5344CB8AC3E}">
        <p14:creationId xmlns:p14="http://schemas.microsoft.com/office/powerpoint/2010/main" val="10012145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purl.org/dc/terms/"/>
    <ds:schemaRef ds:uri="8946e33d-fd2f-4ae4-8ee9-d90c129cdf9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77416</TotalTime>
  <Words>600</Words>
  <Application>Microsoft Office PowerPoint</Application>
  <PresentationFormat>On-screen Show (4:3)</PresentationFormat>
  <Paragraphs>76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Symbol</vt:lpstr>
      <vt:lpstr>Wingdings</vt:lpstr>
      <vt:lpstr>Thème Office</vt:lpstr>
      <vt:lpstr>QXFA142 Quench Heater-Coil Short Repair and Glass Bead Removal</vt:lpstr>
      <vt:lpstr>Introduction</vt:lpstr>
      <vt:lpstr>Beads Below and Above Trace</vt:lpstr>
      <vt:lpstr>QXFA142</vt:lpstr>
      <vt:lpstr>Repair Plan</vt:lpstr>
      <vt:lpstr>QXFA142 VPI Repaired Area</vt:lpstr>
      <vt:lpstr>QXFA142 CMM of Repair</vt:lpstr>
      <vt:lpstr>Removal Technique for Bead Above Trace</vt:lpstr>
      <vt:lpstr>Glass Beads Identified and Removed</vt:lpstr>
      <vt:lpstr>Suspected Glass Bead</vt:lpstr>
      <vt:lpstr>Suspected Glass Bead</vt:lpstr>
    </vt:vector>
  </TitlesOfParts>
  <Manager>nobrega@fnal.gov</Manager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nobrega@fnal.gov</dc:creator>
  <cp:lastModifiedBy>Alfred R Nobrega</cp:lastModifiedBy>
  <cp:revision>1174</cp:revision>
  <cp:lastPrinted>2019-03-13T20:49:19Z</cp:lastPrinted>
  <dcterms:created xsi:type="dcterms:W3CDTF">2016-03-23T12:58:39Z</dcterms:created>
  <dcterms:modified xsi:type="dcterms:W3CDTF">2024-12-12T02:55:27Z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