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11/18/2024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11/18/2024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Nov. 18,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needed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 ID’s (scheduling with Shop, VMS)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(in procurement)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latin typeface="Helvetica" panose="020B0604020202020204" pitchFamily="34" charset="0"/>
                <a:ea typeface="Geneva" pitchFamily="121" charset="-128"/>
              </a:rPr>
              <a:t>Shell shim sizing for CM-06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received report this morning (verbal report confirmed no flaws/rejects).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to begin next (start of Capillary work).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in parallel with above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HT-X Flare flanges – need to align HT-X for final welding (CERN tooling to arrive this week)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– next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Nozzle welding prep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prep in progress – longitudinal welding scheduled for tomorrow (2 welders) Nov. 19-20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Shells washing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on Site to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shell inspection: arc length in process (thickness completed)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at Machine shop – 1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of 2 is complete starting machining on 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this week… both shells projected to ship before Thanksgiving Week.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shipping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final machining stage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swap approx. week of Dec. 2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81262</TotalTime>
  <Words>554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1382</cp:revision>
  <cp:lastPrinted>2024-02-12T15:21:54Z</cp:lastPrinted>
  <dcterms:created xsi:type="dcterms:W3CDTF">2017-09-11T13:28:24Z</dcterms:created>
  <dcterms:modified xsi:type="dcterms:W3CDTF">2024-11-18T15:49:16Z</dcterms:modified>
</cp:coreProperties>
</file>