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713" r:id="rId6"/>
    <p:sldId id="711" r:id="rId7"/>
    <p:sldId id="708" r:id="rId8"/>
    <p:sldId id="71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ore, Joseph" initials="MJ" lastIdx="2" clrIdx="0">
    <p:extLst>
      <p:ext uri="{19B8F6BF-5375-455C-9EA6-DF929625EA0E}">
        <p15:presenceInfo xmlns:p15="http://schemas.microsoft.com/office/powerpoint/2012/main" userId="S::muratore@bnl.gov::1a594720-d9f6-4832-a0b1-1776ea58b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00"/>
    <a:srgbClr val="FFCC66"/>
    <a:srgbClr val="D3E7F1"/>
    <a:srgbClr val="007400"/>
    <a:srgbClr val="009900"/>
    <a:srgbClr val="5F5F5F"/>
    <a:srgbClr val="FFCC99"/>
    <a:srgbClr val="FFFFFF"/>
    <a:srgbClr val="EAF7FA"/>
    <a:srgbClr val="E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2172" y="96"/>
      </p:cViewPr>
      <p:guideLst>
        <p:guide orient="horz" pos="408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ian, Febin" userId="b8909568-2362-46fd-acec-3c1d43419ac8" providerId="ADAL" clId="{42A3CC08-1308-4761-8C3B-1BA016B97F73}"/>
    <pc:docChg chg="custSel addSld delSld modSld sldOrd">
      <pc:chgData name="Kurian, Febin" userId="b8909568-2362-46fd-acec-3c1d43419ac8" providerId="ADAL" clId="{42A3CC08-1308-4761-8C3B-1BA016B97F73}" dt="2024-11-18T15:29:38.090" v="413"/>
      <pc:docMkLst>
        <pc:docMk/>
      </pc:docMkLst>
      <pc:sldChg chg="modSp mod">
        <pc:chgData name="Kurian, Febin" userId="b8909568-2362-46fd-acec-3c1d43419ac8" providerId="ADAL" clId="{42A3CC08-1308-4761-8C3B-1BA016B97F73}" dt="2024-11-18T15:22:28.812" v="359" actId="20577"/>
        <pc:sldMkLst>
          <pc:docMk/>
          <pc:sldMk cId="0" sldId="263"/>
        </pc:sldMkLst>
        <pc:spChg chg="mod">
          <ac:chgData name="Kurian, Febin" userId="b8909568-2362-46fd-acec-3c1d43419ac8" providerId="ADAL" clId="{42A3CC08-1308-4761-8C3B-1BA016B97F73}" dt="2024-11-18T15:22:28.812" v="359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del mod">
        <pc:chgData name="Kurian, Febin" userId="b8909568-2362-46fd-acec-3c1d43419ac8" providerId="ADAL" clId="{42A3CC08-1308-4761-8C3B-1BA016B97F73}" dt="2024-11-18T04:03:06.145" v="3" actId="47"/>
        <pc:sldMkLst>
          <pc:docMk/>
          <pc:sldMk cId="2065139457" sldId="709"/>
        </pc:sldMkLst>
        <pc:spChg chg="mod">
          <ac:chgData name="Kurian, Febin" userId="b8909568-2362-46fd-acec-3c1d43419ac8" providerId="ADAL" clId="{42A3CC08-1308-4761-8C3B-1BA016B97F73}" dt="2024-11-18T04:02:54.672" v="2" actId="20577"/>
          <ac:spMkLst>
            <pc:docMk/>
            <pc:sldMk cId="2065139457" sldId="709"/>
            <ac:spMk id="2" creationId="{6240B896-A548-D0E6-D6F7-7EB2EAB458A6}"/>
          </ac:spMkLst>
        </pc:spChg>
      </pc:sldChg>
      <pc:sldChg chg="del">
        <pc:chgData name="Kurian, Febin" userId="b8909568-2362-46fd-acec-3c1d43419ac8" providerId="ADAL" clId="{42A3CC08-1308-4761-8C3B-1BA016B97F73}" dt="2024-11-18T04:03:07.141" v="4" actId="47"/>
        <pc:sldMkLst>
          <pc:docMk/>
          <pc:sldMk cId="1494909076" sldId="710"/>
        </pc:sldMkLst>
      </pc:sldChg>
      <pc:sldChg chg="modSp mod">
        <pc:chgData name="Kurian, Febin" userId="b8909568-2362-46fd-acec-3c1d43419ac8" providerId="ADAL" clId="{42A3CC08-1308-4761-8C3B-1BA016B97F73}" dt="2024-11-18T04:13:39.075" v="358" actId="20577"/>
        <pc:sldMkLst>
          <pc:docMk/>
          <pc:sldMk cId="4267641917" sldId="711"/>
        </pc:sldMkLst>
        <pc:spChg chg="mod">
          <ac:chgData name="Kurian, Febin" userId="b8909568-2362-46fd-acec-3c1d43419ac8" providerId="ADAL" clId="{42A3CC08-1308-4761-8C3B-1BA016B97F73}" dt="2024-11-18T04:13:39.075" v="358" actId="20577"/>
          <ac:spMkLst>
            <pc:docMk/>
            <pc:sldMk cId="4267641917" sldId="711"/>
            <ac:spMk id="3" creationId="{A18CA867-8E3F-7123-DF06-737D8E9BE1E4}"/>
          </ac:spMkLst>
        </pc:spChg>
      </pc:sldChg>
      <pc:sldChg chg="del">
        <pc:chgData name="Kurian, Febin" userId="b8909568-2362-46fd-acec-3c1d43419ac8" providerId="ADAL" clId="{42A3CC08-1308-4761-8C3B-1BA016B97F73}" dt="2024-11-18T04:03:08.369" v="5" actId="47"/>
        <pc:sldMkLst>
          <pc:docMk/>
          <pc:sldMk cId="2253363596" sldId="712"/>
        </pc:sldMkLst>
      </pc:sldChg>
      <pc:sldChg chg="modSp mod">
        <pc:chgData name="Kurian, Febin" userId="b8909568-2362-46fd-acec-3c1d43419ac8" providerId="ADAL" clId="{42A3CC08-1308-4761-8C3B-1BA016B97F73}" dt="2024-11-18T04:10:51.175" v="283" actId="20577"/>
        <pc:sldMkLst>
          <pc:docMk/>
          <pc:sldMk cId="1451520586" sldId="713"/>
        </pc:sldMkLst>
        <pc:spChg chg="mod">
          <ac:chgData name="Kurian, Febin" userId="b8909568-2362-46fd-acec-3c1d43419ac8" providerId="ADAL" clId="{42A3CC08-1308-4761-8C3B-1BA016B97F73}" dt="2024-11-18T04:03:38.511" v="27" actId="20577"/>
          <ac:spMkLst>
            <pc:docMk/>
            <pc:sldMk cId="1451520586" sldId="713"/>
            <ac:spMk id="2" creationId="{6C1DEA5B-7A08-FD37-6D2B-1C4C6A69C57B}"/>
          </ac:spMkLst>
        </pc:spChg>
        <pc:spChg chg="mod">
          <ac:chgData name="Kurian, Febin" userId="b8909568-2362-46fd-acec-3c1d43419ac8" providerId="ADAL" clId="{42A3CC08-1308-4761-8C3B-1BA016B97F73}" dt="2024-11-18T04:10:51.175" v="283" actId="20577"/>
          <ac:spMkLst>
            <pc:docMk/>
            <pc:sldMk cId="1451520586" sldId="713"/>
            <ac:spMk id="3" creationId="{0F148531-CF74-06C3-190F-21E545B88EC2}"/>
          </ac:spMkLst>
        </pc:spChg>
      </pc:sldChg>
      <pc:sldChg chg="modSp new mod ord">
        <pc:chgData name="Kurian, Febin" userId="b8909568-2362-46fd-acec-3c1d43419ac8" providerId="ADAL" clId="{42A3CC08-1308-4761-8C3B-1BA016B97F73}" dt="2024-11-18T15:29:38.090" v="413"/>
        <pc:sldMkLst>
          <pc:docMk/>
          <pc:sldMk cId="1677134762" sldId="714"/>
        </pc:sldMkLst>
        <pc:spChg chg="mod">
          <ac:chgData name="Kurian, Febin" userId="b8909568-2362-46fd-acec-3c1d43419ac8" providerId="ADAL" clId="{42A3CC08-1308-4761-8C3B-1BA016B97F73}" dt="2024-11-18T15:28:31.916" v="368" actId="20577"/>
          <ac:spMkLst>
            <pc:docMk/>
            <pc:sldMk cId="1677134762" sldId="714"/>
            <ac:spMk id="2" creationId="{77F33E5C-3C83-6AB1-C063-D728214E72AC}"/>
          </ac:spMkLst>
        </pc:spChg>
        <pc:spChg chg="mod">
          <ac:chgData name="Kurian, Febin" userId="b8909568-2362-46fd-acec-3c1d43419ac8" providerId="ADAL" clId="{42A3CC08-1308-4761-8C3B-1BA016B97F73}" dt="2024-11-18T15:29:30.219" v="411" actId="207"/>
          <ac:spMkLst>
            <pc:docMk/>
            <pc:sldMk cId="1677134762" sldId="714"/>
            <ac:spMk id="3" creationId="{D25415F9-B4E5-0FBF-B56D-C430749820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err="1"/>
              <a:t>Author(s</a:t>
            </a:r>
            <a:r>
              <a:rPr lang="en-GB" noProof="0"/>
              <a:t>)  - Arial 20 pt – </a:t>
            </a:r>
            <a:r>
              <a:rPr lang="en-GB" noProof="0" err="1"/>
              <a:t>HiLumi</a:t>
            </a:r>
            <a:r>
              <a:rPr lang="en-GB" noProof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/>
              <a:t>Click to modify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138712"/>
            <a:ext cx="8280920" cy="1231042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302.4.01 Magnets Vertical Test at BNL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Weekly Status</a:t>
            </a:r>
            <a:endParaRPr lang="en-GB" sz="3200" i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44008" y="5160640"/>
            <a:ext cx="3164228" cy="788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Febin Kurian</a:t>
            </a:r>
          </a:p>
          <a:p>
            <a:r>
              <a:rPr lang="en-GB" dirty="0">
                <a:solidFill>
                  <a:schemeClr val="tx1"/>
                </a:solidFill>
              </a:rPr>
              <a:t>18-Nov-2024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006A5-FCF3-4FC0-B821-C541F205E5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EA5B-7A08-FD37-6D2B-1C4C6A69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MQXFA12b-Incoming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8531-CF74-06C3-190F-21E545B88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Magnet is under electrical checks in wiring stand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Expected to move to the dewar today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</a:rPr>
              <a:t>Expected start of cool down on 20</a:t>
            </a:r>
            <a:r>
              <a:rPr lang="en-US" sz="2200" b="1" baseline="30000" dirty="0">
                <a:solidFill>
                  <a:schemeClr val="tx1"/>
                </a:solidFill>
              </a:rPr>
              <a:t>th</a:t>
            </a:r>
            <a:r>
              <a:rPr lang="en-US" sz="2200" b="1" dirty="0">
                <a:solidFill>
                  <a:schemeClr val="tx1"/>
                </a:solidFill>
              </a:rPr>
              <a:t> Nov (Wednesday)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6BA0B-10ED-EFF3-474A-527C3F71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2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803E-71FE-62FB-BAE5-526145ED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Top Hat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A867-8E3F-7123-DF06-737D8E9B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609362" cy="490696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Heaters: All Passed Hi Pot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V-taps: Undergoing pin-by-pin hipot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Passed: VT1, VT2, VT3, VT6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Failed: VT4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Still to be checked: VT5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3C3C-AA8B-60BD-A609-E7FD335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2F1D7-0A9E-0408-0118-37CC0D46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65" y="1336825"/>
            <a:ext cx="2833460" cy="28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4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FAF3-ED07-7789-A47E-52194D3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B8A8-C13E-10E8-4311-D8921CBC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CTI 4000 system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Running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Linde 1610 system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B388-9C8F-6E69-73CF-90AAD4D9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8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3E5C-3C83-6AB1-C063-D728214E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15F9-B4E5-0FBF-B56D-C4307498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Waiting for outgoing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A5A5B-8928-577A-E00F-2FBD9CFB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134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C4ABB9EFFC04CA7AD3040E5DF28AA" ma:contentTypeVersion="16" ma:contentTypeDescription="Create a new document." ma:contentTypeScope="" ma:versionID="252cf60fbf5d2918f489802473609554">
  <xsd:schema xmlns:xsd="http://www.w3.org/2001/XMLSchema" xmlns:xs="http://www.w3.org/2001/XMLSchema" xmlns:p="http://schemas.microsoft.com/office/2006/metadata/properties" xmlns:ns3="4cc2c26d-dd06-45c2-b5c7-9fed14398e80" xmlns:ns4="96c425c5-5c10-4741-aa56-6cf001acb5ab" targetNamespace="http://schemas.microsoft.com/office/2006/metadata/properties" ma:root="true" ma:fieldsID="3256da557a7dfa0805f960b2474f94c7" ns3:_="" ns4:_="">
    <xsd:import namespace="4cc2c26d-dd06-45c2-b5c7-9fed14398e80"/>
    <xsd:import namespace="96c425c5-5c10-4741-aa56-6cf001acb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2c26d-dd06-45c2-b5c7-9fed14398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25c5-5c10-4741-aa56-6cf001acb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c2c26d-dd06-45c2-b5c7-9fed14398e80" xsi:nil="true"/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F6086C-AAE0-4372-A363-A9CE7D139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2c26d-dd06-45c2-b5c7-9fed14398e80"/>
    <ds:schemaRef ds:uri="96c425c5-5c10-4741-aa56-6cf001acb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96c425c5-5c10-4741-aa56-6cf001acb5ab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4cc2c26d-dd06-45c2-b5c7-9fed14398e80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7753</TotalTime>
  <Words>96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Thème Office</vt:lpstr>
      <vt:lpstr>302.4.01 Magnets Vertical Test at BNL Weekly Status</vt:lpstr>
      <vt:lpstr>MQXFA12b-Incoming Inspections</vt:lpstr>
      <vt:lpstr>Second Top Hat Repair</vt:lpstr>
      <vt:lpstr>CRYOGENIC STATUS</vt:lpstr>
      <vt:lpstr>MQXFA 18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Kurian, Febin</cp:lastModifiedBy>
  <cp:revision>20</cp:revision>
  <cp:lastPrinted>2017-05-01T15:41:46Z</cp:lastPrinted>
  <dcterms:created xsi:type="dcterms:W3CDTF">2016-03-23T12:58:39Z</dcterms:created>
  <dcterms:modified xsi:type="dcterms:W3CDTF">2024-11-18T15:29:38Z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0x010100EFAC4ABB9EFFC04CA7AD3040E5DF28AA</vt:lpwstr>
  </property>
</Properties>
</file>