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401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73"/>
    <p:restoredTop sz="94608"/>
  </p:normalViewPr>
  <p:slideViewPr>
    <p:cSldViewPr snapToGrid="0">
      <p:cViewPr varScale="1">
        <p:scale>
          <a:sx n="124" d="100"/>
          <a:sy n="124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F6792-8189-A244-BF4E-7A5875ABB8B3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F047A-909E-7340-88E1-0E0999601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211D-2AAD-E1C8-EC7A-6FE5C906E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02550-1C38-0055-A773-15D2E5BCC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7B8E4-1DD8-2C21-E378-4FDD46FF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BF53E-D023-EFFD-3101-1F69B586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1BCB8-6C25-6ECF-555C-ED67C0BA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85EB-C8BD-33BF-5229-8A8AA76B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62C70-05E7-E0FD-6A16-2153D80C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3A60-6587-8BAB-5885-882D177C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B84BF-F94A-E0B6-83E3-E35C067D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4507-D49C-6779-0647-4BFC4794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C8BE5-56F8-1EAB-B912-27ACABF7B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1DF45-CB39-CBD6-DC8F-A9F00E791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37DE-2490-350B-141F-B4D937E0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46BBE-91AC-3F50-0F81-A758D948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53AB7-D0B2-A42B-33D4-455706E2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3538-B125-23F9-9577-963ED09B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7DF93-B7B8-5961-6297-1EB8D0DE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BD29-B54D-1C05-F095-9CE233CD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83869-5F69-744A-0A4E-9711BBFC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0FC2-44A0-9092-2DCE-7D81C0CA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5192-A4D4-5665-91A1-C80B7ECD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9976C-8C7A-7A34-FFAD-A50A77EB5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CEBB8-0478-7D71-D6D2-864D5F6EF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BE2CB-F3C4-3F6A-55D3-AAB8E240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6284C-EC0A-57FB-3D54-DC4B0A3A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7D055-345C-F07A-E352-BDCC1B7F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0CE3-D0B6-7080-9E2E-E2342806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EA933-B143-C605-C951-37CF6D00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0192E-D5FA-62E9-F788-D9C60216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53253-A651-1DE7-FF1C-190D132B4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9CC6C-671B-F0C3-45D0-52B6D7067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E9161-EFE8-0B79-5F26-D9228BDD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5AA5E-0DFC-582F-4259-166F7E44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8E0C8-123A-0129-0FC6-29594B05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A244-8167-FAF7-A75D-C5A94C18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B2BFE-159F-1A16-1DFE-4ADA3D00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30C66-F1A4-5EF1-DB76-97C5DC75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04750-9A77-3106-FC2C-77E3886E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CEE52-1129-5C84-DD7D-1A90E211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776B-8942-2BE7-C8F4-8EA0FDF9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D182-74CE-4604-D672-2795DB92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6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4891-EB43-E976-E3B9-C8F972DF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C2C2-47FF-D0F3-6F90-705D0CC5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096E4-F852-8CA6-2876-738B50A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79533-9245-2D13-B282-E8161191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04E7D-7C9E-5444-ED68-EBF25CEF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683C0-2C0B-A7FE-937F-ACD476F4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9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3C6-FED4-97BB-68C9-4C679312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A7028-A1BA-5ED4-73EA-B077D1256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34616-A05D-E35A-B97B-E61A25770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C3C3F-CA5C-0279-EF71-D6C1A2DE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FF7A4-A592-498C-E83F-98027225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E19BB-9934-882D-FB77-FD6188E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2109F-6292-883F-431E-4909750D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C1784-750B-5792-1846-80475BB0A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0A367-5316-7C90-7491-04535FD68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477D3-21B3-0ECD-3C5A-B150BD0A9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AA2F-49A5-1F3F-F2A8-573F9174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399" TargetMode="External"/><Relationship Id="rId3" Type="http://schemas.openxmlformats.org/officeDocument/2006/relationships/hyperlink" Target="https://edms.cern.ch/project/CERN-0000252216" TargetMode="External"/><Relationship Id="rId7" Type="http://schemas.openxmlformats.org/officeDocument/2006/relationships/hyperlink" Target="https://edms.cern.ch/project/CERN-000025233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ms.cern.ch/project/CERN-0000252309" TargetMode="External"/><Relationship Id="rId5" Type="http://schemas.openxmlformats.org/officeDocument/2006/relationships/hyperlink" Target="https://edms.cern.ch/project/CERN-0000252276" TargetMode="External"/><Relationship Id="rId4" Type="http://schemas.openxmlformats.org/officeDocument/2006/relationships/hyperlink" Target="https://edms.cern.ch/project/CERN-0000252246" TargetMode="External"/><Relationship Id="rId9" Type="http://schemas.openxmlformats.org/officeDocument/2006/relationships/hyperlink" Target="https://edms.cern.ch/project/CERN-00002524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FD2 Cryostat Decking and Railings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8006343" cy="1214524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Draft design note needs updated with drawings of floor beams.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Need roof beam support design is progressing. </a:t>
            </a:r>
          </a:p>
          <a:p>
            <a:pPr lvl="1">
              <a:spcBef>
                <a:spcPts val="0"/>
              </a:spcBef>
            </a:pPr>
            <a:r>
              <a:rPr lang="en-US" dirty="0"/>
              <a:t>Analysis plan one-pager for the railing was submitted.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Decision to use 3 sections of steel beams for the floor support at cryostat ends.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Need agreement with cryostat on connections.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B4AC7A-16EC-F7AD-C0DB-B1F715E8E101}"/>
              </a:ext>
            </a:extLst>
          </p:cNvPr>
          <p:cNvGrpSpPr/>
          <p:nvPr/>
        </p:nvGrpSpPr>
        <p:grpSpPr>
          <a:xfrm>
            <a:off x="8745971" y="347615"/>
            <a:ext cx="3323152" cy="849980"/>
            <a:chOff x="2012247" y="5453010"/>
            <a:chExt cx="6818836" cy="12580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58ADB3-A81B-5E86-5B19-E2ACAFC17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1349"/>
            <a:stretch/>
          </p:blipFill>
          <p:spPr>
            <a:xfrm>
              <a:off x="3292578" y="5453010"/>
              <a:ext cx="5538505" cy="80251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DA9D71-B820-B43A-6A47-75E1C78ECF4C}"/>
                </a:ext>
              </a:extLst>
            </p:cNvPr>
            <p:cNvSpPr txBox="1"/>
            <p:nvPr/>
          </p:nvSpPr>
          <p:spPr>
            <a:xfrm>
              <a:off x="2012247" y="6255521"/>
              <a:ext cx="6818836" cy="45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Walking surface on the cryostat roof</a:t>
              </a:r>
            </a:p>
          </p:txBody>
        </p:sp>
      </p:grp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Decking, railings, hardware, and beam clamps are COTS.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Railing support clamp are LCTA, build to print with two simple jet cut steel plates. Expected cost 30k so will need bid. Floor support I-Beams will be a LCTA bid.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Do we order the steel support beams with the stairs and walkways or the flooring?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930593"/>
              </p:ext>
            </p:extLst>
          </p:nvPr>
        </p:nvGraphicFramePr>
        <p:xfrm>
          <a:off x="422156" y="1870809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0000252216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Early 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12/24/24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0000252246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12/1/24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0000252276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Analysis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0000252309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mm/dd/</a:t>
                      </a:r>
                      <a:r>
                        <a:rPr lang="en-US" sz="1600" dirty="0" err="1"/>
                        <a:t>yy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0000252339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12/1/24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0000252399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9"/>
                        </a:rPr>
                        <a:t>0000252429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edms.cern.ch</a:t>
            </a:r>
            <a:r>
              <a:rPr lang="en-US" sz="1400" dirty="0"/>
              <a:t>/project/CERN-0000252185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754326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dirty="0"/>
                <a:t>Install the false floor and the fall prevention barriers on the top of the cryostat in the South Cavern</a:t>
              </a:r>
            </a:p>
            <a:p>
              <a:pPr algn="ctr"/>
              <a:r>
                <a:rPr lang="en-US" dirty="0"/>
                <a:t>25-June-26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60d – 3mo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30-June-25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427364"/>
              <a:ext cx="13570" cy="19799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8273041" y="6368728"/>
            <a:ext cx="26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January 2025</a:t>
            </a:r>
          </a:p>
        </p:txBody>
      </p:sp>
    </p:spTree>
    <p:extLst>
      <p:ext uri="{BB962C8B-B14F-4D97-AF65-F5344CB8AC3E}">
        <p14:creationId xmlns:p14="http://schemas.microsoft.com/office/powerpoint/2010/main" val="402504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7211</TotalTime>
  <Words>235</Words>
  <Application>Microsoft Macintosh PowerPoint</Application>
  <PresentationFormat>Widescreen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FD2 Cryostat Decking and Railings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Stewart, James</dc:creator>
  <cp:lastModifiedBy>Stewart, James</cp:lastModifiedBy>
  <cp:revision>19</cp:revision>
  <dcterms:created xsi:type="dcterms:W3CDTF">2024-10-15T11:57:25Z</dcterms:created>
  <dcterms:modified xsi:type="dcterms:W3CDTF">2024-11-19T14:27:28Z</dcterms:modified>
</cp:coreProperties>
</file>