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  <p:sldMasterId id="2147483661" r:id="rId5"/>
  </p:sldMasterIdLst>
  <p:notesMasterIdLst>
    <p:notesMasterId r:id="rId9"/>
  </p:notesMasterIdLst>
  <p:handoutMasterIdLst>
    <p:handoutMasterId r:id="rId10"/>
  </p:handoutMasterIdLst>
  <p:sldIdLst>
    <p:sldId id="263" r:id="rId6"/>
    <p:sldId id="2353" r:id="rId7"/>
    <p:sldId id="2354" r:id="rId8"/>
  </p:sldIdLst>
  <p:sldSz cx="12192000" cy="6858000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88" userDrawn="1">
          <p15:clr>
            <a:srgbClr val="A4A3A4"/>
          </p15:clr>
        </p15:guide>
        <p15:guide id="2" orient="horz" pos="4186" userDrawn="1">
          <p15:clr>
            <a:srgbClr val="A4A3A4"/>
          </p15:clr>
        </p15:guide>
        <p15:guide id="3" orient="horz" pos="3394" userDrawn="1">
          <p15:clr>
            <a:srgbClr val="A4A3A4"/>
          </p15:clr>
        </p15:guide>
        <p15:guide id="4" orient="horz" pos="777" userDrawn="1">
          <p15:clr>
            <a:srgbClr val="A4A3A4"/>
          </p15:clr>
        </p15:guide>
        <p15:guide id="5" orient="horz" pos="1749" userDrawn="1">
          <p15:clr>
            <a:srgbClr val="A4A3A4"/>
          </p15:clr>
        </p15:guide>
        <p15:guide id="6" orient="horz" pos="457" userDrawn="1">
          <p15:clr>
            <a:srgbClr val="A4A3A4"/>
          </p15:clr>
        </p15:guide>
        <p15:guide id="7" pos="380" userDrawn="1">
          <p15:clr>
            <a:srgbClr val="A4A3A4"/>
          </p15:clr>
        </p15:guide>
        <p15:guide id="8" pos="734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aine G Mccluskey" initials="EGM" lastIdx="1" clrIdx="0">
    <p:extLst>
      <p:ext uri="{19B8F6BF-5375-455C-9EA6-DF929625EA0E}">
        <p15:presenceInfo xmlns:p15="http://schemas.microsoft.com/office/powerpoint/2012/main" userId="S::mccluskey@services.fnal.gov::df1c1e58-44d7-473b-87b2-c09fd2ed5497" providerId="AD"/>
      </p:ext>
    </p:extLst>
  </p:cmAuthor>
  <p:cmAuthor id="2" name="Jolie" initials="J" lastIdx="9" clrIdx="1">
    <p:extLst>
      <p:ext uri="{19B8F6BF-5375-455C-9EA6-DF929625EA0E}">
        <p15:presenceInfo xmlns:p15="http://schemas.microsoft.com/office/powerpoint/2012/main" userId="S::jrmacier@services.fnal.gov::092693b1-a69a-4339-83de-6650eb6d6f2f" providerId="AD"/>
      </p:ext>
    </p:extLst>
  </p:cmAuthor>
  <p:cmAuthor id="3" name="Robert J. O'Sullivan" initials="RO" lastIdx="16" clrIdx="2">
    <p:extLst>
      <p:ext uri="{19B8F6BF-5375-455C-9EA6-DF929625EA0E}">
        <p15:presenceInfo xmlns:p15="http://schemas.microsoft.com/office/powerpoint/2012/main" userId="S::bobo@services.fnal.gov::8ce1a7f3-f269-4c60-9a24-0f7b697dbfc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6767"/>
    <a:srgbClr val="63666A"/>
    <a:srgbClr val="00FF00"/>
    <a:srgbClr val="4F81BD"/>
    <a:srgbClr val="F79646"/>
    <a:srgbClr val="FFFF99"/>
    <a:srgbClr val="C0504D"/>
    <a:srgbClr val="004C97"/>
    <a:srgbClr val="00B5E2"/>
    <a:srgbClr val="5A5A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25A9AE-59E9-40DA-B34A-8F8BB8BBCFFD}" v="4" dt="2024-11-19T14:29:23.2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50" y="162"/>
      </p:cViewPr>
      <p:guideLst>
        <p:guide orient="horz" pos="988"/>
        <p:guide orient="horz" pos="4186"/>
        <p:guide orient="horz" pos="3394"/>
        <p:guide orient="horz" pos="777"/>
        <p:guide orient="horz" pos="1749"/>
        <p:guide orient="horz" pos="457"/>
        <p:guide pos="380"/>
        <p:guide pos="73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iak, Nicholas" userId="b184252a-bf95-4878-924f-b9fe6bfdae1c" providerId="ADAL" clId="{F1355ADD-5119-49F5-8C9E-51E3317D5BEE}"/>
    <pc:docChg chg="undo custSel addSld delSld modSld sldOrd">
      <pc:chgData name="Joniak, Nicholas" userId="b184252a-bf95-4878-924f-b9fe6bfdae1c" providerId="ADAL" clId="{F1355ADD-5119-49F5-8C9E-51E3317D5BEE}" dt="2024-05-07T13:41:48.075" v="3760" actId="47"/>
      <pc:docMkLst>
        <pc:docMk/>
      </pc:docMkLst>
      <pc:sldChg chg="del">
        <pc:chgData name="Joniak, Nicholas" userId="b184252a-bf95-4878-924f-b9fe6bfdae1c" providerId="ADAL" clId="{F1355ADD-5119-49F5-8C9E-51E3317D5BEE}" dt="2024-05-06T19:21:42.718" v="1539" actId="47"/>
        <pc:sldMkLst>
          <pc:docMk/>
          <pc:sldMk cId="781727393" sldId="2322"/>
        </pc:sldMkLst>
      </pc:sldChg>
      <pc:sldChg chg="del">
        <pc:chgData name="Joniak, Nicholas" userId="b184252a-bf95-4878-924f-b9fe6bfdae1c" providerId="ADAL" clId="{F1355ADD-5119-49F5-8C9E-51E3317D5BEE}" dt="2024-05-06T19:21:43.421" v="1541" actId="47"/>
        <pc:sldMkLst>
          <pc:docMk/>
          <pc:sldMk cId="848699979" sldId="2323"/>
        </pc:sldMkLst>
      </pc:sldChg>
      <pc:sldChg chg="del">
        <pc:chgData name="Joniak, Nicholas" userId="b184252a-bf95-4878-924f-b9fe6bfdae1c" providerId="ADAL" clId="{F1355ADD-5119-49F5-8C9E-51E3317D5BEE}" dt="2024-05-06T19:21:43.808" v="1542" actId="47"/>
        <pc:sldMkLst>
          <pc:docMk/>
          <pc:sldMk cId="4261292562" sldId="2324"/>
        </pc:sldMkLst>
      </pc:sldChg>
      <pc:sldChg chg="del">
        <pc:chgData name="Joniak, Nicholas" userId="b184252a-bf95-4878-924f-b9fe6bfdae1c" providerId="ADAL" clId="{F1355ADD-5119-49F5-8C9E-51E3317D5BEE}" dt="2024-05-06T19:21:42.986" v="1540" actId="47"/>
        <pc:sldMkLst>
          <pc:docMk/>
          <pc:sldMk cId="2238373351" sldId="2325"/>
        </pc:sldMkLst>
      </pc:sldChg>
      <pc:sldChg chg="del">
        <pc:chgData name="Joniak, Nicholas" userId="b184252a-bf95-4878-924f-b9fe6bfdae1c" providerId="ADAL" clId="{F1355ADD-5119-49F5-8C9E-51E3317D5BEE}" dt="2024-05-06T19:21:45.075" v="1543" actId="47"/>
        <pc:sldMkLst>
          <pc:docMk/>
          <pc:sldMk cId="3795460633" sldId="2326"/>
        </pc:sldMkLst>
      </pc:sldChg>
      <pc:sldChg chg="addSp delSp modSp new mod ord modAnim">
        <pc:chgData name="Joniak, Nicholas" userId="b184252a-bf95-4878-924f-b9fe6bfdae1c" providerId="ADAL" clId="{F1355ADD-5119-49F5-8C9E-51E3317D5BEE}" dt="2024-05-07T13:30:59.618" v="3447"/>
        <pc:sldMkLst>
          <pc:docMk/>
          <pc:sldMk cId="1357707328" sldId="2327"/>
        </pc:sldMkLst>
        <pc:spChg chg="mod">
          <ac:chgData name="Joniak, Nicholas" userId="b184252a-bf95-4878-924f-b9fe6bfdae1c" providerId="ADAL" clId="{F1355ADD-5119-49F5-8C9E-51E3317D5BEE}" dt="2024-05-06T18:58:13.850" v="31" actId="20577"/>
          <ac:spMkLst>
            <pc:docMk/>
            <pc:sldMk cId="1357707328" sldId="2327"/>
            <ac:spMk id="2" creationId="{4B581F1A-5D00-6BB2-CB9D-AF3C4EDFCF32}"/>
          </ac:spMkLst>
        </pc:spChg>
        <pc:spChg chg="mod">
          <ac:chgData name="Joniak, Nicholas" userId="b184252a-bf95-4878-924f-b9fe6bfdae1c" providerId="ADAL" clId="{F1355ADD-5119-49F5-8C9E-51E3317D5BEE}" dt="2024-05-07T13:25:14.440" v="3392" actId="20577"/>
          <ac:spMkLst>
            <pc:docMk/>
            <pc:sldMk cId="1357707328" sldId="2327"/>
            <ac:spMk id="5" creationId="{C0C30940-D093-8CF8-EC94-7E8DA8CC918A}"/>
          </ac:spMkLst>
        </pc:spChg>
        <pc:spChg chg="del">
          <ac:chgData name="Joniak, Nicholas" userId="b184252a-bf95-4878-924f-b9fe6bfdae1c" providerId="ADAL" clId="{F1355ADD-5119-49F5-8C9E-51E3317D5BEE}" dt="2024-05-06T18:58:45.240" v="32" actId="22"/>
          <ac:spMkLst>
            <pc:docMk/>
            <pc:sldMk cId="1357707328" sldId="2327"/>
            <ac:spMk id="6" creationId="{8DD2FE92-B537-E18A-74E5-339B3DD6B8C1}"/>
          </ac:spMkLst>
        </pc:spChg>
        <pc:spChg chg="add mod">
          <ac:chgData name="Joniak, Nicholas" userId="b184252a-bf95-4878-924f-b9fe6bfdae1c" providerId="ADAL" clId="{F1355ADD-5119-49F5-8C9E-51E3317D5BEE}" dt="2024-05-07T13:25:31.190" v="3397" actId="1076"/>
          <ac:spMkLst>
            <pc:docMk/>
            <pc:sldMk cId="1357707328" sldId="2327"/>
            <ac:spMk id="11" creationId="{4C82E77E-7D1E-9566-2EBB-7B7F52D5F64A}"/>
          </ac:spMkLst>
        </pc:spChg>
        <pc:spChg chg="add mod">
          <ac:chgData name="Joniak, Nicholas" userId="b184252a-bf95-4878-924f-b9fe6bfdae1c" providerId="ADAL" clId="{F1355ADD-5119-49F5-8C9E-51E3317D5BEE}" dt="2024-05-07T13:30:55.224" v="3446" actId="164"/>
          <ac:spMkLst>
            <pc:docMk/>
            <pc:sldMk cId="1357707328" sldId="2327"/>
            <ac:spMk id="12" creationId="{E273FB47-B641-E6F7-EEE1-D10E92E72DF7}"/>
          </ac:spMkLst>
        </pc:spChg>
        <pc:spChg chg="add mod">
          <ac:chgData name="Joniak, Nicholas" userId="b184252a-bf95-4878-924f-b9fe6bfdae1c" providerId="ADAL" clId="{F1355ADD-5119-49F5-8C9E-51E3317D5BEE}" dt="2024-05-07T13:30:55.224" v="3446" actId="164"/>
          <ac:spMkLst>
            <pc:docMk/>
            <pc:sldMk cId="1357707328" sldId="2327"/>
            <ac:spMk id="13" creationId="{5C05043E-8213-D4D7-DC69-4E1C821E72FE}"/>
          </ac:spMkLst>
        </pc:spChg>
        <pc:spChg chg="add mod">
          <ac:chgData name="Joniak, Nicholas" userId="b184252a-bf95-4878-924f-b9fe6bfdae1c" providerId="ADAL" clId="{F1355ADD-5119-49F5-8C9E-51E3317D5BEE}" dt="2024-05-07T13:30:55.224" v="3446" actId="164"/>
          <ac:spMkLst>
            <pc:docMk/>
            <pc:sldMk cId="1357707328" sldId="2327"/>
            <ac:spMk id="14" creationId="{415A6D63-3ACE-BFE7-5470-6981E92C37D8}"/>
          </ac:spMkLst>
        </pc:spChg>
        <pc:spChg chg="add mod">
          <ac:chgData name="Joniak, Nicholas" userId="b184252a-bf95-4878-924f-b9fe6bfdae1c" providerId="ADAL" clId="{F1355ADD-5119-49F5-8C9E-51E3317D5BEE}" dt="2024-05-07T13:30:55.224" v="3446" actId="164"/>
          <ac:spMkLst>
            <pc:docMk/>
            <pc:sldMk cId="1357707328" sldId="2327"/>
            <ac:spMk id="15" creationId="{1637DC04-F7C0-1DDA-BA92-A558E060231E}"/>
          </ac:spMkLst>
        </pc:spChg>
        <pc:spChg chg="add mod">
          <ac:chgData name="Joniak, Nicholas" userId="b184252a-bf95-4878-924f-b9fe6bfdae1c" providerId="ADAL" clId="{F1355ADD-5119-49F5-8C9E-51E3317D5BEE}" dt="2024-05-07T13:30:55.224" v="3446" actId="164"/>
          <ac:spMkLst>
            <pc:docMk/>
            <pc:sldMk cId="1357707328" sldId="2327"/>
            <ac:spMk id="16" creationId="{DD9E4FC4-5D16-4929-61BF-C615080A8ECE}"/>
          </ac:spMkLst>
        </pc:spChg>
        <pc:spChg chg="add mod">
          <ac:chgData name="Joniak, Nicholas" userId="b184252a-bf95-4878-924f-b9fe6bfdae1c" providerId="ADAL" clId="{F1355ADD-5119-49F5-8C9E-51E3317D5BEE}" dt="2024-05-07T13:30:55.224" v="3446" actId="164"/>
          <ac:spMkLst>
            <pc:docMk/>
            <pc:sldMk cId="1357707328" sldId="2327"/>
            <ac:spMk id="17" creationId="{6E9F7D8E-B39D-0BD0-4858-2AD30D96DEF8}"/>
          </ac:spMkLst>
        </pc:spChg>
        <pc:spChg chg="add mod">
          <ac:chgData name="Joniak, Nicholas" userId="b184252a-bf95-4878-924f-b9fe6bfdae1c" providerId="ADAL" clId="{F1355ADD-5119-49F5-8C9E-51E3317D5BEE}" dt="2024-05-07T13:30:55.224" v="3446" actId="164"/>
          <ac:spMkLst>
            <pc:docMk/>
            <pc:sldMk cId="1357707328" sldId="2327"/>
            <ac:spMk id="18" creationId="{008D3628-6B46-97C4-72B1-765D3162E836}"/>
          </ac:spMkLst>
        </pc:spChg>
        <pc:spChg chg="add mod">
          <ac:chgData name="Joniak, Nicholas" userId="b184252a-bf95-4878-924f-b9fe6bfdae1c" providerId="ADAL" clId="{F1355ADD-5119-49F5-8C9E-51E3317D5BEE}" dt="2024-05-07T13:30:55.224" v="3446" actId="164"/>
          <ac:spMkLst>
            <pc:docMk/>
            <pc:sldMk cId="1357707328" sldId="2327"/>
            <ac:spMk id="19" creationId="{5DFFCF79-045A-2A52-D5A1-18203DF7F8D3}"/>
          </ac:spMkLst>
        </pc:spChg>
        <pc:spChg chg="add mod">
          <ac:chgData name="Joniak, Nicholas" userId="b184252a-bf95-4878-924f-b9fe6bfdae1c" providerId="ADAL" clId="{F1355ADD-5119-49F5-8C9E-51E3317D5BEE}" dt="2024-05-07T13:30:55.224" v="3446" actId="164"/>
          <ac:spMkLst>
            <pc:docMk/>
            <pc:sldMk cId="1357707328" sldId="2327"/>
            <ac:spMk id="20" creationId="{70450EAB-CAE7-031C-4C13-E6C7611EEF8B}"/>
          </ac:spMkLst>
        </pc:spChg>
        <pc:spChg chg="add mod">
          <ac:chgData name="Joniak, Nicholas" userId="b184252a-bf95-4878-924f-b9fe6bfdae1c" providerId="ADAL" clId="{F1355ADD-5119-49F5-8C9E-51E3317D5BEE}" dt="2024-05-07T13:30:55.224" v="3446" actId="164"/>
          <ac:spMkLst>
            <pc:docMk/>
            <pc:sldMk cId="1357707328" sldId="2327"/>
            <ac:spMk id="21" creationId="{3547046D-314A-CAA5-FDC7-BBD41469FDFA}"/>
          </ac:spMkLst>
        </pc:spChg>
        <pc:spChg chg="add mod">
          <ac:chgData name="Joniak, Nicholas" userId="b184252a-bf95-4878-924f-b9fe6bfdae1c" providerId="ADAL" clId="{F1355ADD-5119-49F5-8C9E-51E3317D5BEE}" dt="2024-05-07T13:30:55.224" v="3446" actId="164"/>
          <ac:spMkLst>
            <pc:docMk/>
            <pc:sldMk cId="1357707328" sldId="2327"/>
            <ac:spMk id="22" creationId="{B6C2DF6C-1996-4803-F8A4-1367F2973B69}"/>
          </ac:spMkLst>
        </pc:spChg>
        <pc:spChg chg="add mod">
          <ac:chgData name="Joniak, Nicholas" userId="b184252a-bf95-4878-924f-b9fe6bfdae1c" providerId="ADAL" clId="{F1355ADD-5119-49F5-8C9E-51E3317D5BEE}" dt="2024-05-07T13:30:55.224" v="3446" actId="164"/>
          <ac:spMkLst>
            <pc:docMk/>
            <pc:sldMk cId="1357707328" sldId="2327"/>
            <ac:spMk id="23" creationId="{54EE9066-3E5C-BAD6-EA17-FFDC7C56DE0A}"/>
          </ac:spMkLst>
        </pc:spChg>
        <pc:spChg chg="add mod">
          <ac:chgData name="Joniak, Nicholas" userId="b184252a-bf95-4878-924f-b9fe6bfdae1c" providerId="ADAL" clId="{F1355ADD-5119-49F5-8C9E-51E3317D5BEE}" dt="2024-05-07T13:30:55.224" v="3446" actId="164"/>
          <ac:spMkLst>
            <pc:docMk/>
            <pc:sldMk cId="1357707328" sldId="2327"/>
            <ac:spMk id="24" creationId="{E4A0F1E0-BF05-8409-4669-59CDF8DEA803}"/>
          </ac:spMkLst>
        </pc:spChg>
        <pc:grpChg chg="add mod">
          <ac:chgData name="Joniak, Nicholas" userId="b184252a-bf95-4878-924f-b9fe6bfdae1c" providerId="ADAL" clId="{F1355ADD-5119-49F5-8C9E-51E3317D5BEE}" dt="2024-05-07T13:30:55.224" v="3446" actId="164"/>
          <ac:grpSpMkLst>
            <pc:docMk/>
            <pc:sldMk cId="1357707328" sldId="2327"/>
            <ac:grpSpMk id="25" creationId="{CB84E0CA-04F9-0E12-6D4C-29A7875497B6}"/>
          </ac:grpSpMkLst>
        </pc:grpChg>
        <pc:picChg chg="add mod ord">
          <ac:chgData name="Joniak, Nicholas" userId="b184252a-bf95-4878-924f-b9fe6bfdae1c" providerId="ADAL" clId="{F1355ADD-5119-49F5-8C9E-51E3317D5BEE}" dt="2024-05-07T13:26:57.491" v="3440" actId="1076"/>
          <ac:picMkLst>
            <pc:docMk/>
            <pc:sldMk cId="1357707328" sldId="2327"/>
            <ac:picMk id="9" creationId="{F2FC48D4-C063-F95B-8FD1-26A131BA1E10}"/>
          </ac:picMkLst>
        </pc:picChg>
        <pc:picChg chg="add mod">
          <ac:chgData name="Joniak, Nicholas" userId="b184252a-bf95-4878-924f-b9fe6bfdae1c" providerId="ADAL" clId="{F1355ADD-5119-49F5-8C9E-51E3317D5BEE}" dt="2024-05-07T13:25:18.845" v="3393" actId="14100"/>
          <ac:picMkLst>
            <pc:docMk/>
            <pc:sldMk cId="1357707328" sldId="2327"/>
            <ac:picMk id="10" creationId="{E6D92A04-D041-012F-6D49-AC93AC8EC29B}"/>
          </ac:picMkLst>
        </pc:picChg>
      </pc:sldChg>
      <pc:sldChg chg="addSp delSp modSp add mod">
        <pc:chgData name="Joniak, Nicholas" userId="b184252a-bf95-4878-924f-b9fe6bfdae1c" providerId="ADAL" clId="{F1355ADD-5119-49F5-8C9E-51E3317D5BEE}" dt="2024-05-07T13:39:17.528" v="3705" actId="1076"/>
        <pc:sldMkLst>
          <pc:docMk/>
          <pc:sldMk cId="2011250471" sldId="2328"/>
        </pc:sldMkLst>
        <pc:spChg chg="mod">
          <ac:chgData name="Joniak, Nicholas" userId="b184252a-bf95-4878-924f-b9fe6bfdae1c" providerId="ADAL" clId="{F1355ADD-5119-49F5-8C9E-51E3317D5BEE}" dt="2024-05-06T19:03:48.380" v="652" actId="5793"/>
          <ac:spMkLst>
            <pc:docMk/>
            <pc:sldMk cId="2011250471" sldId="2328"/>
            <ac:spMk id="2" creationId="{4B581F1A-5D00-6BB2-CB9D-AF3C4EDFCF32}"/>
          </ac:spMkLst>
        </pc:spChg>
        <pc:spChg chg="mod">
          <ac:chgData name="Joniak, Nicholas" userId="b184252a-bf95-4878-924f-b9fe6bfdae1c" providerId="ADAL" clId="{F1355ADD-5119-49F5-8C9E-51E3317D5BEE}" dt="2024-05-07T13:38:41.862" v="3676" actId="14100"/>
          <ac:spMkLst>
            <pc:docMk/>
            <pc:sldMk cId="2011250471" sldId="2328"/>
            <ac:spMk id="5" creationId="{C0C30940-D093-8CF8-EC94-7E8DA8CC918A}"/>
          </ac:spMkLst>
        </pc:spChg>
        <pc:spChg chg="add del mod">
          <ac:chgData name="Joniak, Nicholas" userId="b184252a-bf95-4878-924f-b9fe6bfdae1c" providerId="ADAL" clId="{F1355ADD-5119-49F5-8C9E-51E3317D5BEE}" dt="2024-05-06T19:02:53.576" v="631" actId="22"/>
          <ac:spMkLst>
            <pc:docMk/>
            <pc:sldMk cId="2011250471" sldId="2328"/>
            <ac:spMk id="8" creationId="{737BED87-27DA-7039-9D3F-C885920E8188}"/>
          </ac:spMkLst>
        </pc:spChg>
        <pc:spChg chg="add del mod">
          <ac:chgData name="Joniak, Nicholas" userId="b184252a-bf95-4878-924f-b9fe6bfdae1c" providerId="ADAL" clId="{F1355ADD-5119-49F5-8C9E-51E3317D5BEE}" dt="2024-05-06T19:30:01.402" v="2501" actId="478"/>
          <ac:spMkLst>
            <pc:docMk/>
            <pc:sldMk cId="2011250471" sldId="2328"/>
            <ac:spMk id="14" creationId="{9A7A9E80-12E9-C80C-7945-479014D4DF2C}"/>
          </ac:spMkLst>
        </pc:spChg>
        <pc:spChg chg="add del mod">
          <ac:chgData name="Joniak, Nicholas" userId="b184252a-bf95-4878-924f-b9fe6bfdae1c" providerId="ADAL" clId="{F1355ADD-5119-49F5-8C9E-51E3317D5BEE}" dt="2024-05-07T13:39:12.738" v="3703" actId="478"/>
          <ac:spMkLst>
            <pc:docMk/>
            <pc:sldMk cId="2011250471" sldId="2328"/>
            <ac:spMk id="18" creationId="{3C931067-3F95-9585-00C1-BDE1276F4C26}"/>
          </ac:spMkLst>
        </pc:spChg>
        <pc:spChg chg="add mod">
          <ac:chgData name="Joniak, Nicholas" userId="b184252a-bf95-4878-924f-b9fe6bfdae1c" providerId="ADAL" clId="{F1355ADD-5119-49F5-8C9E-51E3317D5BEE}" dt="2024-05-07T13:39:15.507" v="3704"/>
          <ac:spMkLst>
            <pc:docMk/>
            <pc:sldMk cId="2011250471" sldId="2328"/>
            <ac:spMk id="19" creationId="{D22C1EA5-3966-DB40-2C61-3B7D50D7B88E}"/>
          </ac:spMkLst>
        </pc:spChg>
        <pc:picChg chg="del">
          <ac:chgData name="Joniak, Nicholas" userId="b184252a-bf95-4878-924f-b9fe6bfdae1c" providerId="ADAL" clId="{F1355ADD-5119-49F5-8C9E-51E3317D5BEE}" dt="2024-05-06T19:02:19.464" v="611" actId="478"/>
          <ac:picMkLst>
            <pc:docMk/>
            <pc:sldMk cId="2011250471" sldId="2328"/>
            <ac:picMk id="9" creationId="{F2FC48D4-C063-F95B-8FD1-26A131BA1E10}"/>
          </ac:picMkLst>
        </pc:picChg>
        <pc:picChg chg="add mod ord">
          <ac:chgData name="Joniak, Nicholas" userId="b184252a-bf95-4878-924f-b9fe6bfdae1c" providerId="ADAL" clId="{F1355ADD-5119-49F5-8C9E-51E3317D5BEE}" dt="2024-05-07T13:38:52.951" v="3680" actId="1076"/>
          <ac:picMkLst>
            <pc:docMk/>
            <pc:sldMk cId="2011250471" sldId="2328"/>
            <ac:picMk id="11" creationId="{CD520D1E-08D9-9D8B-2A73-03F404A76823}"/>
          </ac:picMkLst>
        </pc:picChg>
        <pc:picChg chg="add del mod">
          <ac:chgData name="Joniak, Nicholas" userId="b184252a-bf95-4878-924f-b9fe6bfdae1c" providerId="ADAL" clId="{F1355ADD-5119-49F5-8C9E-51E3317D5BEE}" dt="2024-05-06T19:03:49.806" v="653" actId="478"/>
          <ac:picMkLst>
            <pc:docMk/>
            <pc:sldMk cId="2011250471" sldId="2328"/>
            <ac:picMk id="13" creationId="{83EAF9C4-FD76-F970-252A-1F0ED3BC2DED}"/>
          </ac:picMkLst>
        </pc:picChg>
        <pc:picChg chg="add mod">
          <ac:chgData name="Joniak, Nicholas" userId="b184252a-bf95-4878-924f-b9fe6bfdae1c" providerId="ADAL" clId="{F1355ADD-5119-49F5-8C9E-51E3317D5BEE}" dt="2024-05-07T13:39:17.528" v="3705" actId="1076"/>
          <ac:picMkLst>
            <pc:docMk/>
            <pc:sldMk cId="2011250471" sldId="2328"/>
            <ac:picMk id="17" creationId="{9A0613AB-6E2E-3E76-FDDE-2E1A34167AF6}"/>
          </ac:picMkLst>
        </pc:picChg>
        <pc:cxnChg chg="add del mod">
          <ac:chgData name="Joniak, Nicholas" userId="b184252a-bf95-4878-924f-b9fe6bfdae1c" providerId="ADAL" clId="{F1355ADD-5119-49F5-8C9E-51E3317D5BEE}" dt="2024-05-06T19:30:01.402" v="2501" actId="478"/>
          <ac:cxnSpMkLst>
            <pc:docMk/>
            <pc:sldMk cId="2011250471" sldId="2328"/>
            <ac:cxnSpMk id="15" creationId="{8F093F7F-9124-76A7-0491-56F467417AB1}"/>
          </ac:cxnSpMkLst>
        </pc:cxnChg>
      </pc:sldChg>
      <pc:sldChg chg="addSp delSp modSp add mod">
        <pc:chgData name="Joniak, Nicholas" userId="b184252a-bf95-4878-924f-b9fe6bfdae1c" providerId="ADAL" clId="{F1355ADD-5119-49F5-8C9E-51E3317D5BEE}" dt="2024-05-07T13:39:08.821" v="3702" actId="1035"/>
        <pc:sldMkLst>
          <pc:docMk/>
          <pc:sldMk cId="2579316237" sldId="2329"/>
        </pc:sldMkLst>
        <pc:spChg chg="mod">
          <ac:chgData name="Joniak, Nicholas" userId="b184252a-bf95-4878-924f-b9fe6bfdae1c" providerId="ADAL" clId="{F1355ADD-5119-49F5-8C9E-51E3317D5BEE}" dt="2024-05-06T19:10:35.201" v="988" actId="5793"/>
          <ac:spMkLst>
            <pc:docMk/>
            <pc:sldMk cId="2579316237" sldId="2329"/>
            <ac:spMk id="2" creationId="{4B581F1A-5D00-6BB2-CB9D-AF3C4EDFCF32}"/>
          </ac:spMkLst>
        </pc:spChg>
        <pc:spChg chg="mod">
          <ac:chgData name="Joniak, Nicholas" userId="b184252a-bf95-4878-924f-b9fe6bfdae1c" providerId="ADAL" clId="{F1355ADD-5119-49F5-8C9E-51E3317D5BEE}" dt="2024-05-07T13:38:04.196" v="3585" actId="14"/>
          <ac:spMkLst>
            <pc:docMk/>
            <pc:sldMk cId="2579316237" sldId="2329"/>
            <ac:spMk id="5" creationId="{C0C30940-D093-8CF8-EC94-7E8DA8CC918A}"/>
          </ac:spMkLst>
        </pc:spChg>
        <pc:spChg chg="add del mod">
          <ac:chgData name="Joniak, Nicholas" userId="b184252a-bf95-4878-924f-b9fe6bfdae1c" providerId="ADAL" clId="{F1355ADD-5119-49F5-8C9E-51E3317D5BEE}" dt="2024-05-06T19:07:02.263" v="796"/>
          <ac:spMkLst>
            <pc:docMk/>
            <pc:sldMk cId="2579316237" sldId="2329"/>
            <ac:spMk id="8" creationId="{D77AFEE7-6DAD-8CE9-A530-40E3D0878D87}"/>
          </ac:spMkLst>
        </pc:spChg>
        <pc:spChg chg="add mod">
          <ac:chgData name="Joniak, Nicholas" userId="b184252a-bf95-4878-924f-b9fe6bfdae1c" providerId="ADAL" clId="{F1355ADD-5119-49F5-8C9E-51E3317D5BEE}" dt="2024-05-07T13:39:08.821" v="3702" actId="1035"/>
          <ac:spMkLst>
            <pc:docMk/>
            <pc:sldMk cId="2579316237" sldId="2329"/>
            <ac:spMk id="12" creationId="{E3EA72EF-FBBA-4F1F-777B-AFD3220FE8F7}"/>
          </ac:spMkLst>
        </pc:spChg>
        <pc:picChg chg="add mod">
          <ac:chgData name="Joniak, Nicholas" userId="b184252a-bf95-4878-924f-b9fe6bfdae1c" providerId="ADAL" clId="{F1355ADD-5119-49F5-8C9E-51E3317D5BEE}" dt="2024-05-07T13:39:08.821" v="3702" actId="1035"/>
          <ac:picMkLst>
            <pc:docMk/>
            <pc:sldMk cId="2579316237" sldId="2329"/>
            <ac:picMk id="9" creationId="{83EAF9C4-FD76-F970-252A-1F0ED3BC2DED}"/>
          </ac:picMkLst>
        </pc:picChg>
        <pc:picChg chg="add mod">
          <ac:chgData name="Joniak, Nicholas" userId="b184252a-bf95-4878-924f-b9fe6bfdae1c" providerId="ADAL" clId="{F1355ADD-5119-49F5-8C9E-51E3317D5BEE}" dt="2024-05-07T13:39:08.821" v="3702" actId="1035"/>
          <ac:picMkLst>
            <pc:docMk/>
            <pc:sldMk cId="2579316237" sldId="2329"/>
            <ac:picMk id="10" creationId="{6E40CFE7-BC89-3536-A508-B49BCD76123A}"/>
          </ac:picMkLst>
        </pc:picChg>
        <pc:picChg chg="del">
          <ac:chgData name="Joniak, Nicholas" userId="b184252a-bf95-4878-924f-b9fe6bfdae1c" providerId="ADAL" clId="{F1355ADD-5119-49F5-8C9E-51E3317D5BEE}" dt="2024-05-06T19:06:59.580" v="794" actId="478"/>
          <ac:picMkLst>
            <pc:docMk/>
            <pc:sldMk cId="2579316237" sldId="2329"/>
            <ac:picMk id="11" creationId="{CD520D1E-08D9-9D8B-2A73-03F404A76823}"/>
          </ac:picMkLst>
        </pc:picChg>
        <pc:picChg chg="del">
          <ac:chgData name="Joniak, Nicholas" userId="b184252a-bf95-4878-924f-b9fe6bfdae1c" providerId="ADAL" clId="{F1355ADD-5119-49F5-8C9E-51E3317D5BEE}" dt="2024-05-06T19:07:01.490" v="795" actId="21"/>
          <ac:picMkLst>
            <pc:docMk/>
            <pc:sldMk cId="2579316237" sldId="2329"/>
            <ac:picMk id="13" creationId="{83EAF9C4-FD76-F970-252A-1F0ED3BC2DED}"/>
          </ac:picMkLst>
        </pc:picChg>
      </pc:sldChg>
      <pc:sldChg chg="addSp delSp modSp add mod">
        <pc:chgData name="Joniak, Nicholas" userId="b184252a-bf95-4878-924f-b9fe6bfdae1c" providerId="ADAL" clId="{F1355ADD-5119-49F5-8C9E-51E3317D5BEE}" dt="2024-05-06T19:15:37.262" v="1309" actId="20577"/>
        <pc:sldMkLst>
          <pc:docMk/>
          <pc:sldMk cId="4277339619" sldId="2330"/>
        </pc:sldMkLst>
        <pc:spChg chg="mod">
          <ac:chgData name="Joniak, Nicholas" userId="b184252a-bf95-4878-924f-b9fe6bfdae1c" providerId="ADAL" clId="{F1355ADD-5119-49F5-8C9E-51E3317D5BEE}" dt="2024-05-06T19:12:30.222" v="1130" actId="5793"/>
          <ac:spMkLst>
            <pc:docMk/>
            <pc:sldMk cId="4277339619" sldId="2330"/>
            <ac:spMk id="2" creationId="{4B581F1A-5D00-6BB2-CB9D-AF3C4EDFCF32}"/>
          </ac:spMkLst>
        </pc:spChg>
        <pc:spChg chg="mod">
          <ac:chgData name="Joniak, Nicholas" userId="b184252a-bf95-4878-924f-b9fe6bfdae1c" providerId="ADAL" clId="{F1355ADD-5119-49F5-8C9E-51E3317D5BEE}" dt="2024-05-06T19:15:37.262" v="1309" actId="20577"/>
          <ac:spMkLst>
            <pc:docMk/>
            <pc:sldMk cId="4277339619" sldId="2330"/>
            <ac:spMk id="5" creationId="{C0C30940-D093-8CF8-EC94-7E8DA8CC918A}"/>
          </ac:spMkLst>
        </pc:spChg>
        <pc:spChg chg="add del mod">
          <ac:chgData name="Joniak, Nicholas" userId="b184252a-bf95-4878-924f-b9fe6bfdae1c" providerId="ADAL" clId="{F1355ADD-5119-49F5-8C9E-51E3317D5BEE}" dt="2024-05-06T19:03:42.048" v="639" actId="22"/>
          <ac:spMkLst>
            <pc:docMk/>
            <pc:sldMk cId="4277339619" sldId="2330"/>
            <ac:spMk id="8" creationId="{4F285EE5-D467-322C-5460-2A7408919FD8}"/>
          </ac:spMkLst>
        </pc:spChg>
        <pc:spChg chg="add del mod">
          <ac:chgData name="Joniak, Nicholas" userId="b184252a-bf95-4878-924f-b9fe6bfdae1c" providerId="ADAL" clId="{F1355ADD-5119-49F5-8C9E-51E3317D5BEE}" dt="2024-05-06T19:12:58.328" v="1132" actId="22"/>
          <ac:spMkLst>
            <pc:docMk/>
            <pc:sldMk cId="4277339619" sldId="2330"/>
            <ac:spMk id="14" creationId="{F38ECF45-A078-C078-3D8A-B3502E542803}"/>
          </ac:spMkLst>
        </pc:spChg>
        <pc:picChg chg="add del mod ord">
          <ac:chgData name="Joniak, Nicholas" userId="b184252a-bf95-4878-924f-b9fe6bfdae1c" providerId="ADAL" clId="{F1355ADD-5119-49F5-8C9E-51E3317D5BEE}" dt="2024-05-06T19:12:39.986" v="1131" actId="478"/>
          <ac:picMkLst>
            <pc:docMk/>
            <pc:sldMk cId="4277339619" sldId="2330"/>
            <ac:picMk id="10" creationId="{DBA9455F-8D76-F31A-01C7-654E052126F0}"/>
          </ac:picMkLst>
        </pc:picChg>
        <pc:picChg chg="del">
          <ac:chgData name="Joniak, Nicholas" userId="b184252a-bf95-4878-924f-b9fe6bfdae1c" providerId="ADAL" clId="{F1355ADD-5119-49F5-8C9E-51E3317D5BEE}" dt="2024-05-06T19:03:40.852" v="638" actId="478"/>
          <ac:picMkLst>
            <pc:docMk/>
            <pc:sldMk cId="4277339619" sldId="2330"/>
            <ac:picMk id="11" creationId="{CD520D1E-08D9-9D8B-2A73-03F404A76823}"/>
          </ac:picMkLst>
        </pc:picChg>
        <pc:picChg chg="del">
          <ac:chgData name="Joniak, Nicholas" userId="b184252a-bf95-4878-924f-b9fe6bfdae1c" providerId="ADAL" clId="{F1355ADD-5119-49F5-8C9E-51E3317D5BEE}" dt="2024-05-06T19:03:40.372" v="637" actId="478"/>
          <ac:picMkLst>
            <pc:docMk/>
            <pc:sldMk cId="4277339619" sldId="2330"/>
            <ac:picMk id="13" creationId="{83EAF9C4-FD76-F970-252A-1F0ED3BC2DED}"/>
          </ac:picMkLst>
        </pc:picChg>
        <pc:picChg chg="add mod ord">
          <ac:chgData name="Joniak, Nicholas" userId="b184252a-bf95-4878-924f-b9fe6bfdae1c" providerId="ADAL" clId="{F1355ADD-5119-49F5-8C9E-51E3317D5BEE}" dt="2024-05-06T19:13:00.453" v="1133" actId="1076"/>
          <ac:picMkLst>
            <pc:docMk/>
            <pc:sldMk cId="4277339619" sldId="2330"/>
            <ac:picMk id="16" creationId="{E2AA9C44-5A28-AB75-DCDE-686CE6A63602}"/>
          </ac:picMkLst>
        </pc:picChg>
        <pc:picChg chg="add mod">
          <ac:chgData name="Joniak, Nicholas" userId="b184252a-bf95-4878-924f-b9fe6bfdae1c" providerId="ADAL" clId="{F1355ADD-5119-49F5-8C9E-51E3317D5BEE}" dt="2024-05-06T19:14:17.371" v="1137" actId="1076"/>
          <ac:picMkLst>
            <pc:docMk/>
            <pc:sldMk cId="4277339619" sldId="2330"/>
            <ac:picMk id="18" creationId="{A4764363-997D-E3ED-8BDF-7966832466D6}"/>
          </ac:picMkLst>
        </pc:picChg>
      </pc:sldChg>
      <pc:sldChg chg="addSp delSp modSp add mod">
        <pc:chgData name="Joniak, Nicholas" userId="b184252a-bf95-4878-924f-b9fe6bfdae1c" providerId="ADAL" clId="{F1355ADD-5119-49F5-8C9E-51E3317D5BEE}" dt="2024-05-06T19:21:55.198" v="1552" actId="1076"/>
        <pc:sldMkLst>
          <pc:docMk/>
          <pc:sldMk cId="900182639" sldId="2331"/>
        </pc:sldMkLst>
        <pc:spChg chg="mod">
          <ac:chgData name="Joniak, Nicholas" userId="b184252a-bf95-4878-924f-b9fe6bfdae1c" providerId="ADAL" clId="{F1355ADD-5119-49F5-8C9E-51E3317D5BEE}" dt="2024-05-06T19:21:53.147" v="1551" actId="20577"/>
          <ac:spMkLst>
            <pc:docMk/>
            <pc:sldMk cId="900182639" sldId="2331"/>
            <ac:spMk id="2" creationId="{4B581F1A-5D00-6BB2-CB9D-AF3C4EDFCF32}"/>
          </ac:spMkLst>
        </pc:spChg>
        <pc:spChg chg="mod">
          <ac:chgData name="Joniak, Nicholas" userId="b184252a-bf95-4878-924f-b9fe6bfdae1c" providerId="ADAL" clId="{F1355ADD-5119-49F5-8C9E-51E3317D5BEE}" dt="2024-05-06T19:21:38.742" v="1538" actId="20577"/>
          <ac:spMkLst>
            <pc:docMk/>
            <pc:sldMk cId="900182639" sldId="2331"/>
            <ac:spMk id="5" creationId="{C0C30940-D093-8CF8-EC94-7E8DA8CC918A}"/>
          </ac:spMkLst>
        </pc:spChg>
        <pc:spChg chg="add del mod">
          <ac:chgData name="Joniak, Nicholas" userId="b184252a-bf95-4878-924f-b9fe6bfdae1c" providerId="ADAL" clId="{F1355ADD-5119-49F5-8C9E-51E3317D5BEE}" dt="2024-05-06T19:20:29.679" v="1358" actId="22"/>
          <ac:spMkLst>
            <pc:docMk/>
            <pc:sldMk cId="900182639" sldId="2331"/>
            <ac:spMk id="8" creationId="{24C07306-B358-DA93-9B8E-53BE6E9784B7}"/>
          </ac:spMkLst>
        </pc:spChg>
        <pc:picChg chg="add del mod">
          <ac:chgData name="Joniak, Nicholas" userId="b184252a-bf95-4878-924f-b9fe6bfdae1c" providerId="ADAL" clId="{F1355ADD-5119-49F5-8C9E-51E3317D5BEE}" dt="2024-05-06T19:20:09.020" v="1350" actId="478"/>
          <ac:picMkLst>
            <pc:docMk/>
            <pc:sldMk cId="900182639" sldId="2331"/>
            <ac:picMk id="10" creationId="{4A7B38B0-B9EC-CB05-A335-512B5F256D55}"/>
          </ac:picMkLst>
        </pc:picChg>
        <pc:picChg chg="add del mod">
          <ac:chgData name="Joniak, Nicholas" userId="b184252a-bf95-4878-924f-b9fe6bfdae1c" providerId="ADAL" clId="{F1355ADD-5119-49F5-8C9E-51E3317D5BEE}" dt="2024-05-06T19:20:08.556" v="1349" actId="478"/>
          <ac:picMkLst>
            <pc:docMk/>
            <pc:sldMk cId="900182639" sldId="2331"/>
            <ac:picMk id="12" creationId="{E2C3419F-318F-EA58-778D-3280C8259815}"/>
          </ac:picMkLst>
        </pc:picChg>
        <pc:picChg chg="add mod">
          <ac:chgData name="Joniak, Nicholas" userId="b184252a-bf95-4878-924f-b9fe6bfdae1c" providerId="ADAL" clId="{F1355ADD-5119-49F5-8C9E-51E3317D5BEE}" dt="2024-05-06T19:20:21.036" v="1357" actId="1076"/>
          <ac:picMkLst>
            <pc:docMk/>
            <pc:sldMk cId="900182639" sldId="2331"/>
            <ac:picMk id="14" creationId="{0AF51ADF-7CA3-9399-9F51-8F28F77E0290}"/>
          </ac:picMkLst>
        </pc:picChg>
        <pc:picChg chg="del">
          <ac:chgData name="Joniak, Nicholas" userId="b184252a-bf95-4878-924f-b9fe6bfdae1c" providerId="ADAL" clId="{F1355ADD-5119-49F5-8C9E-51E3317D5BEE}" dt="2024-05-06T19:15:58.468" v="1340" actId="478"/>
          <ac:picMkLst>
            <pc:docMk/>
            <pc:sldMk cId="900182639" sldId="2331"/>
            <ac:picMk id="16" creationId="{E2AA9C44-5A28-AB75-DCDE-686CE6A63602}"/>
          </ac:picMkLst>
        </pc:picChg>
        <pc:picChg chg="add mod ord">
          <ac:chgData name="Joniak, Nicholas" userId="b184252a-bf95-4878-924f-b9fe6bfdae1c" providerId="ADAL" clId="{F1355ADD-5119-49F5-8C9E-51E3317D5BEE}" dt="2024-05-06T19:21:55.198" v="1552" actId="1076"/>
          <ac:picMkLst>
            <pc:docMk/>
            <pc:sldMk cId="900182639" sldId="2331"/>
            <ac:picMk id="17" creationId="{56D1F5ED-F9A4-3EE1-7763-F138AAD35E55}"/>
          </ac:picMkLst>
        </pc:picChg>
        <pc:picChg chg="del">
          <ac:chgData name="Joniak, Nicholas" userId="b184252a-bf95-4878-924f-b9fe6bfdae1c" providerId="ADAL" clId="{F1355ADD-5119-49F5-8C9E-51E3317D5BEE}" dt="2024-05-06T19:15:57.905" v="1339" actId="478"/>
          <ac:picMkLst>
            <pc:docMk/>
            <pc:sldMk cId="900182639" sldId="2331"/>
            <ac:picMk id="18" creationId="{A4764363-997D-E3ED-8BDF-7966832466D6}"/>
          </ac:picMkLst>
        </pc:picChg>
      </pc:sldChg>
      <pc:sldChg chg="addSp delSp modSp add mod ord">
        <pc:chgData name="Joniak, Nicholas" userId="b184252a-bf95-4878-924f-b9fe6bfdae1c" providerId="ADAL" clId="{F1355ADD-5119-49F5-8C9E-51E3317D5BEE}" dt="2024-05-06T19:28:36.504" v="2464" actId="14100"/>
        <pc:sldMkLst>
          <pc:docMk/>
          <pc:sldMk cId="986703861" sldId="2332"/>
        </pc:sldMkLst>
        <pc:spChg chg="mod">
          <ac:chgData name="Joniak, Nicholas" userId="b184252a-bf95-4878-924f-b9fe6bfdae1c" providerId="ADAL" clId="{F1355ADD-5119-49F5-8C9E-51E3317D5BEE}" dt="2024-05-06T19:22:22.303" v="1583" actId="20577"/>
          <ac:spMkLst>
            <pc:docMk/>
            <pc:sldMk cId="986703861" sldId="2332"/>
            <ac:spMk id="2" creationId="{4B581F1A-5D00-6BB2-CB9D-AF3C4EDFCF32}"/>
          </ac:spMkLst>
        </pc:spChg>
        <pc:spChg chg="mod">
          <ac:chgData name="Joniak, Nicholas" userId="b184252a-bf95-4878-924f-b9fe6bfdae1c" providerId="ADAL" clId="{F1355ADD-5119-49F5-8C9E-51E3317D5BEE}" dt="2024-05-06T19:28:36.504" v="2464" actId="14100"/>
          <ac:spMkLst>
            <pc:docMk/>
            <pc:sldMk cId="986703861" sldId="2332"/>
            <ac:spMk id="5" creationId="{C0C30940-D093-8CF8-EC94-7E8DA8CC918A}"/>
          </ac:spMkLst>
        </pc:spChg>
        <pc:spChg chg="add del mod">
          <ac:chgData name="Joniak, Nicholas" userId="b184252a-bf95-4878-924f-b9fe6bfdae1c" providerId="ADAL" clId="{F1355ADD-5119-49F5-8C9E-51E3317D5BEE}" dt="2024-05-06T19:26:45.658" v="2175" actId="22"/>
          <ac:spMkLst>
            <pc:docMk/>
            <pc:sldMk cId="986703861" sldId="2332"/>
            <ac:spMk id="8" creationId="{170C1D15-C53D-0922-CDE1-997B9D4CF1BD}"/>
          </ac:spMkLst>
        </pc:spChg>
        <pc:picChg chg="del">
          <ac:chgData name="Joniak, Nicholas" userId="b184252a-bf95-4878-924f-b9fe6bfdae1c" providerId="ADAL" clId="{F1355ADD-5119-49F5-8C9E-51E3317D5BEE}" dt="2024-05-06T19:22:24.859" v="1584" actId="478"/>
          <ac:picMkLst>
            <pc:docMk/>
            <pc:sldMk cId="986703861" sldId="2332"/>
            <ac:picMk id="9" creationId="{F2FC48D4-C063-F95B-8FD1-26A131BA1E10}"/>
          </ac:picMkLst>
        </pc:picChg>
        <pc:picChg chg="add mod ord">
          <ac:chgData name="Joniak, Nicholas" userId="b184252a-bf95-4878-924f-b9fe6bfdae1c" providerId="ADAL" clId="{F1355ADD-5119-49F5-8C9E-51E3317D5BEE}" dt="2024-05-06T19:28:33.820" v="2463" actId="1076"/>
          <ac:picMkLst>
            <pc:docMk/>
            <pc:sldMk cId="986703861" sldId="2332"/>
            <ac:picMk id="11" creationId="{79A9F6DD-5491-0DA7-4020-006CE99409F0}"/>
          </ac:picMkLst>
        </pc:picChg>
      </pc:sldChg>
      <pc:sldChg chg="addSp delSp modSp mod">
        <pc:chgData name="Joniak, Nicholas" userId="b184252a-bf95-4878-924f-b9fe6bfdae1c" providerId="ADAL" clId="{F1355ADD-5119-49F5-8C9E-51E3317D5BEE}" dt="2024-05-07T13:40:30.891" v="3724" actId="1076"/>
        <pc:sldMkLst>
          <pc:docMk/>
          <pc:sldMk cId="3221893114" sldId="2333"/>
        </pc:sldMkLst>
        <pc:spChg chg="mod">
          <ac:chgData name="Joniak, Nicholas" userId="b184252a-bf95-4878-924f-b9fe6bfdae1c" providerId="ADAL" clId="{F1355ADD-5119-49F5-8C9E-51E3317D5BEE}" dt="2024-05-07T13:40:07.412" v="3717" actId="14100"/>
          <ac:spMkLst>
            <pc:docMk/>
            <pc:sldMk cId="3221893114" sldId="2333"/>
            <ac:spMk id="2" creationId="{4B581F1A-5D00-6BB2-CB9D-AF3C4EDFCF32}"/>
          </ac:spMkLst>
        </pc:spChg>
        <pc:spChg chg="mod">
          <ac:chgData name="Joniak, Nicholas" userId="b184252a-bf95-4878-924f-b9fe6bfdae1c" providerId="ADAL" clId="{F1355ADD-5119-49F5-8C9E-51E3317D5BEE}" dt="2024-05-07T13:40:30.891" v="3724" actId="1076"/>
          <ac:spMkLst>
            <pc:docMk/>
            <pc:sldMk cId="3221893114" sldId="2333"/>
            <ac:spMk id="5" creationId="{C0C30940-D093-8CF8-EC94-7E8DA8CC918A}"/>
          </ac:spMkLst>
        </pc:spChg>
        <pc:spChg chg="add del mod">
          <ac:chgData name="Joniak, Nicholas" userId="b184252a-bf95-4878-924f-b9fe6bfdae1c" providerId="ADAL" clId="{F1355ADD-5119-49F5-8C9E-51E3317D5BEE}" dt="2024-05-06T19:29:36.499" v="2498" actId="22"/>
          <ac:spMkLst>
            <pc:docMk/>
            <pc:sldMk cId="3221893114" sldId="2333"/>
            <ac:spMk id="8" creationId="{B38281F1-EC73-E812-6C3A-98070579A752}"/>
          </ac:spMkLst>
        </pc:spChg>
        <pc:spChg chg="add mod">
          <ac:chgData name="Joniak, Nicholas" userId="b184252a-bf95-4878-924f-b9fe6bfdae1c" providerId="ADAL" clId="{F1355ADD-5119-49F5-8C9E-51E3317D5BEE}" dt="2024-05-07T13:39:41.267" v="3706"/>
          <ac:spMkLst>
            <pc:docMk/>
            <pc:sldMk cId="3221893114" sldId="2333"/>
            <ac:spMk id="13" creationId="{443461E8-2787-A8C2-D659-8B1F2EE83892}"/>
          </ac:spMkLst>
        </pc:spChg>
        <pc:spChg chg="del">
          <ac:chgData name="Joniak, Nicholas" userId="b184252a-bf95-4878-924f-b9fe6bfdae1c" providerId="ADAL" clId="{F1355ADD-5119-49F5-8C9E-51E3317D5BEE}" dt="2024-05-06T19:29:40.614" v="2499" actId="478"/>
          <ac:spMkLst>
            <pc:docMk/>
            <pc:sldMk cId="3221893114" sldId="2333"/>
            <ac:spMk id="14" creationId="{9A7A9E80-12E9-C80C-7945-479014D4DF2C}"/>
          </ac:spMkLst>
        </pc:spChg>
        <pc:picChg chg="add mod ord">
          <ac:chgData name="Joniak, Nicholas" userId="b184252a-bf95-4878-924f-b9fe6bfdae1c" providerId="ADAL" clId="{F1355ADD-5119-49F5-8C9E-51E3317D5BEE}" dt="2024-05-07T13:39:47.587" v="3708" actId="1076"/>
          <ac:picMkLst>
            <pc:docMk/>
            <pc:sldMk cId="3221893114" sldId="2333"/>
            <ac:picMk id="10" creationId="{76B2F343-DA17-B81C-6E14-DE5784D2CB54}"/>
          </ac:picMkLst>
        </pc:picChg>
        <pc:picChg chg="del">
          <ac:chgData name="Joniak, Nicholas" userId="b184252a-bf95-4878-924f-b9fe6bfdae1c" providerId="ADAL" clId="{F1355ADD-5119-49F5-8C9E-51E3317D5BEE}" dt="2024-05-06T19:29:35.401" v="2497" actId="478"/>
          <ac:picMkLst>
            <pc:docMk/>
            <pc:sldMk cId="3221893114" sldId="2333"/>
            <ac:picMk id="11" creationId="{CD520D1E-08D9-9D8B-2A73-03F404A76823}"/>
          </ac:picMkLst>
        </pc:picChg>
        <pc:picChg chg="add mod">
          <ac:chgData name="Joniak, Nicholas" userId="b184252a-bf95-4878-924f-b9fe6bfdae1c" providerId="ADAL" clId="{F1355ADD-5119-49F5-8C9E-51E3317D5BEE}" dt="2024-05-07T13:39:46.205" v="3707" actId="1076"/>
          <ac:picMkLst>
            <pc:docMk/>
            <pc:sldMk cId="3221893114" sldId="2333"/>
            <ac:picMk id="12" creationId="{224B8AD8-EAB7-A732-067C-57E5D3E5A0C8}"/>
          </ac:picMkLst>
        </pc:picChg>
        <pc:cxnChg chg="del mod">
          <ac:chgData name="Joniak, Nicholas" userId="b184252a-bf95-4878-924f-b9fe6bfdae1c" providerId="ADAL" clId="{F1355ADD-5119-49F5-8C9E-51E3317D5BEE}" dt="2024-05-06T19:29:40.614" v="2499" actId="478"/>
          <ac:cxnSpMkLst>
            <pc:docMk/>
            <pc:sldMk cId="3221893114" sldId="2333"/>
            <ac:cxnSpMk id="15" creationId="{8F093F7F-9124-76A7-0491-56F467417AB1}"/>
          </ac:cxnSpMkLst>
        </pc:cxnChg>
      </pc:sldChg>
      <pc:sldChg chg="addSp delSp modSp mod">
        <pc:chgData name="Joniak, Nicholas" userId="b184252a-bf95-4878-924f-b9fe6bfdae1c" providerId="ADAL" clId="{F1355ADD-5119-49F5-8C9E-51E3317D5BEE}" dt="2024-05-07T13:41:10.270" v="3743" actId="1076"/>
        <pc:sldMkLst>
          <pc:docMk/>
          <pc:sldMk cId="853679855" sldId="2334"/>
        </pc:sldMkLst>
        <pc:spChg chg="mod">
          <ac:chgData name="Joniak, Nicholas" userId="b184252a-bf95-4878-924f-b9fe6bfdae1c" providerId="ADAL" clId="{F1355ADD-5119-49F5-8C9E-51E3317D5BEE}" dt="2024-05-07T13:40:55.268" v="3738" actId="14100"/>
          <ac:spMkLst>
            <pc:docMk/>
            <pc:sldMk cId="853679855" sldId="2334"/>
            <ac:spMk id="2" creationId="{4B581F1A-5D00-6BB2-CB9D-AF3C4EDFCF32}"/>
          </ac:spMkLst>
        </pc:spChg>
        <pc:spChg chg="mod">
          <ac:chgData name="Joniak, Nicholas" userId="b184252a-bf95-4878-924f-b9fe6bfdae1c" providerId="ADAL" clId="{F1355ADD-5119-49F5-8C9E-51E3317D5BEE}" dt="2024-05-07T13:40:51.135" v="3735" actId="1076"/>
          <ac:spMkLst>
            <pc:docMk/>
            <pc:sldMk cId="853679855" sldId="2334"/>
            <ac:spMk id="5" creationId="{C0C30940-D093-8CF8-EC94-7E8DA8CC918A}"/>
          </ac:spMkLst>
        </pc:spChg>
        <pc:spChg chg="add del mod">
          <ac:chgData name="Joniak, Nicholas" userId="b184252a-bf95-4878-924f-b9fe6bfdae1c" providerId="ADAL" clId="{F1355ADD-5119-49F5-8C9E-51E3317D5BEE}" dt="2024-05-06T19:30:44.470" v="2530" actId="22"/>
          <ac:spMkLst>
            <pc:docMk/>
            <pc:sldMk cId="853679855" sldId="2334"/>
            <ac:spMk id="8" creationId="{A6E8C639-816E-479C-B6C6-BA7F29889137}"/>
          </ac:spMkLst>
        </pc:spChg>
        <pc:spChg chg="add mod">
          <ac:chgData name="Joniak, Nicholas" userId="b184252a-bf95-4878-924f-b9fe6bfdae1c" providerId="ADAL" clId="{F1355ADD-5119-49F5-8C9E-51E3317D5BEE}" dt="2024-05-07T13:41:02.501" v="3739"/>
          <ac:spMkLst>
            <pc:docMk/>
            <pc:sldMk cId="853679855" sldId="2334"/>
            <ac:spMk id="13" creationId="{B710174B-F0BA-6F4A-B069-412018626B4E}"/>
          </ac:spMkLst>
        </pc:spChg>
        <pc:picChg chg="del">
          <ac:chgData name="Joniak, Nicholas" userId="b184252a-bf95-4878-924f-b9fe6bfdae1c" providerId="ADAL" clId="{F1355ADD-5119-49F5-8C9E-51E3317D5BEE}" dt="2024-05-06T19:30:43.344" v="2529" actId="478"/>
          <ac:picMkLst>
            <pc:docMk/>
            <pc:sldMk cId="853679855" sldId="2334"/>
            <ac:picMk id="9" creationId="{83EAF9C4-FD76-F970-252A-1F0ED3BC2DED}"/>
          </ac:picMkLst>
        </pc:picChg>
        <pc:picChg chg="add mod ord">
          <ac:chgData name="Joniak, Nicholas" userId="b184252a-bf95-4878-924f-b9fe6bfdae1c" providerId="ADAL" clId="{F1355ADD-5119-49F5-8C9E-51E3317D5BEE}" dt="2024-05-07T13:41:10.270" v="3743" actId="1076"/>
          <ac:picMkLst>
            <pc:docMk/>
            <pc:sldMk cId="853679855" sldId="2334"/>
            <ac:picMk id="11" creationId="{CC7C1191-0AA8-D8ED-98B8-24D56DD7531B}"/>
          </ac:picMkLst>
        </pc:picChg>
        <pc:picChg chg="add mod">
          <ac:chgData name="Joniak, Nicholas" userId="b184252a-bf95-4878-924f-b9fe6bfdae1c" providerId="ADAL" clId="{F1355ADD-5119-49F5-8C9E-51E3317D5BEE}" dt="2024-05-07T13:41:08.808" v="3742" actId="1076"/>
          <ac:picMkLst>
            <pc:docMk/>
            <pc:sldMk cId="853679855" sldId="2334"/>
            <ac:picMk id="12" creationId="{BD6AB054-05C8-00ED-4350-9972F8B7ED3C}"/>
          </ac:picMkLst>
        </pc:picChg>
      </pc:sldChg>
      <pc:sldChg chg="addSp delSp modSp mod">
        <pc:chgData name="Joniak, Nicholas" userId="b184252a-bf95-4878-924f-b9fe6bfdae1c" providerId="ADAL" clId="{F1355ADD-5119-49F5-8C9E-51E3317D5BEE}" dt="2024-05-06T19:31:35.657" v="2573" actId="22"/>
        <pc:sldMkLst>
          <pc:docMk/>
          <pc:sldMk cId="1303782013" sldId="2335"/>
        </pc:sldMkLst>
        <pc:spChg chg="mod">
          <ac:chgData name="Joniak, Nicholas" userId="b184252a-bf95-4878-924f-b9fe6bfdae1c" providerId="ADAL" clId="{F1355ADD-5119-49F5-8C9E-51E3317D5BEE}" dt="2024-05-06T19:29:12.162" v="2488" actId="20577"/>
          <ac:spMkLst>
            <pc:docMk/>
            <pc:sldMk cId="1303782013" sldId="2335"/>
            <ac:spMk id="2" creationId="{4B581F1A-5D00-6BB2-CB9D-AF3C4EDFCF32}"/>
          </ac:spMkLst>
        </pc:spChg>
        <pc:spChg chg="mod">
          <ac:chgData name="Joniak, Nicholas" userId="b184252a-bf95-4878-924f-b9fe6bfdae1c" providerId="ADAL" clId="{F1355ADD-5119-49F5-8C9E-51E3317D5BEE}" dt="2024-05-06T19:31:23.311" v="2572" actId="20577"/>
          <ac:spMkLst>
            <pc:docMk/>
            <pc:sldMk cId="1303782013" sldId="2335"/>
            <ac:spMk id="5" creationId="{C0C30940-D093-8CF8-EC94-7E8DA8CC918A}"/>
          </ac:spMkLst>
        </pc:spChg>
        <pc:spChg chg="add del mod">
          <ac:chgData name="Joniak, Nicholas" userId="b184252a-bf95-4878-924f-b9fe6bfdae1c" providerId="ADAL" clId="{F1355ADD-5119-49F5-8C9E-51E3317D5BEE}" dt="2024-05-06T19:31:35.657" v="2573" actId="22"/>
          <ac:spMkLst>
            <pc:docMk/>
            <pc:sldMk cId="1303782013" sldId="2335"/>
            <ac:spMk id="8" creationId="{C68F3AF8-1222-EF74-1455-15294E105972}"/>
          </ac:spMkLst>
        </pc:spChg>
        <pc:picChg chg="add mod ord">
          <ac:chgData name="Joniak, Nicholas" userId="b184252a-bf95-4878-924f-b9fe6bfdae1c" providerId="ADAL" clId="{F1355ADD-5119-49F5-8C9E-51E3317D5BEE}" dt="2024-05-06T19:31:35.657" v="2573" actId="22"/>
          <ac:picMkLst>
            <pc:docMk/>
            <pc:sldMk cId="1303782013" sldId="2335"/>
            <ac:picMk id="10" creationId="{6975D282-08C2-60D1-F6A4-1FCB51581F5F}"/>
          </ac:picMkLst>
        </pc:picChg>
        <pc:picChg chg="del">
          <ac:chgData name="Joniak, Nicholas" userId="b184252a-bf95-4878-924f-b9fe6bfdae1c" providerId="ADAL" clId="{F1355ADD-5119-49F5-8C9E-51E3317D5BEE}" dt="2024-05-06T19:31:13.788" v="2562" actId="478"/>
          <ac:picMkLst>
            <pc:docMk/>
            <pc:sldMk cId="1303782013" sldId="2335"/>
            <ac:picMk id="16" creationId="{E2AA9C44-5A28-AB75-DCDE-686CE6A63602}"/>
          </ac:picMkLst>
        </pc:picChg>
        <pc:picChg chg="del">
          <ac:chgData name="Joniak, Nicholas" userId="b184252a-bf95-4878-924f-b9fe6bfdae1c" providerId="ADAL" clId="{F1355ADD-5119-49F5-8C9E-51E3317D5BEE}" dt="2024-05-06T19:31:13.295" v="2561" actId="478"/>
          <ac:picMkLst>
            <pc:docMk/>
            <pc:sldMk cId="1303782013" sldId="2335"/>
            <ac:picMk id="18" creationId="{A4764363-997D-E3ED-8BDF-7966832466D6}"/>
          </ac:picMkLst>
        </pc:picChg>
      </pc:sldChg>
      <pc:sldChg chg="addSp delSp modSp mod">
        <pc:chgData name="Joniak, Nicholas" userId="b184252a-bf95-4878-924f-b9fe6bfdae1c" providerId="ADAL" clId="{F1355ADD-5119-49F5-8C9E-51E3317D5BEE}" dt="2024-05-06T19:36:26.892" v="2750" actId="20577"/>
        <pc:sldMkLst>
          <pc:docMk/>
          <pc:sldMk cId="3454656902" sldId="2336"/>
        </pc:sldMkLst>
        <pc:spChg chg="mod">
          <ac:chgData name="Joniak, Nicholas" userId="b184252a-bf95-4878-924f-b9fe6bfdae1c" providerId="ADAL" clId="{F1355ADD-5119-49F5-8C9E-51E3317D5BEE}" dt="2024-05-06T19:29:16.530" v="2496" actId="20577"/>
          <ac:spMkLst>
            <pc:docMk/>
            <pc:sldMk cId="3454656902" sldId="2336"/>
            <ac:spMk id="2" creationId="{4B581F1A-5D00-6BB2-CB9D-AF3C4EDFCF32}"/>
          </ac:spMkLst>
        </pc:spChg>
        <pc:spChg chg="mod">
          <ac:chgData name="Joniak, Nicholas" userId="b184252a-bf95-4878-924f-b9fe6bfdae1c" providerId="ADAL" clId="{F1355ADD-5119-49F5-8C9E-51E3317D5BEE}" dt="2024-05-06T19:36:26.892" v="2750" actId="20577"/>
          <ac:spMkLst>
            <pc:docMk/>
            <pc:sldMk cId="3454656902" sldId="2336"/>
            <ac:spMk id="5" creationId="{C0C30940-D093-8CF8-EC94-7E8DA8CC918A}"/>
          </ac:spMkLst>
        </pc:spChg>
        <pc:spChg chg="add del mod">
          <ac:chgData name="Joniak, Nicholas" userId="b184252a-bf95-4878-924f-b9fe6bfdae1c" providerId="ADAL" clId="{F1355ADD-5119-49F5-8C9E-51E3317D5BEE}" dt="2024-05-06T19:32:14.005" v="2582" actId="22"/>
          <ac:spMkLst>
            <pc:docMk/>
            <pc:sldMk cId="3454656902" sldId="2336"/>
            <ac:spMk id="8" creationId="{842C2B2A-FBCF-2754-1209-E0D74E1AF8CF}"/>
          </ac:spMkLst>
        </pc:spChg>
        <pc:picChg chg="add mod ord">
          <ac:chgData name="Joniak, Nicholas" userId="b184252a-bf95-4878-924f-b9fe6bfdae1c" providerId="ADAL" clId="{F1355ADD-5119-49F5-8C9E-51E3317D5BEE}" dt="2024-05-06T19:32:15.259" v="2583" actId="1076"/>
          <ac:picMkLst>
            <pc:docMk/>
            <pc:sldMk cId="3454656902" sldId="2336"/>
            <ac:picMk id="10" creationId="{5E560517-A96F-C663-9173-9C6AD6DB8525}"/>
          </ac:picMkLst>
        </pc:picChg>
        <pc:picChg chg="add mod">
          <ac:chgData name="Joniak, Nicholas" userId="b184252a-bf95-4878-924f-b9fe6bfdae1c" providerId="ADAL" clId="{F1355ADD-5119-49F5-8C9E-51E3317D5BEE}" dt="2024-05-06T19:33:56.582" v="2588" actId="1076"/>
          <ac:picMkLst>
            <pc:docMk/>
            <pc:sldMk cId="3454656902" sldId="2336"/>
            <ac:picMk id="12" creationId="{7A711249-26F6-6B0E-2A61-74610CA111DB}"/>
          </ac:picMkLst>
        </pc:picChg>
        <pc:picChg chg="del">
          <ac:chgData name="Joniak, Nicholas" userId="b184252a-bf95-4878-924f-b9fe6bfdae1c" providerId="ADAL" clId="{F1355ADD-5119-49F5-8C9E-51E3317D5BEE}" dt="2024-05-06T19:33:51.100" v="2584" actId="478"/>
          <ac:picMkLst>
            <pc:docMk/>
            <pc:sldMk cId="3454656902" sldId="2336"/>
            <ac:picMk id="14" creationId="{0AF51ADF-7CA3-9399-9F51-8F28F77E0290}"/>
          </ac:picMkLst>
        </pc:picChg>
        <pc:picChg chg="del">
          <ac:chgData name="Joniak, Nicholas" userId="b184252a-bf95-4878-924f-b9fe6bfdae1c" providerId="ADAL" clId="{F1355ADD-5119-49F5-8C9E-51E3317D5BEE}" dt="2024-05-06T19:32:04.259" v="2581" actId="478"/>
          <ac:picMkLst>
            <pc:docMk/>
            <pc:sldMk cId="3454656902" sldId="2336"/>
            <ac:picMk id="17" creationId="{56D1F5ED-F9A4-3EE1-7763-F138AAD35E55}"/>
          </ac:picMkLst>
        </pc:picChg>
      </pc:sldChg>
      <pc:sldChg chg="delSp modSp new mod">
        <pc:chgData name="Joniak, Nicholas" userId="b184252a-bf95-4878-924f-b9fe6bfdae1c" providerId="ADAL" clId="{F1355ADD-5119-49F5-8C9E-51E3317D5BEE}" dt="2024-05-06T19:40:51.395" v="3366" actId="20577"/>
        <pc:sldMkLst>
          <pc:docMk/>
          <pc:sldMk cId="616888004" sldId="2337"/>
        </pc:sldMkLst>
        <pc:spChg chg="mod">
          <ac:chgData name="Joniak, Nicholas" userId="b184252a-bf95-4878-924f-b9fe6bfdae1c" providerId="ADAL" clId="{F1355ADD-5119-49F5-8C9E-51E3317D5BEE}" dt="2024-05-06T19:39:21.767" v="3145" actId="20577"/>
          <ac:spMkLst>
            <pc:docMk/>
            <pc:sldMk cId="616888004" sldId="2337"/>
            <ac:spMk id="2" creationId="{AC8534DC-FC81-5447-7016-88B12F595DAF}"/>
          </ac:spMkLst>
        </pc:spChg>
        <pc:spChg chg="mod">
          <ac:chgData name="Joniak, Nicholas" userId="b184252a-bf95-4878-924f-b9fe6bfdae1c" providerId="ADAL" clId="{F1355ADD-5119-49F5-8C9E-51E3317D5BEE}" dt="2024-05-06T19:40:51.395" v="3366" actId="20577"/>
          <ac:spMkLst>
            <pc:docMk/>
            <pc:sldMk cId="616888004" sldId="2337"/>
            <ac:spMk id="5" creationId="{FF641FAA-91BD-5B3D-B2EF-CB161D32145E}"/>
          </ac:spMkLst>
        </pc:spChg>
        <pc:spChg chg="del">
          <ac:chgData name="Joniak, Nicholas" userId="b184252a-bf95-4878-924f-b9fe6bfdae1c" providerId="ADAL" clId="{F1355ADD-5119-49F5-8C9E-51E3317D5BEE}" dt="2024-05-06T19:37:23.032" v="2767" actId="478"/>
          <ac:spMkLst>
            <pc:docMk/>
            <pc:sldMk cId="616888004" sldId="2337"/>
            <ac:spMk id="6" creationId="{0524881C-974C-B116-C7A8-05A0657AEF1F}"/>
          </ac:spMkLst>
        </pc:spChg>
      </pc:sldChg>
      <pc:sldChg chg="new del">
        <pc:chgData name="Joniak, Nicholas" userId="b184252a-bf95-4878-924f-b9fe6bfdae1c" providerId="ADAL" clId="{F1355ADD-5119-49F5-8C9E-51E3317D5BEE}" dt="2024-05-06T19:39:03.944" v="3119" actId="47"/>
        <pc:sldMkLst>
          <pc:docMk/>
          <pc:sldMk cId="1149097886" sldId="2338"/>
        </pc:sldMkLst>
      </pc:sldChg>
      <pc:sldChg chg="modSp add del mod">
        <pc:chgData name="Joniak, Nicholas" userId="b184252a-bf95-4878-924f-b9fe6bfdae1c" providerId="ADAL" clId="{F1355ADD-5119-49F5-8C9E-51E3317D5BEE}" dt="2024-05-07T13:41:48.075" v="3760" actId="47"/>
        <pc:sldMkLst>
          <pc:docMk/>
          <pc:sldMk cId="2650398565" sldId="2338"/>
        </pc:sldMkLst>
        <pc:spChg chg="mod">
          <ac:chgData name="Joniak, Nicholas" userId="b184252a-bf95-4878-924f-b9fe6bfdae1c" providerId="ADAL" clId="{F1355ADD-5119-49F5-8C9E-51E3317D5BEE}" dt="2024-05-07T13:41:41.318" v="3759" actId="20577"/>
          <ac:spMkLst>
            <pc:docMk/>
            <pc:sldMk cId="2650398565" sldId="2338"/>
            <ac:spMk id="2" creationId="{AC8534DC-FC81-5447-7016-88B12F595DAF}"/>
          </ac:spMkLst>
        </pc:spChg>
      </pc:sldChg>
    </pc:docChg>
  </pc:docChgLst>
  <pc:docChgLst>
    <pc:chgData name="Joniak, Nicholas" userId="b184252a-bf95-4878-924f-b9fe6bfdae1c" providerId="ADAL" clId="{94EFEF66-B144-4C74-BFC5-70FA605B7F39}"/>
    <pc:docChg chg="undo custSel addSld delSld modSld sldOrd">
      <pc:chgData name="Joniak, Nicholas" userId="b184252a-bf95-4878-924f-b9fe6bfdae1c" providerId="ADAL" clId="{94EFEF66-B144-4C74-BFC5-70FA605B7F39}" dt="2024-03-26T12:58:30.852" v="4057" actId="15"/>
      <pc:docMkLst>
        <pc:docMk/>
      </pc:docMkLst>
      <pc:sldChg chg="modSp mod">
        <pc:chgData name="Joniak, Nicholas" userId="b184252a-bf95-4878-924f-b9fe6bfdae1c" providerId="ADAL" clId="{94EFEF66-B144-4C74-BFC5-70FA605B7F39}" dt="2024-03-25T19:53:52.928" v="3" actId="20577"/>
        <pc:sldMkLst>
          <pc:docMk/>
          <pc:sldMk cId="0" sldId="263"/>
        </pc:sldMkLst>
        <pc:spChg chg="mod">
          <ac:chgData name="Joniak, Nicholas" userId="b184252a-bf95-4878-924f-b9fe6bfdae1c" providerId="ADAL" clId="{94EFEF66-B144-4C74-BFC5-70FA605B7F39}" dt="2024-03-25T19:53:52.928" v="3" actId="20577"/>
          <ac:spMkLst>
            <pc:docMk/>
            <pc:sldMk cId="0" sldId="263"/>
            <ac:spMk id="6146" creationId="{00000000-0000-0000-0000-000000000000}"/>
          </ac:spMkLst>
        </pc:spChg>
      </pc:sldChg>
      <pc:sldChg chg="del">
        <pc:chgData name="Joniak, Nicholas" userId="b184252a-bf95-4878-924f-b9fe6bfdae1c" providerId="ADAL" clId="{94EFEF66-B144-4C74-BFC5-70FA605B7F39}" dt="2024-03-25T20:03:25.067" v="1680" actId="47"/>
        <pc:sldMkLst>
          <pc:docMk/>
          <pc:sldMk cId="16298178" sldId="2303"/>
        </pc:sldMkLst>
      </pc:sldChg>
      <pc:sldChg chg="del">
        <pc:chgData name="Joniak, Nicholas" userId="b184252a-bf95-4878-924f-b9fe6bfdae1c" providerId="ADAL" clId="{94EFEF66-B144-4C74-BFC5-70FA605B7F39}" dt="2024-03-25T20:03:23.020" v="1678" actId="47"/>
        <pc:sldMkLst>
          <pc:docMk/>
          <pc:sldMk cId="2452641356" sldId="2304"/>
        </pc:sldMkLst>
      </pc:sldChg>
      <pc:sldChg chg="del">
        <pc:chgData name="Joniak, Nicholas" userId="b184252a-bf95-4878-924f-b9fe6bfdae1c" providerId="ADAL" clId="{94EFEF66-B144-4C74-BFC5-70FA605B7F39}" dt="2024-03-25T20:03:24.058" v="1679" actId="47"/>
        <pc:sldMkLst>
          <pc:docMk/>
          <pc:sldMk cId="3850348032" sldId="2305"/>
        </pc:sldMkLst>
      </pc:sldChg>
      <pc:sldChg chg="del">
        <pc:chgData name="Joniak, Nicholas" userId="b184252a-bf95-4878-924f-b9fe6bfdae1c" providerId="ADAL" clId="{94EFEF66-B144-4C74-BFC5-70FA605B7F39}" dt="2024-03-25T19:58:04.221" v="841" actId="47"/>
        <pc:sldMkLst>
          <pc:docMk/>
          <pc:sldMk cId="541748561" sldId="2306"/>
        </pc:sldMkLst>
      </pc:sldChg>
      <pc:sldChg chg="del">
        <pc:chgData name="Joniak, Nicholas" userId="b184252a-bf95-4878-924f-b9fe6bfdae1c" providerId="ADAL" clId="{94EFEF66-B144-4C74-BFC5-70FA605B7F39}" dt="2024-03-25T21:03:24.372" v="3732" actId="47"/>
        <pc:sldMkLst>
          <pc:docMk/>
          <pc:sldMk cId="1893302884" sldId="2307"/>
        </pc:sldMkLst>
      </pc:sldChg>
      <pc:sldChg chg="addSp delSp modSp add mod">
        <pc:chgData name="Joniak, Nicholas" userId="b184252a-bf95-4878-924f-b9fe6bfdae1c" providerId="ADAL" clId="{94EFEF66-B144-4C74-BFC5-70FA605B7F39}" dt="2024-03-26T12:50:37.606" v="3792" actId="313"/>
        <pc:sldMkLst>
          <pc:docMk/>
          <pc:sldMk cId="889115241" sldId="2308"/>
        </pc:sldMkLst>
        <pc:spChg chg="mod">
          <ac:chgData name="Joniak, Nicholas" userId="b184252a-bf95-4878-924f-b9fe6bfdae1c" providerId="ADAL" clId="{94EFEF66-B144-4C74-BFC5-70FA605B7F39}" dt="2024-03-26T12:50:37.606" v="3792" actId="313"/>
          <ac:spMkLst>
            <pc:docMk/>
            <pc:sldMk cId="889115241" sldId="2308"/>
            <ac:spMk id="5" creationId="{F8EBAEF3-6863-80ED-D322-915EC3BD4C2A}"/>
          </ac:spMkLst>
        </pc:spChg>
        <pc:spChg chg="add del mod">
          <ac:chgData name="Joniak, Nicholas" userId="b184252a-bf95-4878-924f-b9fe6bfdae1c" providerId="ADAL" clId="{94EFEF66-B144-4C74-BFC5-70FA605B7F39}" dt="2024-03-25T21:02:04.595" v="3719" actId="22"/>
          <ac:spMkLst>
            <pc:docMk/>
            <pc:sldMk cId="889115241" sldId="2308"/>
            <ac:spMk id="9" creationId="{10C6C19F-1E57-0C5F-6BD4-96E0299FE073}"/>
          </ac:spMkLst>
        </pc:spChg>
        <pc:picChg chg="del mod">
          <ac:chgData name="Joniak, Nicholas" userId="b184252a-bf95-4878-924f-b9fe6bfdae1c" providerId="ADAL" clId="{94EFEF66-B144-4C74-BFC5-70FA605B7F39}" dt="2024-03-25T21:02:03.538" v="3718" actId="478"/>
          <ac:picMkLst>
            <pc:docMk/>
            <pc:sldMk cId="889115241" sldId="2308"/>
            <ac:picMk id="8" creationId="{ACCD47E1-D145-2C51-1145-AF531A71A467}"/>
          </ac:picMkLst>
        </pc:picChg>
        <pc:picChg chg="add mod ord">
          <ac:chgData name="Joniak, Nicholas" userId="b184252a-bf95-4878-924f-b9fe6bfdae1c" providerId="ADAL" clId="{94EFEF66-B144-4C74-BFC5-70FA605B7F39}" dt="2024-03-25T21:02:04.595" v="3719" actId="22"/>
          <ac:picMkLst>
            <pc:docMk/>
            <pc:sldMk cId="889115241" sldId="2308"/>
            <ac:picMk id="11" creationId="{AAC30EEF-29D1-5819-E944-AC5917226156}"/>
          </ac:picMkLst>
        </pc:picChg>
      </pc:sldChg>
      <pc:sldChg chg="addSp delSp modSp add mod">
        <pc:chgData name="Joniak, Nicholas" userId="b184252a-bf95-4878-924f-b9fe6bfdae1c" providerId="ADAL" clId="{94EFEF66-B144-4C74-BFC5-70FA605B7F39}" dt="2024-03-26T12:54:40.842" v="3823" actId="20577"/>
        <pc:sldMkLst>
          <pc:docMk/>
          <pc:sldMk cId="3661077879" sldId="2309"/>
        </pc:sldMkLst>
        <pc:spChg chg="mod">
          <ac:chgData name="Joniak, Nicholas" userId="b184252a-bf95-4878-924f-b9fe6bfdae1c" providerId="ADAL" clId="{94EFEF66-B144-4C74-BFC5-70FA605B7F39}" dt="2024-03-25T19:58:12.217" v="850" actId="20577"/>
          <ac:spMkLst>
            <pc:docMk/>
            <pc:sldMk cId="3661077879" sldId="2309"/>
            <ac:spMk id="2" creationId="{99B7907E-BE03-CEC2-02DD-D224C0DA267F}"/>
          </ac:spMkLst>
        </pc:spChg>
        <pc:spChg chg="mod">
          <ac:chgData name="Joniak, Nicholas" userId="b184252a-bf95-4878-924f-b9fe6bfdae1c" providerId="ADAL" clId="{94EFEF66-B144-4C74-BFC5-70FA605B7F39}" dt="2024-03-26T12:54:40.842" v="3823" actId="20577"/>
          <ac:spMkLst>
            <pc:docMk/>
            <pc:sldMk cId="3661077879" sldId="2309"/>
            <ac:spMk id="5" creationId="{F8EBAEF3-6863-80ED-D322-915EC3BD4C2A}"/>
          </ac:spMkLst>
        </pc:spChg>
        <pc:spChg chg="add del mod">
          <ac:chgData name="Joniak, Nicholas" userId="b184252a-bf95-4878-924f-b9fe6bfdae1c" providerId="ADAL" clId="{94EFEF66-B144-4C74-BFC5-70FA605B7F39}" dt="2024-03-25T21:02:27.964" v="3721" actId="22"/>
          <ac:spMkLst>
            <pc:docMk/>
            <pc:sldMk cId="3661077879" sldId="2309"/>
            <ac:spMk id="9" creationId="{5AEC000B-56B7-5B81-2250-4556C31F566F}"/>
          </ac:spMkLst>
        </pc:spChg>
        <pc:spChg chg="add del mod">
          <ac:chgData name="Joniak, Nicholas" userId="b184252a-bf95-4878-924f-b9fe6bfdae1c" providerId="ADAL" clId="{94EFEF66-B144-4C74-BFC5-70FA605B7F39}" dt="2024-03-26T12:54:02.788" v="3807" actId="22"/>
          <ac:spMkLst>
            <pc:docMk/>
            <pc:sldMk cId="3661077879" sldId="2309"/>
            <ac:spMk id="15" creationId="{A1FA068A-B2E5-50E7-C633-9865CB5D71F0}"/>
          </ac:spMkLst>
        </pc:spChg>
        <pc:picChg chg="del">
          <ac:chgData name="Joniak, Nicholas" userId="b184252a-bf95-4878-924f-b9fe6bfdae1c" providerId="ADAL" clId="{94EFEF66-B144-4C74-BFC5-70FA605B7F39}" dt="2024-03-25T21:02:07.508" v="3720" actId="478"/>
          <ac:picMkLst>
            <pc:docMk/>
            <pc:sldMk cId="3661077879" sldId="2309"/>
            <ac:picMk id="8" creationId="{ACCD47E1-D145-2C51-1145-AF531A71A467}"/>
          </ac:picMkLst>
        </pc:picChg>
        <pc:picChg chg="add del mod ord">
          <ac:chgData name="Joniak, Nicholas" userId="b184252a-bf95-4878-924f-b9fe6bfdae1c" providerId="ADAL" clId="{94EFEF66-B144-4C74-BFC5-70FA605B7F39}" dt="2024-03-26T12:54:01.325" v="3806" actId="478"/>
          <ac:picMkLst>
            <pc:docMk/>
            <pc:sldMk cId="3661077879" sldId="2309"/>
            <ac:picMk id="11" creationId="{F77E04F5-0D9E-ADB4-D564-6EBB60D04A1E}"/>
          </ac:picMkLst>
        </pc:picChg>
        <pc:picChg chg="add mod ord">
          <ac:chgData name="Joniak, Nicholas" userId="b184252a-bf95-4878-924f-b9fe6bfdae1c" providerId="ADAL" clId="{94EFEF66-B144-4C74-BFC5-70FA605B7F39}" dt="2024-03-26T12:54:28.587" v="3815" actId="1076"/>
          <ac:picMkLst>
            <pc:docMk/>
            <pc:sldMk cId="3661077879" sldId="2309"/>
            <ac:picMk id="13" creationId="{9BE85E80-D681-80DF-BEE5-BD81FFC1883B}"/>
          </ac:picMkLst>
        </pc:picChg>
        <pc:picChg chg="add mod ord">
          <ac:chgData name="Joniak, Nicholas" userId="b184252a-bf95-4878-924f-b9fe6bfdae1c" providerId="ADAL" clId="{94EFEF66-B144-4C74-BFC5-70FA605B7F39}" dt="2024-03-26T12:54:26.956" v="3814" actId="1076"/>
          <ac:picMkLst>
            <pc:docMk/>
            <pc:sldMk cId="3661077879" sldId="2309"/>
            <ac:picMk id="17" creationId="{DB981F17-403D-77A9-A3ED-DB4DF490A6AE}"/>
          </ac:picMkLst>
        </pc:picChg>
      </pc:sldChg>
      <pc:sldChg chg="addSp delSp modSp add mod ord">
        <pc:chgData name="Joniak, Nicholas" userId="b184252a-bf95-4878-924f-b9fe6bfdae1c" providerId="ADAL" clId="{94EFEF66-B144-4C74-BFC5-70FA605B7F39}" dt="2024-03-26T12:54:54.049" v="3825"/>
        <pc:sldMkLst>
          <pc:docMk/>
          <pc:sldMk cId="2440994529" sldId="2310"/>
        </pc:sldMkLst>
        <pc:spChg chg="mod">
          <ac:chgData name="Joniak, Nicholas" userId="b184252a-bf95-4878-924f-b9fe6bfdae1c" providerId="ADAL" clId="{94EFEF66-B144-4C74-BFC5-70FA605B7F39}" dt="2024-03-25T20:02:50.693" v="1651" actId="20577"/>
          <ac:spMkLst>
            <pc:docMk/>
            <pc:sldMk cId="2440994529" sldId="2310"/>
            <ac:spMk id="5" creationId="{F8EBAEF3-6863-80ED-D322-915EC3BD4C2A}"/>
          </ac:spMkLst>
        </pc:spChg>
        <pc:spChg chg="add del mod">
          <ac:chgData name="Joniak, Nicholas" userId="b184252a-bf95-4878-924f-b9fe6bfdae1c" providerId="ADAL" clId="{94EFEF66-B144-4C74-BFC5-70FA605B7F39}" dt="2024-03-25T21:02:41.551" v="3723"/>
          <ac:spMkLst>
            <pc:docMk/>
            <pc:sldMk cId="2440994529" sldId="2310"/>
            <ac:spMk id="9" creationId="{A30F3F04-0748-322F-06B5-C201938AC4C3}"/>
          </ac:spMkLst>
        </pc:spChg>
        <pc:picChg chg="del">
          <ac:chgData name="Joniak, Nicholas" userId="b184252a-bf95-4878-924f-b9fe6bfdae1c" providerId="ADAL" clId="{94EFEF66-B144-4C74-BFC5-70FA605B7F39}" dt="2024-03-25T21:02:33.621" v="3722" actId="478"/>
          <ac:picMkLst>
            <pc:docMk/>
            <pc:sldMk cId="2440994529" sldId="2310"/>
            <ac:picMk id="8" creationId="{ACCD47E1-D145-2C51-1145-AF531A71A467}"/>
          </ac:picMkLst>
        </pc:picChg>
        <pc:picChg chg="add mod">
          <ac:chgData name="Joniak, Nicholas" userId="b184252a-bf95-4878-924f-b9fe6bfdae1c" providerId="ADAL" clId="{94EFEF66-B144-4C74-BFC5-70FA605B7F39}" dt="2024-03-25T21:02:41.551" v="3723"/>
          <ac:picMkLst>
            <pc:docMk/>
            <pc:sldMk cId="2440994529" sldId="2310"/>
            <ac:picMk id="10" creationId="{DCD5EB39-F2C9-1888-C98B-E895AD7FFE4A}"/>
          </ac:picMkLst>
        </pc:picChg>
      </pc:sldChg>
      <pc:sldChg chg="addSp delSp modSp add mod">
        <pc:chgData name="Joniak, Nicholas" userId="b184252a-bf95-4878-924f-b9fe6bfdae1c" providerId="ADAL" clId="{94EFEF66-B144-4C74-BFC5-70FA605B7F39}" dt="2024-03-25T21:06:16.002" v="3766" actId="1582"/>
        <pc:sldMkLst>
          <pc:docMk/>
          <pc:sldMk cId="237588477" sldId="2311"/>
        </pc:sldMkLst>
        <pc:spChg chg="mod">
          <ac:chgData name="Joniak, Nicholas" userId="b184252a-bf95-4878-924f-b9fe6bfdae1c" providerId="ADAL" clId="{94EFEF66-B144-4C74-BFC5-70FA605B7F39}" dt="2024-03-25T20:03:10.731" v="1674" actId="6549"/>
          <ac:spMkLst>
            <pc:docMk/>
            <pc:sldMk cId="237588477" sldId="2311"/>
            <ac:spMk id="2" creationId="{99B7907E-BE03-CEC2-02DD-D224C0DA267F}"/>
          </ac:spMkLst>
        </pc:spChg>
        <pc:spChg chg="del mod">
          <ac:chgData name="Joniak, Nicholas" userId="b184252a-bf95-4878-924f-b9fe6bfdae1c" providerId="ADAL" clId="{94EFEF66-B144-4C74-BFC5-70FA605B7F39}" dt="2024-03-25T21:04:40.882" v="3735" actId="22"/>
          <ac:spMkLst>
            <pc:docMk/>
            <pc:sldMk cId="237588477" sldId="2311"/>
            <ac:spMk id="5" creationId="{F8EBAEF3-6863-80ED-D322-915EC3BD4C2A}"/>
          </ac:spMkLst>
        </pc:spChg>
        <pc:spChg chg="add del mod">
          <ac:chgData name="Joniak, Nicholas" userId="b184252a-bf95-4878-924f-b9fe6bfdae1c" providerId="ADAL" clId="{94EFEF66-B144-4C74-BFC5-70FA605B7F39}" dt="2024-03-25T20:03:16.261" v="1677" actId="478"/>
          <ac:spMkLst>
            <pc:docMk/>
            <pc:sldMk cId="237588477" sldId="2311"/>
            <ac:spMk id="9" creationId="{3ECB3286-29D2-FBA1-1CBA-2CACE52AC702}"/>
          </ac:spMkLst>
        </pc:spChg>
        <pc:spChg chg="add del mod">
          <ac:chgData name="Joniak, Nicholas" userId="b184252a-bf95-4878-924f-b9fe6bfdae1c" providerId="ADAL" clId="{94EFEF66-B144-4C74-BFC5-70FA605B7F39}" dt="2024-03-25T21:04:59.551" v="3738" actId="22"/>
          <ac:spMkLst>
            <pc:docMk/>
            <pc:sldMk cId="237588477" sldId="2311"/>
            <ac:spMk id="13" creationId="{AE1E4CC3-4DF7-CD80-26B6-5BDB25128B8F}"/>
          </ac:spMkLst>
        </pc:spChg>
        <pc:spChg chg="add mod">
          <ac:chgData name="Joniak, Nicholas" userId="b184252a-bf95-4878-924f-b9fe6bfdae1c" providerId="ADAL" clId="{94EFEF66-B144-4C74-BFC5-70FA605B7F39}" dt="2024-03-25T21:06:16.002" v="3766" actId="1582"/>
          <ac:spMkLst>
            <pc:docMk/>
            <pc:sldMk cId="237588477" sldId="2311"/>
            <ac:spMk id="16" creationId="{7B7C5460-E115-446F-BB0B-D0D8A9F7569F}"/>
          </ac:spMkLst>
        </pc:spChg>
        <pc:spChg chg="add mod">
          <ac:chgData name="Joniak, Nicholas" userId="b184252a-bf95-4878-924f-b9fe6bfdae1c" providerId="ADAL" clId="{94EFEF66-B144-4C74-BFC5-70FA605B7F39}" dt="2024-03-25T21:06:16.002" v="3766" actId="1582"/>
          <ac:spMkLst>
            <pc:docMk/>
            <pc:sldMk cId="237588477" sldId="2311"/>
            <ac:spMk id="17" creationId="{7AA4294D-730E-78D8-DA21-2D6DFEBEF5F1}"/>
          </ac:spMkLst>
        </pc:spChg>
        <pc:picChg chg="add del">
          <ac:chgData name="Joniak, Nicholas" userId="b184252a-bf95-4878-924f-b9fe6bfdae1c" providerId="ADAL" clId="{94EFEF66-B144-4C74-BFC5-70FA605B7F39}" dt="2024-03-25T20:03:16.261" v="1677" actId="478"/>
          <ac:picMkLst>
            <pc:docMk/>
            <pc:sldMk cId="237588477" sldId="2311"/>
            <ac:picMk id="8" creationId="{ACCD47E1-D145-2C51-1145-AF531A71A467}"/>
          </ac:picMkLst>
        </pc:picChg>
        <pc:picChg chg="add del mod ord">
          <ac:chgData name="Joniak, Nicholas" userId="b184252a-bf95-4878-924f-b9fe6bfdae1c" providerId="ADAL" clId="{94EFEF66-B144-4C74-BFC5-70FA605B7F39}" dt="2024-03-25T21:04:50.519" v="3737" actId="478"/>
          <ac:picMkLst>
            <pc:docMk/>
            <pc:sldMk cId="237588477" sldId="2311"/>
            <ac:picMk id="11" creationId="{33983174-735A-4E7B-CD0B-1EADF33FD7DA}"/>
          </ac:picMkLst>
        </pc:picChg>
        <pc:picChg chg="add mod ord">
          <ac:chgData name="Joniak, Nicholas" userId="b184252a-bf95-4878-924f-b9fe6bfdae1c" providerId="ADAL" clId="{94EFEF66-B144-4C74-BFC5-70FA605B7F39}" dt="2024-03-25T21:04:59.551" v="3738" actId="22"/>
          <ac:picMkLst>
            <pc:docMk/>
            <pc:sldMk cId="237588477" sldId="2311"/>
            <ac:picMk id="15" creationId="{2FFE2C5D-9FAB-F279-E3FE-26EBDEA80DEA}"/>
          </ac:picMkLst>
        </pc:picChg>
      </pc:sldChg>
      <pc:sldChg chg="delSp modSp new mod">
        <pc:chgData name="Joniak, Nicholas" userId="b184252a-bf95-4878-924f-b9fe6bfdae1c" providerId="ADAL" clId="{94EFEF66-B144-4C74-BFC5-70FA605B7F39}" dt="2024-03-26T12:58:30.852" v="4057" actId="15"/>
        <pc:sldMkLst>
          <pc:docMk/>
          <pc:sldMk cId="1048103636" sldId="2312"/>
        </pc:sldMkLst>
        <pc:spChg chg="mod">
          <ac:chgData name="Joniak, Nicholas" userId="b184252a-bf95-4878-924f-b9fe6bfdae1c" providerId="ADAL" clId="{94EFEF66-B144-4C74-BFC5-70FA605B7F39}" dt="2024-03-25T20:03:43.046" v="1724" actId="20577"/>
          <ac:spMkLst>
            <pc:docMk/>
            <pc:sldMk cId="1048103636" sldId="2312"/>
            <ac:spMk id="2" creationId="{8FDA26E2-EE13-3B7B-24E5-95F8A996D0E0}"/>
          </ac:spMkLst>
        </pc:spChg>
        <pc:spChg chg="mod">
          <ac:chgData name="Joniak, Nicholas" userId="b184252a-bf95-4878-924f-b9fe6bfdae1c" providerId="ADAL" clId="{94EFEF66-B144-4C74-BFC5-70FA605B7F39}" dt="2024-03-26T12:58:30.852" v="4057" actId="15"/>
          <ac:spMkLst>
            <pc:docMk/>
            <pc:sldMk cId="1048103636" sldId="2312"/>
            <ac:spMk id="5" creationId="{FF95F6D5-E50C-6C43-6299-04D0FF3160F6}"/>
          </ac:spMkLst>
        </pc:spChg>
        <pc:spChg chg="del">
          <ac:chgData name="Joniak, Nicholas" userId="b184252a-bf95-4878-924f-b9fe6bfdae1c" providerId="ADAL" clId="{94EFEF66-B144-4C74-BFC5-70FA605B7F39}" dt="2024-03-25T20:05:25.693" v="2068" actId="478"/>
          <ac:spMkLst>
            <pc:docMk/>
            <pc:sldMk cId="1048103636" sldId="2312"/>
            <ac:spMk id="6" creationId="{F6CF18DA-C8A4-819B-BDA9-204451D1D1D9}"/>
          </ac:spMkLst>
        </pc:spChg>
      </pc:sldChg>
      <pc:sldChg chg="addSp delSp modSp new mod">
        <pc:chgData name="Joniak, Nicholas" userId="b184252a-bf95-4878-924f-b9fe6bfdae1c" providerId="ADAL" clId="{94EFEF66-B144-4C74-BFC5-70FA605B7F39}" dt="2024-03-26T12:57:27.301" v="3961" actId="208"/>
        <pc:sldMkLst>
          <pc:docMk/>
          <pc:sldMk cId="583029766" sldId="2313"/>
        </pc:sldMkLst>
        <pc:spChg chg="mod">
          <ac:chgData name="Joniak, Nicholas" userId="b184252a-bf95-4878-924f-b9fe6bfdae1c" providerId="ADAL" clId="{94EFEF66-B144-4C74-BFC5-70FA605B7F39}" dt="2024-03-25T20:12:27.551" v="3060" actId="20577"/>
          <ac:spMkLst>
            <pc:docMk/>
            <pc:sldMk cId="583029766" sldId="2313"/>
            <ac:spMk id="2" creationId="{354FFFB3-82D3-CE37-30C7-335AEE6BEF67}"/>
          </ac:spMkLst>
        </pc:spChg>
        <pc:spChg chg="mod">
          <ac:chgData name="Joniak, Nicholas" userId="b184252a-bf95-4878-924f-b9fe6bfdae1c" providerId="ADAL" clId="{94EFEF66-B144-4C74-BFC5-70FA605B7F39}" dt="2024-03-26T12:56:45.571" v="3944" actId="20577"/>
          <ac:spMkLst>
            <pc:docMk/>
            <pc:sldMk cId="583029766" sldId="2313"/>
            <ac:spMk id="5" creationId="{CF2D0B7C-FA29-3BB8-EB2B-A8F1E6F5F2CC}"/>
          </ac:spMkLst>
        </pc:spChg>
        <pc:spChg chg="del">
          <ac:chgData name="Joniak, Nicholas" userId="b184252a-bf95-4878-924f-b9fe6bfdae1c" providerId="ADAL" clId="{94EFEF66-B144-4C74-BFC5-70FA605B7F39}" dt="2024-03-26T12:55:18.246" v="3826" actId="22"/>
          <ac:spMkLst>
            <pc:docMk/>
            <pc:sldMk cId="583029766" sldId="2313"/>
            <ac:spMk id="6" creationId="{89021DEF-5CC3-79A4-1E77-6758060E6CBF}"/>
          </ac:spMkLst>
        </pc:spChg>
        <pc:picChg chg="add mod ord">
          <ac:chgData name="Joniak, Nicholas" userId="b184252a-bf95-4878-924f-b9fe6bfdae1c" providerId="ADAL" clId="{94EFEF66-B144-4C74-BFC5-70FA605B7F39}" dt="2024-03-26T12:57:11.231" v="3945" actId="1076"/>
          <ac:picMkLst>
            <pc:docMk/>
            <pc:sldMk cId="583029766" sldId="2313"/>
            <ac:picMk id="9" creationId="{DE2D7571-C214-0791-FC4B-172A3BB1BCFC}"/>
          </ac:picMkLst>
        </pc:picChg>
        <pc:picChg chg="add mod">
          <ac:chgData name="Joniak, Nicholas" userId="b184252a-bf95-4878-924f-b9fe6bfdae1c" providerId="ADAL" clId="{94EFEF66-B144-4C74-BFC5-70FA605B7F39}" dt="2024-03-26T12:57:27.301" v="3961" actId="208"/>
          <ac:picMkLst>
            <pc:docMk/>
            <pc:sldMk cId="583029766" sldId="2313"/>
            <ac:picMk id="11" creationId="{0982635A-27A0-E8AE-12BF-132CE225C728}"/>
          </ac:picMkLst>
        </pc:picChg>
      </pc:sldChg>
      <pc:sldChg chg="addSp delSp modSp add mod">
        <pc:chgData name="Joniak, Nicholas" userId="b184252a-bf95-4878-924f-b9fe6bfdae1c" providerId="ADAL" clId="{94EFEF66-B144-4C74-BFC5-70FA605B7F39}" dt="2024-03-25T21:06:17.985" v="3767"/>
        <pc:sldMkLst>
          <pc:docMk/>
          <pc:sldMk cId="3893940658" sldId="2314"/>
        </pc:sldMkLst>
        <pc:spChg chg="del">
          <ac:chgData name="Joniak, Nicholas" userId="b184252a-bf95-4878-924f-b9fe6bfdae1c" providerId="ADAL" clId="{94EFEF66-B144-4C74-BFC5-70FA605B7F39}" dt="2024-03-25T21:03:15.690" v="3727"/>
          <ac:spMkLst>
            <pc:docMk/>
            <pc:sldMk cId="3893940658" sldId="2314"/>
            <ac:spMk id="5" creationId="{F8EBAEF3-6863-80ED-D322-915EC3BD4C2A}"/>
          </ac:spMkLst>
        </pc:spChg>
        <pc:spChg chg="add del mod">
          <ac:chgData name="Joniak, Nicholas" userId="b184252a-bf95-4878-924f-b9fe6bfdae1c" providerId="ADAL" clId="{94EFEF66-B144-4C74-BFC5-70FA605B7F39}" dt="2024-03-25T21:03:16.654" v="3728"/>
          <ac:spMkLst>
            <pc:docMk/>
            <pc:sldMk cId="3893940658" sldId="2314"/>
            <ac:spMk id="9" creationId="{C70C4D16-0F3E-85F8-FEDB-FC682FA77539}"/>
          </ac:spMkLst>
        </pc:spChg>
        <pc:spChg chg="add del mod">
          <ac:chgData name="Joniak, Nicholas" userId="b184252a-bf95-4878-924f-b9fe6bfdae1c" providerId="ADAL" clId="{94EFEF66-B144-4C74-BFC5-70FA605B7F39}" dt="2024-03-25T21:04:20.882" v="3734" actId="22"/>
          <ac:spMkLst>
            <pc:docMk/>
            <pc:sldMk cId="3893940658" sldId="2314"/>
            <ac:spMk id="13" creationId="{10EDDCA8-BAF6-BB38-6D9F-DCE88797F9BC}"/>
          </ac:spMkLst>
        </pc:spChg>
        <pc:spChg chg="add del mod">
          <ac:chgData name="Joniak, Nicholas" userId="b184252a-bf95-4878-924f-b9fe6bfdae1c" providerId="ADAL" clId="{94EFEF66-B144-4C74-BFC5-70FA605B7F39}" dt="2024-03-25T21:05:13.844" v="3740" actId="22"/>
          <ac:spMkLst>
            <pc:docMk/>
            <pc:sldMk cId="3893940658" sldId="2314"/>
            <ac:spMk id="17" creationId="{77C377F4-A1AB-80B7-7E97-BB9CD187503A}"/>
          </ac:spMkLst>
        </pc:spChg>
        <pc:spChg chg="add mod">
          <ac:chgData name="Joniak, Nicholas" userId="b184252a-bf95-4878-924f-b9fe6bfdae1c" providerId="ADAL" clId="{94EFEF66-B144-4C74-BFC5-70FA605B7F39}" dt="2024-03-25T21:06:17.985" v="3767"/>
          <ac:spMkLst>
            <pc:docMk/>
            <pc:sldMk cId="3893940658" sldId="2314"/>
            <ac:spMk id="20" creationId="{CE06563A-D5AA-205D-47C8-5347B1394A35}"/>
          </ac:spMkLst>
        </pc:spChg>
        <pc:spChg chg="add mod">
          <ac:chgData name="Joniak, Nicholas" userId="b184252a-bf95-4878-924f-b9fe6bfdae1c" providerId="ADAL" clId="{94EFEF66-B144-4C74-BFC5-70FA605B7F39}" dt="2024-03-25T21:06:17.985" v="3767"/>
          <ac:spMkLst>
            <pc:docMk/>
            <pc:sldMk cId="3893940658" sldId="2314"/>
            <ac:spMk id="21" creationId="{5141C03E-F20B-AB5E-1083-FBE621BAC8C2}"/>
          </ac:spMkLst>
        </pc:spChg>
        <pc:picChg chg="del">
          <ac:chgData name="Joniak, Nicholas" userId="b184252a-bf95-4878-924f-b9fe6bfdae1c" providerId="ADAL" clId="{94EFEF66-B144-4C74-BFC5-70FA605B7F39}" dt="2024-03-25T21:03:09.678" v="3726" actId="478"/>
          <ac:picMkLst>
            <pc:docMk/>
            <pc:sldMk cId="3893940658" sldId="2314"/>
            <ac:picMk id="8" creationId="{ACCD47E1-D145-2C51-1145-AF531A71A467}"/>
          </ac:picMkLst>
        </pc:picChg>
        <pc:picChg chg="add del mod">
          <ac:chgData name="Joniak, Nicholas" userId="b184252a-bf95-4878-924f-b9fe6bfdae1c" providerId="ADAL" clId="{94EFEF66-B144-4C74-BFC5-70FA605B7F39}" dt="2024-03-25T21:03:17.502" v="3729" actId="478"/>
          <ac:picMkLst>
            <pc:docMk/>
            <pc:sldMk cId="3893940658" sldId="2314"/>
            <ac:picMk id="10" creationId="{676749F0-4810-8BA9-BEA7-EAA25B9388FE}"/>
          </ac:picMkLst>
        </pc:picChg>
        <pc:picChg chg="add mod">
          <ac:chgData name="Joniak, Nicholas" userId="b184252a-bf95-4878-924f-b9fe6bfdae1c" providerId="ADAL" clId="{94EFEF66-B144-4C74-BFC5-70FA605B7F39}" dt="2024-03-25T21:03:16.654" v="3728"/>
          <ac:picMkLst>
            <pc:docMk/>
            <pc:sldMk cId="3893940658" sldId="2314"/>
            <ac:picMk id="11" creationId="{6C1FC4C3-91C6-E624-7E74-9844D871489F}"/>
          </ac:picMkLst>
        </pc:picChg>
        <pc:picChg chg="add del mod ord">
          <ac:chgData name="Joniak, Nicholas" userId="b184252a-bf95-4878-924f-b9fe6bfdae1c" providerId="ADAL" clId="{94EFEF66-B144-4C74-BFC5-70FA605B7F39}" dt="2024-03-25T21:05:12.855" v="3739" actId="478"/>
          <ac:picMkLst>
            <pc:docMk/>
            <pc:sldMk cId="3893940658" sldId="2314"/>
            <ac:picMk id="15" creationId="{FA62E1F3-6AF0-0A7A-506C-6B509A81C040}"/>
          </ac:picMkLst>
        </pc:picChg>
        <pc:picChg chg="add mod ord">
          <ac:chgData name="Joniak, Nicholas" userId="b184252a-bf95-4878-924f-b9fe6bfdae1c" providerId="ADAL" clId="{94EFEF66-B144-4C74-BFC5-70FA605B7F39}" dt="2024-03-25T21:05:13.844" v="3740" actId="22"/>
          <ac:picMkLst>
            <pc:docMk/>
            <pc:sldMk cId="3893940658" sldId="2314"/>
            <ac:picMk id="19" creationId="{2EBA85FA-A909-C312-8C4A-AFB5990E1103}"/>
          </ac:picMkLst>
        </pc:picChg>
      </pc:sldChg>
      <pc:sldChg chg="addSp delSp modSp add mod">
        <pc:chgData name="Joniak, Nicholas" userId="b184252a-bf95-4878-924f-b9fe6bfdae1c" providerId="ADAL" clId="{94EFEF66-B144-4C74-BFC5-70FA605B7F39}" dt="2024-03-25T21:06:18.453" v="3768"/>
        <pc:sldMkLst>
          <pc:docMk/>
          <pc:sldMk cId="3498527265" sldId="2315"/>
        </pc:sldMkLst>
        <pc:spChg chg="del">
          <ac:chgData name="Joniak, Nicholas" userId="b184252a-bf95-4878-924f-b9fe6bfdae1c" providerId="ADAL" clId="{94EFEF66-B144-4C74-BFC5-70FA605B7F39}" dt="2024-03-25T21:03:56.446" v="3733" actId="22"/>
          <ac:spMkLst>
            <pc:docMk/>
            <pc:sldMk cId="3498527265" sldId="2315"/>
            <ac:spMk id="5" creationId="{F8EBAEF3-6863-80ED-D322-915EC3BD4C2A}"/>
          </ac:spMkLst>
        </pc:spChg>
        <pc:spChg chg="add del mod">
          <ac:chgData name="Joniak, Nicholas" userId="b184252a-bf95-4878-924f-b9fe6bfdae1c" providerId="ADAL" clId="{94EFEF66-B144-4C74-BFC5-70FA605B7F39}" dt="2024-03-25T21:03:23.175" v="3731"/>
          <ac:spMkLst>
            <pc:docMk/>
            <pc:sldMk cId="3498527265" sldId="2315"/>
            <ac:spMk id="9" creationId="{67A37BE8-927F-D512-E771-794CF53B0D26}"/>
          </ac:spMkLst>
        </pc:spChg>
        <pc:spChg chg="add del mod">
          <ac:chgData name="Joniak, Nicholas" userId="b184252a-bf95-4878-924f-b9fe6bfdae1c" providerId="ADAL" clId="{94EFEF66-B144-4C74-BFC5-70FA605B7F39}" dt="2024-03-25T21:05:29.147" v="3742" actId="22"/>
          <ac:spMkLst>
            <pc:docMk/>
            <pc:sldMk cId="3498527265" sldId="2315"/>
            <ac:spMk id="14" creationId="{DD758CAB-8FCF-6D9D-B548-4C6653926F27}"/>
          </ac:spMkLst>
        </pc:spChg>
        <pc:spChg chg="add mod">
          <ac:chgData name="Joniak, Nicholas" userId="b184252a-bf95-4878-924f-b9fe6bfdae1c" providerId="ADAL" clId="{94EFEF66-B144-4C74-BFC5-70FA605B7F39}" dt="2024-03-25T21:06:18.453" v="3768"/>
          <ac:spMkLst>
            <pc:docMk/>
            <pc:sldMk cId="3498527265" sldId="2315"/>
            <ac:spMk id="17" creationId="{DA6E4266-8DFC-742C-F227-0B42F0C5EAD9}"/>
          </ac:spMkLst>
        </pc:spChg>
        <pc:spChg chg="add mod">
          <ac:chgData name="Joniak, Nicholas" userId="b184252a-bf95-4878-924f-b9fe6bfdae1c" providerId="ADAL" clId="{94EFEF66-B144-4C74-BFC5-70FA605B7F39}" dt="2024-03-25T21:06:18.453" v="3768"/>
          <ac:spMkLst>
            <pc:docMk/>
            <pc:sldMk cId="3498527265" sldId="2315"/>
            <ac:spMk id="18" creationId="{4165C4EC-A8EC-0634-68B5-C57B3B1F6BD5}"/>
          </ac:spMkLst>
        </pc:spChg>
        <pc:picChg chg="del">
          <ac:chgData name="Joniak, Nicholas" userId="b184252a-bf95-4878-924f-b9fe6bfdae1c" providerId="ADAL" clId="{94EFEF66-B144-4C74-BFC5-70FA605B7F39}" dt="2024-03-25T21:03:18.759" v="3730" actId="478"/>
          <ac:picMkLst>
            <pc:docMk/>
            <pc:sldMk cId="3498527265" sldId="2315"/>
            <ac:picMk id="8" creationId="{ACCD47E1-D145-2C51-1145-AF531A71A467}"/>
          </ac:picMkLst>
        </pc:picChg>
        <pc:picChg chg="add mod">
          <ac:chgData name="Joniak, Nicholas" userId="b184252a-bf95-4878-924f-b9fe6bfdae1c" providerId="ADAL" clId="{94EFEF66-B144-4C74-BFC5-70FA605B7F39}" dt="2024-03-25T21:03:23.175" v="3731"/>
          <ac:picMkLst>
            <pc:docMk/>
            <pc:sldMk cId="3498527265" sldId="2315"/>
            <ac:picMk id="10" creationId="{BA6BDC28-0C5E-52BB-3323-3D05FD9A2311}"/>
          </ac:picMkLst>
        </pc:picChg>
        <pc:picChg chg="add del mod ord">
          <ac:chgData name="Joniak, Nicholas" userId="b184252a-bf95-4878-924f-b9fe6bfdae1c" providerId="ADAL" clId="{94EFEF66-B144-4C74-BFC5-70FA605B7F39}" dt="2024-03-25T21:05:27.981" v="3741" actId="478"/>
          <ac:picMkLst>
            <pc:docMk/>
            <pc:sldMk cId="3498527265" sldId="2315"/>
            <ac:picMk id="12" creationId="{8D766D02-3DC8-7C9B-1329-E4660E1D8139}"/>
          </ac:picMkLst>
        </pc:picChg>
        <pc:picChg chg="add mod ord">
          <ac:chgData name="Joniak, Nicholas" userId="b184252a-bf95-4878-924f-b9fe6bfdae1c" providerId="ADAL" clId="{94EFEF66-B144-4C74-BFC5-70FA605B7F39}" dt="2024-03-25T21:05:29.147" v="3742" actId="22"/>
          <ac:picMkLst>
            <pc:docMk/>
            <pc:sldMk cId="3498527265" sldId="2315"/>
            <ac:picMk id="16" creationId="{2EC75214-3354-2621-8F9D-F043050A3909}"/>
          </ac:picMkLst>
        </pc:picChg>
      </pc:sldChg>
    </pc:docChg>
  </pc:docChgLst>
  <pc:docChgLst>
    <pc:chgData name="Joniak, Nicholas" userId="b184252a-bf95-4878-924f-b9fe6bfdae1c" providerId="ADAL" clId="{0624EB3C-35AA-440C-BB7A-EB0C3B8F6407}"/>
    <pc:docChg chg="undo custSel addSld delSld modSld sldOrd">
      <pc:chgData name="Joniak, Nicholas" userId="b184252a-bf95-4878-924f-b9fe6bfdae1c" providerId="ADAL" clId="{0624EB3C-35AA-440C-BB7A-EB0C3B8F6407}" dt="2023-11-28T18:22:10.900" v="2033"/>
      <pc:docMkLst>
        <pc:docMk/>
      </pc:docMkLst>
      <pc:sldChg chg="modSp mod">
        <pc:chgData name="Joniak, Nicholas" userId="b184252a-bf95-4878-924f-b9fe6bfdae1c" providerId="ADAL" clId="{0624EB3C-35AA-440C-BB7A-EB0C3B8F6407}" dt="2023-11-28T16:19:09.285" v="5" actId="20577"/>
        <pc:sldMkLst>
          <pc:docMk/>
          <pc:sldMk cId="0" sldId="263"/>
        </pc:sldMkLst>
        <pc:spChg chg="mod">
          <ac:chgData name="Joniak, Nicholas" userId="b184252a-bf95-4878-924f-b9fe6bfdae1c" providerId="ADAL" clId="{0624EB3C-35AA-440C-BB7A-EB0C3B8F6407}" dt="2023-11-28T16:19:09.285" v="5" actId="20577"/>
          <ac:spMkLst>
            <pc:docMk/>
            <pc:sldMk cId="0" sldId="263"/>
            <ac:spMk id="6146" creationId="{00000000-0000-0000-0000-000000000000}"/>
          </ac:spMkLst>
        </pc:spChg>
      </pc:sldChg>
      <pc:sldChg chg="addSp delSp modSp mod ord">
        <pc:chgData name="Joniak, Nicholas" userId="b184252a-bf95-4878-924f-b9fe6bfdae1c" providerId="ADAL" clId="{0624EB3C-35AA-440C-BB7A-EB0C3B8F6407}" dt="2023-11-28T18:22:10.900" v="2033"/>
        <pc:sldMkLst>
          <pc:docMk/>
          <pc:sldMk cId="2344781569" sldId="2266"/>
        </pc:sldMkLst>
        <pc:spChg chg="mod">
          <ac:chgData name="Joniak, Nicholas" userId="b184252a-bf95-4878-924f-b9fe6bfdae1c" providerId="ADAL" clId="{0624EB3C-35AA-440C-BB7A-EB0C3B8F6407}" dt="2023-11-28T16:36:46.815" v="833" actId="1076"/>
          <ac:spMkLst>
            <pc:docMk/>
            <pc:sldMk cId="2344781569" sldId="2266"/>
            <ac:spMk id="2" creationId="{4F4CE05C-608B-1EBF-7A9B-7FCA9271564F}"/>
          </ac:spMkLst>
        </pc:spChg>
        <pc:spChg chg="add mod">
          <ac:chgData name="Joniak, Nicholas" userId="b184252a-bf95-4878-924f-b9fe6bfdae1c" providerId="ADAL" clId="{0624EB3C-35AA-440C-BB7A-EB0C3B8F6407}" dt="2023-11-28T16:40:16.270" v="1313" actId="20577"/>
          <ac:spMkLst>
            <pc:docMk/>
            <pc:sldMk cId="2344781569" sldId="2266"/>
            <ac:spMk id="6" creationId="{61C9AEDF-8E35-DDC5-14D4-618B53EFBD69}"/>
          </ac:spMkLst>
        </pc:spChg>
        <pc:spChg chg="add mod">
          <ac:chgData name="Joniak, Nicholas" userId="b184252a-bf95-4878-924f-b9fe6bfdae1c" providerId="ADAL" clId="{0624EB3C-35AA-440C-BB7A-EB0C3B8F6407}" dt="2023-11-28T16:37:48.601" v="954" actId="1076"/>
          <ac:spMkLst>
            <pc:docMk/>
            <pc:sldMk cId="2344781569" sldId="2266"/>
            <ac:spMk id="8" creationId="{DB1F1156-9DF6-9149-60F4-BA8C9A0EBD02}"/>
          </ac:spMkLst>
        </pc:spChg>
        <pc:spChg chg="del">
          <ac:chgData name="Joniak, Nicholas" userId="b184252a-bf95-4878-924f-b9fe6bfdae1c" providerId="ADAL" clId="{0624EB3C-35AA-440C-BB7A-EB0C3B8F6407}" dt="2023-11-28T16:36:49.075" v="834" actId="478"/>
          <ac:spMkLst>
            <pc:docMk/>
            <pc:sldMk cId="2344781569" sldId="2266"/>
            <ac:spMk id="12" creationId="{ED419098-4064-CB32-32E4-D18118BB9F55}"/>
          </ac:spMkLst>
        </pc:spChg>
        <pc:spChg chg="add mod">
          <ac:chgData name="Joniak, Nicholas" userId="b184252a-bf95-4878-924f-b9fe6bfdae1c" providerId="ADAL" clId="{0624EB3C-35AA-440C-BB7A-EB0C3B8F6407}" dt="2023-11-28T16:38:08.274" v="962" actId="1076"/>
          <ac:spMkLst>
            <pc:docMk/>
            <pc:sldMk cId="2344781569" sldId="2266"/>
            <ac:spMk id="15" creationId="{8667DC65-5953-984E-AC85-97E753C67BCD}"/>
          </ac:spMkLst>
        </pc:spChg>
        <pc:spChg chg="del">
          <ac:chgData name="Joniak, Nicholas" userId="b184252a-bf95-4878-924f-b9fe6bfdae1c" providerId="ADAL" clId="{0624EB3C-35AA-440C-BB7A-EB0C3B8F6407}" dt="2023-11-28T16:36:38.906" v="829" actId="478"/>
          <ac:spMkLst>
            <pc:docMk/>
            <pc:sldMk cId="2344781569" sldId="2266"/>
            <ac:spMk id="17" creationId="{DD74C6C1-0F2A-FB43-222A-B158B9241E20}"/>
          </ac:spMkLst>
        </pc:spChg>
        <pc:spChg chg="del mod">
          <ac:chgData name="Joniak, Nicholas" userId="b184252a-bf95-4878-924f-b9fe6bfdae1c" providerId="ADAL" clId="{0624EB3C-35AA-440C-BB7A-EB0C3B8F6407}" dt="2023-11-28T16:36:36.482" v="827" actId="478"/>
          <ac:spMkLst>
            <pc:docMk/>
            <pc:sldMk cId="2344781569" sldId="2266"/>
            <ac:spMk id="18" creationId="{5A09CB92-D74F-DB8B-196C-56F127A32230}"/>
          </ac:spMkLst>
        </pc:spChg>
        <pc:spChg chg="del">
          <ac:chgData name="Joniak, Nicholas" userId="b184252a-bf95-4878-924f-b9fe6bfdae1c" providerId="ADAL" clId="{0624EB3C-35AA-440C-BB7A-EB0C3B8F6407}" dt="2023-11-28T16:36:49.075" v="834" actId="478"/>
          <ac:spMkLst>
            <pc:docMk/>
            <pc:sldMk cId="2344781569" sldId="2266"/>
            <ac:spMk id="19" creationId="{6E5D5C41-A9DD-F327-0934-30742685790E}"/>
          </ac:spMkLst>
        </pc:spChg>
        <pc:spChg chg="del mod">
          <ac:chgData name="Joniak, Nicholas" userId="b184252a-bf95-4878-924f-b9fe6bfdae1c" providerId="ADAL" clId="{0624EB3C-35AA-440C-BB7A-EB0C3B8F6407}" dt="2023-11-28T16:36:43.195" v="830" actId="478"/>
          <ac:spMkLst>
            <pc:docMk/>
            <pc:sldMk cId="2344781569" sldId="2266"/>
            <ac:spMk id="20" creationId="{5E036BC6-F5E0-A5B2-991C-656DFAE30F8E}"/>
          </ac:spMkLst>
        </pc:spChg>
        <pc:picChg chg="mod">
          <ac:chgData name="Joniak, Nicholas" userId="b184252a-bf95-4878-924f-b9fe6bfdae1c" providerId="ADAL" clId="{0624EB3C-35AA-440C-BB7A-EB0C3B8F6407}" dt="2023-11-28T16:36:54.919" v="837" actId="1076"/>
          <ac:picMkLst>
            <pc:docMk/>
            <pc:sldMk cId="2344781569" sldId="2266"/>
            <ac:picMk id="9" creationId="{FA271660-F83A-2886-EB18-7E64457808CA}"/>
          </ac:picMkLst>
        </pc:picChg>
        <pc:cxnChg chg="add mod">
          <ac:chgData name="Joniak, Nicholas" userId="b184252a-bf95-4878-924f-b9fe6bfdae1c" providerId="ADAL" clId="{0624EB3C-35AA-440C-BB7A-EB0C3B8F6407}" dt="2023-11-28T16:37:51.680" v="955" actId="14100"/>
          <ac:cxnSpMkLst>
            <pc:docMk/>
            <pc:sldMk cId="2344781569" sldId="2266"/>
            <ac:cxnSpMk id="10" creationId="{929EF2E3-BD60-9E95-7B27-9D7AB57CB896}"/>
          </ac:cxnSpMkLst>
        </pc:cxnChg>
        <pc:cxnChg chg="del mod">
          <ac:chgData name="Joniak, Nicholas" userId="b184252a-bf95-4878-924f-b9fe6bfdae1c" providerId="ADAL" clId="{0624EB3C-35AA-440C-BB7A-EB0C3B8F6407}" dt="2023-11-28T16:36:49.763" v="835" actId="478"/>
          <ac:cxnSpMkLst>
            <pc:docMk/>
            <pc:sldMk cId="2344781569" sldId="2266"/>
            <ac:cxnSpMk id="13" creationId="{74BFE4F9-7596-9133-E055-221E7EAA99AC}"/>
          </ac:cxnSpMkLst>
        </pc:cxnChg>
        <pc:cxnChg chg="del mod">
          <ac:chgData name="Joniak, Nicholas" userId="b184252a-bf95-4878-924f-b9fe6bfdae1c" providerId="ADAL" clId="{0624EB3C-35AA-440C-BB7A-EB0C3B8F6407}" dt="2023-11-28T16:36:44.131" v="831" actId="478"/>
          <ac:cxnSpMkLst>
            <pc:docMk/>
            <pc:sldMk cId="2344781569" sldId="2266"/>
            <ac:cxnSpMk id="21" creationId="{2A813959-0F6E-527A-C36F-857589AFB10D}"/>
          </ac:cxnSpMkLst>
        </pc:cxnChg>
        <pc:cxnChg chg="del mod">
          <ac:chgData name="Joniak, Nicholas" userId="b184252a-bf95-4878-924f-b9fe6bfdae1c" providerId="ADAL" clId="{0624EB3C-35AA-440C-BB7A-EB0C3B8F6407}" dt="2023-11-28T16:36:50.818" v="836" actId="478"/>
          <ac:cxnSpMkLst>
            <pc:docMk/>
            <pc:sldMk cId="2344781569" sldId="2266"/>
            <ac:cxnSpMk id="22" creationId="{B577125A-A6BC-3CA2-BBEB-97CF6C091564}"/>
          </ac:cxnSpMkLst>
        </pc:cxnChg>
        <pc:cxnChg chg="del mod">
          <ac:chgData name="Joniak, Nicholas" userId="b184252a-bf95-4878-924f-b9fe6bfdae1c" providerId="ADAL" clId="{0624EB3C-35AA-440C-BB7A-EB0C3B8F6407}" dt="2023-11-28T16:36:37.183" v="828" actId="478"/>
          <ac:cxnSpMkLst>
            <pc:docMk/>
            <pc:sldMk cId="2344781569" sldId="2266"/>
            <ac:cxnSpMk id="23" creationId="{12C4B9D7-7E56-4B63-EB29-5315BD32EE57}"/>
          </ac:cxnSpMkLst>
        </pc:cxnChg>
        <pc:cxnChg chg="del mod">
          <ac:chgData name="Joniak, Nicholas" userId="b184252a-bf95-4878-924f-b9fe6bfdae1c" providerId="ADAL" clId="{0624EB3C-35AA-440C-BB7A-EB0C3B8F6407}" dt="2023-11-28T16:36:35.997" v="826" actId="478"/>
          <ac:cxnSpMkLst>
            <pc:docMk/>
            <pc:sldMk cId="2344781569" sldId="2266"/>
            <ac:cxnSpMk id="24" creationId="{A09B31DC-2ABB-C6B5-E8AD-27C8BEDC2512}"/>
          </ac:cxnSpMkLst>
        </pc:cxnChg>
      </pc:sldChg>
      <pc:sldChg chg="del">
        <pc:chgData name="Joniak, Nicholas" userId="b184252a-bf95-4878-924f-b9fe6bfdae1c" providerId="ADAL" clId="{0624EB3C-35AA-440C-BB7A-EB0C3B8F6407}" dt="2023-11-28T16:19:40.404" v="67" actId="47"/>
        <pc:sldMkLst>
          <pc:docMk/>
          <pc:sldMk cId="4273525855" sldId="2276"/>
        </pc:sldMkLst>
      </pc:sldChg>
      <pc:sldChg chg="del">
        <pc:chgData name="Joniak, Nicholas" userId="b184252a-bf95-4878-924f-b9fe6bfdae1c" providerId="ADAL" clId="{0624EB3C-35AA-440C-BB7A-EB0C3B8F6407}" dt="2023-11-28T16:19:44.604" v="76" actId="47"/>
        <pc:sldMkLst>
          <pc:docMk/>
          <pc:sldMk cId="468681210" sldId="2281"/>
        </pc:sldMkLst>
      </pc:sldChg>
      <pc:sldChg chg="del">
        <pc:chgData name="Joniak, Nicholas" userId="b184252a-bf95-4878-924f-b9fe6bfdae1c" providerId="ADAL" clId="{0624EB3C-35AA-440C-BB7A-EB0C3B8F6407}" dt="2023-11-28T16:19:40.985" v="68" actId="47"/>
        <pc:sldMkLst>
          <pc:docMk/>
          <pc:sldMk cId="4079155160" sldId="2284"/>
        </pc:sldMkLst>
      </pc:sldChg>
      <pc:sldChg chg="del">
        <pc:chgData name="Joniak, Nicholas" userId="b184252a-bf95-4878-924f-b9fe6bfdae1c" providerId="ADAL" clId="{0624EB3C-35AA-440C-BB7A-EB0C3B8F6407}" dt="2023-11-28T16:19:42.374" v="71" actId="47"/>
        <pc:sldMkLst>
          <pc:docMk/>
          <pc:sldMk cId="2333602951" sldId="2285"/>
        </pc:sldMkLst>
      </pc:sldChg>
      <pc:sldChg chg="del">
        <pc:chgData name="Joniak, Nicholas" userId="b184252a-bf95-4878-924f-b9fe6bfdae1c" providerId="ADAL" clId="{0624EB3C-35AA-440C-BB7A-EB0C3B8F6407}" dt="2023-11-28T16:19:43.230" v="73" actId="47"/>
        <pc:sldMkLst>
          <pc:docMk/>
          <pc:sldMk cId="348201604" sldId="2286"/>
        </pc:sldMkLst>
      </pc:sldChg>
      <pc:sldChg chg="del">
        <pc:chgData name="Joniak, Nicholas" userId="b184252a-bf95-4878-924f-b9fe6bfdae1c" providerId="ADAL" clId="{0624EB3C-35AA-440C-BB7A-EB0C3B8F6407}" dt="2023-11-28T16:19:41.501" v="69" actId="47"/>
        <pc:sldMkLst>
          <pc:docMk/>
          <pc:sldMk cId="64711034" sldId="2287"/>
        </pc:sldMkLst>
      </pc:sldChg>
      <pc:sldChg chg="del">
        <pc:chgData name="Joniak, Nicholas" userId="b184252a-bf95-4878-924f-b9fe6bfdae1c" providerId="ADAL" clId="{0624EB3C-35AA-440C-BB7A-EB0C3B8F6407}" dt="2023-11-28T16:19:42.839" v="72" actId="47"/>
        <pc:sldMkLst>
          <pc:docMk/>
          <pc:sldMk cId="1624577760" sldId="2293"/>
        </pc:sldMkLst>
      </pc:sldChg>
      <pc:sldChg chg="del">
        <pc:chgData name="Joniak, Nicholas" userId="b184252a-bf95-4878-924f-b9fe6bfdae1c" providerId="ADAL" clId="{0624EB3C-35AA-440C-BB7A-EB0C3B8F6407}" dt="2023-11-28T16:19:41.973" v="70" actId="47"/>
        <pc:sldMkLst>
          <pc:docMk/>
          <pc:sldMk cId="1472007701" sldId="2294"/>
        </pc:sldMkLst>
      </pc:sldChg>
      <pc:sldChg chg="del">
        <pc:chgData name="Joniak, Nicholas" userId="b184252a-bf95-4878-924f-b9fe6bfdae1c" providerId="ADAL" clId="{0624EB3C-35AA-440C-BB7A-EB0C3B8F6407}" dt="2023-11-28T16:19:43.655" v="74" actId="47"/>
        <pc:sldMkLst>
          <pc:docMk/>
          <pc:sldMk cId="3578136733" sldId="2295"/>
        </pc:sldMkLst>
      </pc:sldChg>
      <pc:sldChg chg="del">
        <pc:chgData name="Joniak, Nicholas" userId="b184252a-bf95-4878-924f-b9fe6bfdae1c" providerId="ADAL" clId="{0624EB3C-35AA-440C-BB7A-EB0C3B8F6407}" dt="2023-11-28T16:19:44.071" v="75" actId="47"/>
        <pc:sldMkLst>
          <pc:docMk/>
          <pc:sldMk cId="2986033275" sldId="2296"/>
        </pc:sldMkLst>
      </pc:sldChg>
      <pc:sldChg chg="del">
        <pc:chgData name="Joniak, Nicholas" userId="b184252a-bf95-4878-924f-b9fe6bfdae1c" providerId="ADAL" clId="{0624EB3C-35AA-440C-BB7A-EB0C3B8F6407}" dt="2023-11-28T16:19:45.151" v="77" actId="47"/>
        <pc:sldMkLst>
          <pc:docMk/>
          <pc:sldMk cId="1972057057" sldId="2297"/>
        </pc:sldMkLst>
      </pc:sldChg>
      <pc:sldChg chg="del">
        <pc:chgData name="Joniak, Nicholas" userId="b184252a-bf95-4878-924f-b9fe6bfdae1c" providerId="ADAL" clId="{0624EB3C-35AA-440C-BB7A-EB0C3B8F6407}" dt="2023-11-28T16:19:45.695" v="78" actId="47"/>
        <pc:sldMkLst>
          <pc:docMk/>
          <pc:sldMk cId="2313783371" sldId="2298"/>
        </pc:sldMkLst>
      </pc:sldChg>
      <pc:sldChg chg="modSp new del mod ord">
        <pc:chgData name="Joniak, Nicholas" userId="b184252a-bf95-4878-924f-b9fe6bfdae1c" providerId="ADAL" clId="{0624EB3C-35AA-440C-BB7A-EB0C3B8F6407}" dt="2023-11-28T16:36:03.974" v="815" actId="47"/>
        <pc:sldMkLst>
          <pc:docMk/>
          <pc:sldMk cId="1831910690" sldId="2299"/>
        </pc:sldMkLst>
        <pc:spChg chg="mod">
          <ac:chgData name="Joniak, Nicholas" userId="b184252a-bf95-4878-924f-b9fe6bfdae1c" providerId="ADAL" clId="{0624EB3C-35AA-440C-BB7A-EB0C3B8F6407}" dt="2023-11-28T16:19:34.671" v="66" actId="20577"/>
          <ac:spMkLst>
            <pc:docMk/>
            <pc:sldMk cId="1831910690" sldId="2299"/>
            <ac:spMk id="2" creationId="{E195B63B-EE29-EF37-A077-21FA5E4F342B}"/>
          </ac:spMkLst>
        </pc:spChg>
      </pc:sldChg>
      <pc:sldChg chg="delSp modSp new mod ord">
        <pc:chgData name="Joniak, Nicholas" userId="b184252a-bf95-4878-924f-b9fe6bfdae1c" providerId="ADAL" clId="{0624EB3C-35AA-440C-BB7A-EB0C3B8F6407}" dt="2023-11-28T18:21:23.710" v="2031" actId="6549"/>
        <pc:sldMkLst>
          <pc:docMk/>
          <pc:sldMk cId="2619612251" sldId="2300"/>
        </pc:sldMkLst>
        <pc:spChg chg="mod">
          <ac:chgData name="Joniak, Nicholas" userId="b184252a-bf95-4878-924f-b9fe6bfdae1c" providerId="ADAL" clId="{0624EB3C-35AA-440C-BB7A-EB0C3B8F6407}" dt="2023-11-28T16:20:38.339" v="122" actId="20577"/>
          <ac:spMkLst>
            <pc:docMk/>
            <pc:sldMk cId="2619612251" sldId="2300"/>
            <ac:spMk id="2" creationId="{5D822FC6-E800-B7C0-D642-98526C7BBC7D}"/>
          </ac:spMkLst>
        </pc:spChg>
        <pc:spChg chg="mod">
          <ac:chgData name="Joniak, Nicholas" userId="b184252a-bf95-4878-924f-b9fe6bfdae1c" providerId="ADAL" clId="{0624EB3C-35AA-440C-BB7A-EB0C3B8F6407}" dt="2023-11-28T18:21:23.710" v="2031" actId="6549"/>
          <ac:spMkLst>
            <pc:docMk/>
            <pc:sldMk cId="2619612251" sldId="2300"/>
            <ac:spMk id="5" creationId="{09C17176-17EB-2C15-58C7-1EE3338CD598}"/>
          </ac:spMkLst>
        </pc:spChg>
        <pc:spChg chg="del">
          <ac:chgData name="Joniak, Nicholas" userId="b184252a-bf95-4878-924f-b9fe6bfdae1c" providerId="ADAL" clId="{0624EB3C-35AA-440C-BB7A-EB0C3B8F6407}" dt="2023-11-28T16:24:05.394" v="648" actId="478"/>
          <ac:spMkLst>
            <pc:docMk/>
            <pc:sldMk cId="2619612251" sldId="2300"/>
            <ac:spMk id="6" creationId="{DA64AD67-92AD-6AEE-7F7D-350AAE3B45D0}"/>
          </ac:spMkLst>
        </pc:spChg>
      </pc:sldChg>
      <pc:sldChg chg="addSp delSp modSp new mod">
        <pc:chgData name="Joniak, Nicholas" userId="b184252a-bf95-4878-924f-b9fe6bfdae1c" providerId="ADAL" clId="{0624EB3C-35AA-440C-BB7A-EB0C3B8F6407}" dt="2023-11-28T18:10:20.120" v="2030" actId="1076"/>
        <pc:sldMkLst>
          <pc:docMk/>
          <pc:sldMk cId="1910663203" sldId="2301"/>
        </pc:sldMkLst>
        <pc:spChg chg="mod">
          <ac:chgData name="Joniak, Nicholas" userId="b184252a-bf95-4878-924f-b9fe6bfdae1c" providerId="ADAL" clId="{0624EB3C-35AA-440C-BB7A-EB0C3B8F6407}" dt="2023-11-28T16:25:14.055" v="809" actId="313"/>
          <ac:spMkLst>
            <pc:docMk/>
            <pc:sldMk cId="1910663203" sldId="2301"/>
            <ac:spMk id="2" creationId="{56AC8AA9-1ED4-5F77-1837-8255AB999FA8}"/>
          </ac:spMkLst>
        </pc:spChg>
        <pc:spChg chg="mod">
          <ac:chgData name="Joniak, Nicholas" userId="b184252a-bf95-4878-924f-b9fe6bfdae1c" providerId="ADAL" clId="{0624EB3C-35AA-440C-BB7A-EB0C3B8F6407}" dt="2023-11-28T18:04:08.738" v="2020" actId="20577"/>
          <ac:spMkLst>
            <pc:docMk/>
            <pc:sldMk cId="1910663203" sldId="2301"/>
            <ac:spMk id="5" creationId="{29F756AC-C606-DA96-30CF-D36D5EA88D33}"/>
          </ac:spMkLst>
        </pc:spChg>
        <pc:spChg chg="del">
          <ac:chgData name="Joniak, Nicholas" userId="b184252a-bf95-4878-924f-b9fe6bfdae1c" providerId="ADAL" clId="{0624EB3C-35AA-440C-BB7A-EB0C3B8F6407}" dt="2023-11-28T17:59:01.365" v="1492" actId="22"/>
          <ac:spMkLst>
            <pc:docMk/>
            <pc:sldMk cId="1910663203" sldId="2301"/>
            <ac:spMk id="6" creationId="{694B047F-3E8B-56DE-2601-288CD9495605}"/>
          </ac:spMkLst>
        </pc:spChg>
        <pc:picChg chg="add mod ord">
          <ac:chgData name="Joniak, Nicholas" userId="b184252a-bf95-4878-924f-b9fe6bfdae1c" providerId="ADAL" clId="{0624EB3C-35AA-440C-BB7A-EB0C3B8F6407}" dt="2023-11-28T18:09:54.931" v="2025" actId="1076"/>
          <ac:picMkLst>
            <pc:docMk/>
            <pc:sldMk cId="1910663203" sldId="2301"/>
            <ac:picMk id="9" creationId="{024643E0-7913-6EF5-38CB-7B8A4505BCDC}"/>
          </ac:picMkLst>
        </pc:picChg>
        <pc:picChg chg="add mod">
          <ac:chgData name="Joniak, Nicholas" userId="b184252a-bf95-4878-924f-b9fe6bfdae1c" providerId="ADAL" clId="{0624EB3C-35AA-440C-BB7A-EB0C3B8F6407}" dt="2023-11-28T18:10:20.120" v="2030" actId="1076"/>
          <ac:picMkLst>
            <pc:docMk/>
            <pc:sldMk cId="1910663203" sldId="2301"/>
            <ac:picMk id="11" creationId="{33F08BC9-0034-DAD9-FCB9-E78DBDF53036}"/>
          </ac:picMkLst>
        </pc:picChg>
      </pc:sldChg>
      <pc:sldChg chg="modSp add del mod">
        <pc:chgData name="Joniak, Nicholas" userId="b184252a-bf95-4878-924f-b9fe6bfdae1c" providerId="ADAL" clId="{0624EB3C-35AA-440C-BB7A-EB0C3B8F6407}" dt="2023-11-28T16:40:20.442" v="1314" actId="47"/>
        <pc:sldMkLst>
          <pc:docMk/>
          <pc:sldMk cId="1287912892" sldId="2302"/>
        </pc:sldMkLst>
        <pc:spChg chg="mod">
          <ac:chgData name="Joniak, Nicholas" userId="b184252a-bf95-4878-924f-b9fe6bfdae1c" providerId="ADAL" clId="{0624EB3C-35AA-440C-BB7A-EB0C3B8F6407}" dt="2023-11-28T16:36:10.786" v="824" actId="20577"/>
          <ac:spMkLst>
            <pc:docMk/>
            <pc:sldMk cId="1287912892" sldId="2302"/>
            <ac:spMk id="2" creationId="{4F4CE05C-608B-1EBF-7A9B-7FCA9271564F}"/>
          </ac:spMkLst>
        </pc:spChg>
      </pc:sldChg>
    </pc:docChg>
  </pc:docChgLst>
  <pc:docChgLst>
    <pc:chgData name="Joniak, Nicholas" userId="b184252a-bf95-4878-924f-b9fe6bfdae1c" providerId="ADAL" clId="{D6B67972-9FC2-47A1-BB00-B57BC7B8A612}"/>
    <pc:docChg chg="custSel modSld">
      <pc:chgData name="Joniak, Nicholas" userId="b184252a-bf95-4878-924f-b9fe6bfdae1c" providerId="ADAL" clId="{D6B67972-9FC2-47A1-BB00-B57BC7B8A612}" dt="2024-06-11T14:14:06.149" v="495" actId="6549"/>
      <pc:docMkLst>
        <pc:docMk/>
      </pc:docMkLst>
      <pc:sldChg chg="modSp mod">
        <pc:chgData name="Joniak, Nicholas" userId="b184252a-bf95-4878-924f-b9fe6bfdae1c" providerId="ADAL" clId="{D6B67972-9FC2-47A1-BB00-B57BC7B8A612}" dt="2024-06-11T14:11:49.579" v="3" actId="20577"/>
        <pc:sldMkLst>
          <pc:docMk/>
          <pc:sldMk cId="0" sldId="263"/>
        </pc:sldMkLst>
        <pc:spChg chg="mod">
          <ac:chgData name="Joniak, Nicholas" userId="b184252a-bf95-4878-924f-b9fe6bfdae1c" providerId="ADAL" clId="{D6B67972-9FC2-47A1-BB00-B57BC7B8A612}" dt="2024-06-11T14:11:49.579" v="3" actId="20577"/>
          <ac:spMkLst>
            <pc:docMk/>
            <pc:sldMk cId="0" sldId="263"/>
            <ac:spMk id="6146" creationId="{00000000-0000-0000-0000-000000000000}"/>
          </ac:spMkLst>
        </pc:spChg>
      </pc:sldChg>
      <pc:sldChg chg="modSp mod">
        <pc:chgData name="Joniak, Nicholas" userId="b184252a-bf95-4878-924f-b9fe6bfdae1c" providerId="ADAL" clId="{D6B67972-9FC2-47A1-BB00-B57BC7B8A612}" dt="2024-06-11T14:14:06.149" v="495" actId="6549"/>
        <pc:sldMkLst>
          <pc:docMk/>
          <pc:sldMk cId="616888004" sldId="2337"/>
        </pc:sldMkLst>
        <pc:spChg chg="mod">
          <ac:chgData name="Joniak, Nicholas" userId="b184252a-bf95-4878-924f-b9fe6bfdae1c" providerId="ADAL" clId="{D6B67972-9FC2-47A1-BB00-B57BC7B8A612}" dt="2024-06-11T14:14:06.149" v="495" actId="6549"/>
          <ac:spMkLst>
            <pc:docMk/>
            <pc:sldMk cId="616888004" sldId="2337"/>
            <ac:spMk id="5" creationId="{FF641FAA-91BD-5B3D-B2EF-CB161D32145E}"/>
          </ac:spMkLst>
        </pc:spChg>
      </pc:sldChg>
    </pc:docChg>
  </pc:docChgLst>
  <pc:docChgLst>
    <pc:chgData name="Joniak, Nicholas" userId="b184252a-bf95-4878-924f-b9fe6bfdae1c" providerId="ADAL" clId="{D323B869-326B-4805-BA8B-CBD5E2FCEB55}"/>
    <pc:docChg chg="undo custSel delSld modSld">
      <pc:chgData name="Joniak, Nicholas" userId="b184252a-bf95-4878-924f-b9fe6bfdae1c" providerId="ADAL" clId="{D323B869-326B-4805-BA8B-CBD5E2FCEB55}" dt="2024-06-04T13:10:50.184" v="636" actId="20577"/>
      <pc:docMkLst>
        <pc:docMk/>
      </pc:docMkLst>
      <pc:sldChg chg="modSp mod">
        <pc:chgData name="Joniak, Nicholas" userId="b184252a-bf95-4878-924f-b9fe6bfdae1c" providerId="ADAL" clId="{D323B869-326B-4805-BA8B-CBD5E2FCEB55}" dt="2024-06-04T12:54:13.188" v="5" actId="20577"/>
        <pc:sldMkLst>
          <pc:docMk/>
          <pc:sldMk cId="0" sldId="263"/>
        </pc:sldMkLst>
        <pc:spChg chg="mod">
          <ac:chgData name="Joniak, Nicholas" userId="b184252a-bf95-4878-924f-b9fe6bfdae1c" providerId="ADAL" clId="{D323B869-326B-4805-BA8B-CBD5E2FCEB55}" dt="2024-06-04T12:54:13.188" v="5" actId="20577"/>
          <ac:spMkLst>
            <pc:docMk/>
            <pc:sldMk cId="0" sldId="263"/>
            <ac:spMk id="6146" creationId="{00000000-0000-0000-0000-000000000000}"/>
          </ac:spMkLst>
        </pc:spChg>
      </pc:sldChg>
      <pc:sldChg chg="modSp mod">
        <pc:chgData name="Joniak, Nicholas" userId="b184252a-bf95-4878-924f-b9fe6bfdae1c" providerId="ADAL" clId="{D323B869-326B-4805-BA8B-CBD5E2FCEB55}" dt="2024-06-04T13:10:50.184" v="636" actId="20577"/>
        <pc:sldMkLst>
          <pc:docMk/>
          <pc:sldMk cId="616888004" sldId="2337"/>
        </pc:sldMkLst>
        <pc:spChg chg="mod">
          <ac:chgData name="Joniak, Nicholas" userId="b184252a-bf95-4878-924f-b9fe6bfdae1c" providerId="ADAL" clId="{D323B869-326B-4805-BA8B-CBD5E2FCEB55}" dt="2024-06-04T12:54:30.450" v="16" actId="20577"/>
          <ac:spMkLst>
            <pc:docMk/>
            <pc:sldMk cId="616888004" sldId="2337"/>
            <ac:spMk id="2" creationId="{AC8534DC-FC81-5447-7016-88B12F595DAF}"/>
          </ac:spMkLst>
        </pc:spChg>
        <pc:spChg chg="mod">
          <ac:chgData name="Joniak, Nicholas" userId="b184252a-bf95-4878-924f-b9fe6bfdae1c" providerId="ADAL" clId="{D323B869-326B-4805-BA8B-CBD5E2FCEB55}" dt="2024-06-04T13:10:50.184" v="636" actId="20577"/>
          <ac:spMkLst>
            <pc:docMk/>
            <pc:sldMk cId="616888004" sldId="2337"/>
            <ac:spMk id="5" creationId="{FF641FAA-91BD-5B3D-B2EF-CB161D32145E}"/>
          </ac:spMkLst>
        </pc:spChg>
      </pc:sldChg>
      <pc:sldChg chg="del">
        <pc:chgData name="Joniak, Nicholas" userId="b184252a-bf95-4878-924f-b9fe6bfdae1c" providerId="ADAL" clId="{D323B869-326B-4805-BA8B-CBD5E2FCEB55}" dt="2024-06-04T12:54:25.706" v="6" actId="47"/>
        <pc:sldMkLst>
          <pc:docMk/>
          <pc:sldMk cId="4269995625" sldId="2338"/>
        </pc:sldMkLst>
      </pc:sldChg>
      <pc:sldChg chg="del">
        <pc:chgData name="Joniak, Nicholas" userId="b184252a-bf95-4878-924f-b9fe6bfdae1c" providerId="ADAL" clId="{D323B869-326B-4805-BA8B-CBD5E2FCEB55}" dt="2024-06-04T12:54:26.021" v="7" actId="47"/>
        <pc:sldMkLst>
          <pc:docMk/>
          <pc:sldMk cId="2802774876" sldId="2339"/>
        </pc:sldMkLst>
      </pc:sldChg>
      <pc:sldChg chg="del">
        <pc:chgData name="Joniak, Nicholas" userId="b184252a-bf95-4878-924f-b9fe6bfdae1c" providerId="ADAL" clId="{D323B869-326B-4805-BA8B-CBD5E2FCEB55}" dt="2024-06-04T12:54:26.458" v="8" actId="47"/>
        <pc:sldMkLst>
          <pc:docMk/>
          <pc:sldMk cId="335577341" sldId="2340"/>
        </pc:sldMkLst>
      </pc:sldChg>
      <pc:sldChg chg="del">
        <pc:chgData name="Joniak, Nicholas" userId="b184252a-bf95-4878-924f-b9fe6bfdae1c" providerId="ADAL" clId="{D323B869-326B-4805-BA8B-CBD5E2FCEB55}" dt="2024-06-04T12:54:27.153" v="9" actId="47"/>
        <pc:sldMkLst>
          <pc:docMk/>
          <pc:sldMk cId="27098441" sldId="2341"/>
        </pc:sldMkLst>
      </pc:sldChg>
    </pc:docChg>
  </pc:docChgLst>
  <pc:docChgLst>
    <pc:chgData name="Joniak, Nicholas" userId="b184252a-bf95-4878-924f-b9fe6bfdae1c" providerId="ADAL" clId="{31B5427B-38DB-4334-A551-27F76C277365}"/>
    <pc:docChg chg="undo custSel addSld delSld modSld sldOrd">
      <pc:chgData name="Joniak, Nicholas" userId="b184252a-bf95-4878-924f-b9fe6bfdae1c" providerId="ADAL" clId="{31B5427B-38DB-4334-A551-27F76C277365}" dt="2023-10-03T13:58:28.153" v="5378" actId="6549"/>
      <pc:docMkLst>
        <pc:docMk/>
      </pc:docMkLst>
      <pc:sldChg chg="addSp modSp add del mod">
        <pc:chgData name="Joniak, Nicholas" userId="b184252a-bf95-4878-924f-b9fe6bfdae1c" providerId="ADAL" clId="{31B5427B-38DB-4334-A551-27F76C277365}" dt="2023-10-03T13:17:58.858" v="1044" actId="15"/>
        <pc:sldMkLst>
          <pc:docMk/>
          <pc:sldMk cId="4273525855" sldId="2276"/>
        </pc:sldMkLst>
        <pc:spChg chg="mod">
          <ac:chgData name="Joniak, Nicholas" userId="b184252a-bf95-4878-924f-b9fe6bfdae1c" providerId="ADAL" clId="{31B5427B-38DB-4334-A551-27F76C277365}" dt="2023-10-03T13:13:59.716" v="30" actId="20577"/>
          <ac:spMkLst>
            <pc:docMk/>
            <pc:sldMk cId="4273525855" sldId="2276"/>
            <ac:spMk id="2" creationId="{8D50D4D1-E1D3-31E8-5503-B94664E3A93C}"/>
          </ac:spMkLst>
        </pc:spChg>
        <pc:spChg chg="mod">
          <ac:chgData name="Joniak, Nicholas" userId="b184252a-bf95-4878-924f-b9fe6bfdae1c" providerId="ADAL" clId="{31B5427B-38DB-4334-A551-27F76C277365}" dt="2023-10-03T13:17:58.858" v="1044" actId="15"/>
          <ac:spMkLst>
            <pc:docMk/>
            <pc:sldMk cId="4273525855" sldId="2276"/>
            <ac:spMk id="5" creationId="{F40F4AAB-ADBB-E513-6F3B-FBC21E344027}"/>
          </ac:spMkLst>
        </pc:spChg>
        <pc:picChg chg="add mod">
          <ac:chgData name="Joniak, Nicholas" userId="b184252a-bf95-4878-924f-b9fe6bfdae1c" providerId="ADAL" clId="{31B5427B-38DB-4334-A551-27F76C277365}" dt="2023-10-03T13:16:17.071" v="774" actId="1076"/>
          <ac:picMkLst>
            <pc:docMk/>
            <pc:sldMk cId="4273525855" sldId="2276"/>
            <ac:picMk id="6" creationId="{E34D183F-561B-DC26-2F45-C167F10355F7}"/>
          </ac:picMkLst>
        </pc:picChg>
        <pc:picChg chg="mod">
          <ac:chgData name="Joniak, Nicholas" userId="b184252a-bf95-4878-924f-b9fe6bfdae1c" providerId="ADAL" clId="{31B5427B-38DB-4334-A551-27F76C277365}" dt="2023-10-03T13:16:14.325" v="772" actId="1076"/>
          <ac:picMkLst>
            <pc:docMk/>
            <pc:sldMk cId="4273525855" sldId="2276"/>
            <ac:picMk id="13" creationId="{C6D9D509-64E0-6B95-39D3-8D425CF8DA59}"/>
          </ac:picMkLst>
        </pc:picChg>
      </pc:sldChg>
      <pc:sldChg chg="del">
        <pc:chgData name="Joniak, Nicholas" userId="b184252a-bf95-4878-924f-b9fe6bfdae1c" providerId="ADAL" clId="{31B5427B-38DB-4334-A551-27F76C277365}" dt="2023-10-03T13:40:25.784" v="3514" actId="47"/>
        <pc:sldMkLst>
          <pc:docMk/>
          <pc:sldMk cId="985976455" sldId="2277"/>
        </pc:sldMkLst>
      </pc:sldChg>
      <pc:sldChg chg="del">
        <pc:chgData name="Joniak, Nicholas" userId="b184252a-bf95-4878-924f-b9fe6bfdae1c" providerId="ADAL" clId="{31B5427B-38DB-4334-A551-27F76C277365}" dt="2023-10-03T13:40:37.545" v="3521" actId="47"/>
        <pc:sldMkLst>
          <pc:docMk/>
          <pc:sldMk cId="1790766728" sldId="2278"/>
        </pc:sldMkLst>
      </pc:sldChg>
      <pc:sldChg chg="del">
        <pc:chgData name="Joniak, Nicholas" userId="b184252a-bf95-4878-924f-b9fe6bfdae1c" providerId="ADAL" clId="{31B5427B-38DB-4334-A551-27F76C277365}" dt="2023-10-03T13:40:38.871" v="3522" actId="47"/>
        <pc:sldMkLst>
          <pc:docMk/>
          <pc:sldMk cId="502961371" sldId="2279"/>
        </pc:sldMkLst>
      </pc:sldChg>
      <pc:sldChg chg="del">
        <pc:chgData name="Joniak, Nicholas" userId="b184252a-bf95-4878-924f-b9fe6bfdae1c" providerId="ADAL" clId="{31B5427B-38DB-4334-A551-27F76C277365}" dt="2023-10-03T13:40:30.755" v="3516" actId="47"/>
        <pc:sldMkLst>
          <pc:docMk/>
          <pc:sldMk cId="2634420798" sldId="2280"/>
        </pc:sldMkLst>
      </pc:sldChg>
      <pc:sldChg chg="addSp delSp modSp mod">
        <pc:chgData name="Joniak, Nicholas" userId="b184252a-bf95-4878-924f-b9fe6bfdae1c" providerId="ADAL" clId="{31B5427B-38DB-4334-A551-27F76C277365}" dt="2023-10-03T13:42:43.998" v="3540" actId="14100"/>
        <pc:sldMkLst>
          <pc:docMk/>
          <pc:sldMk cId="468681210" sldId="2281"/>
        </pc:sldMkLst>
        <pc:spChg chg="mod">
          <ac:chgData name="Joniak, Nicholas" userId="b184252a-bf95-4878-924f-b9fe6bfdae1c" providerId="ADAL" clId="{31B5427B-38DB-4334-A551-27F76C277365}" dt="2023-10-03T13:40:57.180" v="3523" actId="33524"/>
          <ac:spMkLst>
            <pc:docMk/>
            <pc:sldMk cId="468681210" sldId="2281"/>
            <ac:spMk id="5" creationId="{1AEFCB74-5634-918D-D6E6-FAC7A6D2D484}"/>
          </ac:spMkLst>
        </pc:spChg>
        <pc:spChg chg="del">
          <ac:chgData name="Joniak, Nicholas" userId="b184252a-bf95-4878-924f-b9fe6bfdae1c" providerId="ADAL" clId="{31B5427B-38DB-4334-A551-27F76C277365}" dt="2023-10-03T13:41:43.334" v="3524"/>
          <ac:spMkLst>
            <pc:docMk/>
            <pc:sldMk cId="468681210" sldId="2281"/>
            <ac:spMk id="6" creationId="{2B344A57-BA42-9550-4773-C50170EBADCA}"/>
          </ac:spMkLst>
        </pc:spChg>
        <pc:spChg chg="add del mod">
          <ac:chgData name="Joniak, Nicholas" userId="b184252a-bf95-4878-924f-b9fe6bfdae1c" providerId="ADAL" clId="{31B5427B-38DB-4334-A551-27F76C277365}" dt="2023-10-03T13:42:19.824" v="3529"/>
          <ac:spMkLst>
            <pc:docMk/>
            <pc:sldMk cId="468681210" sldId="2281"/>
            <ac:spMk id="10" creationId="{7AA5CE2C-6A8D-ED5E-09DE-818D44F5BE34}"/>
          </ac:spMkLst>
        </pc:spChg>
        <pc:picChg chg="add del mod">
          <ac:chgData name="Joniak, Nicholas" userId="b184252a-bf95-4878-924f-b9fe6bfdae1c" providerId="ADAL" clId="{31B5427B-38DB-4334-A551-27F76C277365}" dt="2023-10-03T13:42:18.627" v="3528" actId="478"/>
          <ac:picMkLst>
            <pc:docMk/>
            <pc:sldMk cId="468681210" sldId="2281"/>
            <ac:picMk id="8" creationId="{60AC9D5B-85EE-F25F-D3DD-B01208C0449C}"/>
          </ac:picMkLst>
        </pc:picChg>
        <pc:picChg chg="add mod">
          <ac:chgData name="Joniak, Nicholas" userId="b184252a-bf95-4878-924f-b9fe6bfdae1c" providerId="ADAL" clId="{31B5427B-38DB-4334-A551-27F76C277365}" dt="2023-10-03T13:42:39.980" v="3539" actId="1076"/>
          <ac:picMkLst>
            <pc:docMk/>
            <pc:sldMk cId="468681210" sldId="2281"/>
            <ac:picMk id="11" creationId="{05B1D3A8-7924-434C-169C-68B174F189D6}"/>
          </ac:picMkLst>
        </pc:picChg>
        <pc:picChg chg="add mod">
          <ac:chgData name="Joniak, Nicholas" userId="b184252a-bf95-4878-924f-b9fe6bfdae1c" providerId="ADAL" clId="{31B5427B-38DB-4334-A551-27F76C277365}" dt="2023-10-03T13:42:43.998" v="3540" actId="14100"/>
          <ac:picMkLst>
            <pc:docMk/>
            <pc:sldMk cId="468681210" sldId="2281"/>
            <ac:picMk id="12" creationId="{9DD1DEA3-E0B3-0395-81AC-9E5E65D005DE}"/>
          </ac:picMkLst>
        </pc:picChg>
      </pc:sldChg>
      <pc:sldChg chg="del">
        <pc:chgData name="Joniak, Nicholas" userId="b184252a-bf95-4878-924f-b9fe6bfdae1c" providerId="ADAL" clId="{31B5427B-38DB-4334-A551-27F76C277365}" dt="2023-10-03T13:40:29.905" v="3515" actId="47"/>
        <pc:sldMkLst>
          <pc:docMk/>
          <pc:sldMk cId="1674281157" sldId="2282"/>
        </pc:sldMkLst>
      </pc:sldChg>
      <pc:sldChg chg="add del">
        <pc:chgData name="Joniak, Nicholas" userId="b184252a-bf95-4878-924f-b9fe6bfdae1c" providerId="ADAL" clId="{31B5427B-38DB-4334-A551-27F76C277365}" dt="2023-10-03T13:18:03.264" v="1045" actId="47"/>
        <pc:sldMkLst>
          <pc:docMk/>
          <pc:sldMk cId="2750158690" sldId="2283"/>
        </pc:sldMkLst>
      </pc:sldChg>
      <pc:sldChg chg="modSp add del mod">
        <pc:chgData name="Joniak, Nicholas" userId="b184252a-bf95-4878-924f-b9fe6bfdae1c" providerId="ADAL" clId="{31B5427B-38DB-4334-A551-27F76C277365}" dt="2023-10-03T13:57:49.719" v="5344" actId="20577"/>
        <pc:sldMkLst>
          <pc:docMk/>
          <pc:sldMk cId="4079155160" sldId="2284"/>
        </pc:sldMkLst>
        <pc:spChg chg="mod">
          <ac:chgData name="Joniak, Nicholas" userId="b184252a-bf95-4878-924f-b9fe6bfdae1c" providerId="ADAL" clId="{31B5427B-38DB-4334-A551-27F76C277365}" dt="2023-10-03T13:57:49.719" v="5344" actId="20577"/>
          <ac:spMkLst>
            <pc:docMk/>
            <pc:sldMk cId="4079155160" sldId="2284"/>
            <ac:spMk id="5" creationId="{F40F4AAB-ADBB-E513-6F3B-FBC21E344027}"/>
          </ac:spMkLst>
        </pc:spChg>
      </pc:sldChg>
      <pc:sldChg chg="addSp delSp modSp mod">
        <pc:chgData name="Joniak, Nicholas" userId="b184252a-bf95-4878-924f-b9fe6bfdae1c" providerId="ADAL" clId="{31B5427B-38DB-4334-A551-27F76C277365}" dt="2023-10-03T13:35:26.126" v="2385" actId="22"/>
        <pc:sldMkLst>
          <pc:docMk/>
          <pc:sldMk cId="2333602951" sldId="2285"/>
        </pc:sldMkLst>
        <pc:spChg chg="mod">
          <ac:chgData name="Joniak, Nicholas" userId="b184252a-bf95-4878-924f-b9fe6bfdae1c" providerId="ADAL" clId="{31B5427B-38DB-4334-A551-27F76C277365}" dt="2023-10-03T13:21:58.905" v="1180" actId="14100"/>
          <ac:spMkLst>
            <pc:docMk/>
            <pc:sldMk cId="2333602951" sldId="2285"/>
            <ac:spMk id="5" creationId="{F40F4AAB-ADBB-E513-6F3B-FBC21E344027}"/>
          </ac:spMkLst>
        </pc:spChg>
        <pc:spChg chg="add del mod">
          <ac:chgData name="Joniak, Nicholas" userId="b184252a-bf95-4878-924f-b9fe6bfdae1c" providerId="ADAL" clId="{31B5427B-38DB-4334-A551-27F76C277365}" dt="2023-10-03T13:35:26.126" v="2385" actId="22"/>
          <ac:spMkLst>
            <pc:docMk/>
            <pc:sldMk cId="2333602951" sldId="2285"/>
            <ac:spMk id="8" creationId="{FA4A4F9C-7D79-7A73-318A-F5A90BF4E519}"/>
          </ac:spMkLst>
        </pc:spChg>
        <pc:picChg chg="del">
          <ac:chgData name="Joniak, Nicholas" userId="b184252a-bf95-4878-924f-b9fe6bfdae1c" providerId="ADAL" clId="{31B5427B-38DB-4334-A551-27F76C277365}" dt="2023-10-03T13:35:25.104" v="2384" actId="478"/>
          <ac:picMkLst>
            <pc:docMk/>
            <pc:sldMk cId="2333602951" sldId="2285"/>
            <ac:picMk id="9" creationId="{8BFC0F00-ACDA-A485-CAFD-EEA22B117DED}"/>
          </ac:picMkLst>
        </pc:picChg>
        <pc:picChg chg="add mod ord">
          <ac:chgData name="Joniak, Nicholas" userId="b184252a-bf95-4878-924f-b9fe6bfdae1c" providerId="ADAL" clId="{31B5427B-38DB-4334-A551-27F76C277365}" dt="2023-10-03T13:35:26.126" v="2385" actId="22"/>
          <ac:picMkLst>
            <pc:docMk/>
            <pc:sldMk cId="2333602951" sldId="2285"/>
            <ac:picMk id="11" creationId="{713F790A-05EB-9582-2E1D-9C24E23961B5}"/>
          </ac:picMkLst>
        </pc:picChg>
      </pc:sldChg>
      <pc:sldChg chg="addSp delSp modSp mod">
        <pc:chgData name="Joniak, Nicholas" userId="b184252a-bf95-4878-924f-b9fe6bfdae1c" providerId="ADAL" clId="{31B5427B-38DB-4334-A551-27F76C277365}" dt="2023-10-03T13:32:41.860" v="2325" actId="22"/>
        <pc:sldMkLst>
          <pc:docMk/>
          <pc:sldMk cId="348201604" sldId="2286"/>
        </pc:sldMkLst>
        <pc:spChg chg="add del mod">
          <ac:chgData name="Joniak, Nicholas" userId="b184252a-bf95-4878-924f-b9fe6bfdae1c" providerId="ADAL" clId="{31B5427B-38DB-4334-A551-27F76C277365}" dt="2023-10-03T13:32:41.860" v="2325" actId="22"/>
          <ac:spMkLst>
            <pc:docMk/>
            <pc:sldMk cId="348201604" sldId="2286"/>
            <ac:spMk id="8" creationId="{96E786D1-A3F7-A77A-002D-8E4FD722D110}"/>
          </ac:spMkLst>
        </pc:spChg>
        <pc:picChg chg="del">
          <ac:chgData name="Joniak, Nicholas" userId="b184252a-bf95-4878-924f-b9fe6bfdae1c" providerId="ADAL" clId="{31B5427B-38DB-4334-A551-27F76C277365}" dt="2023-10-03T13:32:40.853" v="2324" actId="478"/>
          <ac:picMkLst>
            <pc:docMk/>
            <pc:sldMk cId="348201604" sldId="2286"/>
            <ac:picMk id="9" creationId="{00C44A7F-7ABD-13CE-9B04-D030051D7B66}"/>
          </ac:picMkLst>
        </pc:picChg>
        <pc:picChg chg="add mod ord">
          <ac:chgData name="Joniak, Nicholas" userId="b184252a-bf95-4878-924f-b9fe6bfdae1c" providerId="ADAL" clId="{31B5427B-38DB-4334-A551-27F76C277365}" dt="2023-10-03T13:32:41.860" v="2325" actId="22"/>
          <ac:picMkLst>
            <pc:docMk/>
            <pc:sldMk cId="348201604" sldId="2286"/>
            <ac:picMk id="11" creationId="{CE160921-9D61-6F10-A3E6-FC4DDD3880AA}"/>
          </ac:picMkLst>
        </pc:picChg>
      </pc:sldChg>
      <pc:sldChg chg="addSp modSp add del mod">
        <pc:chgData name="Joniak, Nicholas" userId="b184252a-bf95-4878-924f-b9fe6bfdae1c" providerId="ADAL" clId="{31B5427B-38DB-4334-A551-27F76C277365}" dt="2023-10-03T13:58:09.152" v="5377" actId="20577"/>
        <pc:sldMkLst>
          <pc:docMk/>
          <pc:sldMk cId="64711034" sldId="2287"/>
        </pc:sldMkLst>
        <pc:spChg chg="mod">
          <ac:chgData name="Joniak, Nicholas" userId="b184252a-bf95-4878-924f-b9fe6bfdae1c" providerId="ADAL" clId="{31B5427B-38DB-4334-A551-27F76C277365}" dt="2023-10-03T13:58:09.152" v="5377" actId="20577"/>
          <ac:spMkLst>
            <pc:docMk/>
            <pc:sldMk cId="64711034" sldId="2287"/>
            <ac:spMk id="5" creationId="{D5F5E7F1-5E1A-1B44-DD05-A139B8E37A00}"/>
          </ac:spMkLst>
        </pc:spChg>
        <pc:spChg chg="add mod">
          <ac:chgData name="Joniak, Nicholas" userId="b184252a-bf95-4878-924f-b9fe6bfdae1c" providerId="ADAL" clId="{31B5427B-38DB-4334-A551-27F76C277365}" dt="2023-10-03T13:20:03.835" v="1077" actId="1036"/>
          <ac:spMkLst>
            <pc:docMk/>
            <pc:sldMk cId="64711034" sldId="2287"/>
            <ac:spMk id="10" creationId="{4B5D60E0-7F5F-9366-8620-DBAEC896805C}"/>
          </ac:spMkLst>
        </pc:spChg>
        <pc:spChg chg="add mod">
          <ac:chgData name="Joniak, Nicholas" userId="b184252a-bf95-4878-924f-b9fe6bfdae1c" providerId="ADAL" clId="{31B5427B-38DB-4334-A551-27F76C277365}" dt="2023-10-03T13:20:28.184" v="1115" actId="1076"/>
          <ac:spMkLst>
            <pc:docMk/>
            <pc:sldMk cId="64711034" sldId="2287"/>
            <ac:spMk id="13" creationId="{D7E9EC89-D7E8-4860-D75A-2BEDC5FD9E68}"/>
          </ac:spMkLst>
        </pc:spChg>
        <pc:picChg chg="mod">
          <ac:chgData name="Joniak, Nicholas" userId="b184252a-bf95-4878-924f-b9fe6bfdae1c" providerId="ADAL" clId="{31B5427B-38DB-4334-A551-27F76C277365}" dt="2023-10-03T13:20:03.835" v="1077" actId="1036"/>
          <ac:picMkLst>
            <pc:docMk/>
            <pc:sldMk cId="64711034" sldId="2287"/>
            <ac:picMk id="9" creationId="{A21DC4FC-F098-F5E6-55AD-8B3E262AFBCE}"/>
          </ac:picMkLst>
        </pc:picChg>
        <pc:cxnChg chg="add mod">
          <ac:chgData name="Joniak, Nicholas" userId="b184252a-bf95-4878-924f-b9fe6bfdae1c" providerId="ADAL" clId="{31B5427B-38DB-4334-A551-27F76C277365}" dt="2023-10-03T13:20:03.835" v="1077" actId="1036"/>
          <ac:cxnSpMkLst>
            <pc:docMk/>
            <pc:sldMk cId="64711034" sldId="2287"/>
            <ac:cxnSpMk id="8" creationId="{602ECCA0-DB7E-CDF3-3683-1A675550CF1A}"/>
          </ac:cxnSpMkLst>
        </pc:cxnChg>
        <pc:cxnChg chg="add mod">
          <ac:chgData name="Joniak, Nicholas" userId="b184252a-bf95-4878-924f-b9fe6bfdae1c" providerId="ADAL" clId="{31B5427B-38DB-4334-A551-27F76C277365}" dt="2023-10-03T13:20:47.868" v="1121" actId="208"/>
          <ac:cxnSpMkLst>
            <pc:docMk/>
            <pc:sldMk cId="64711034" sldId="2287"/>
            <ac:cxnSpMk id="12" creationId="{4DED2638-A491-D61D-219E-9DB3BDE7A944}"/>
          </ac:cxnSpMkLst>
        </pc:cxnChg>
        <pc:cxnChg chg="add mod">
          <ac:chgData name="Joniak, Nicholas" userId="b184252a-bf95-4878-924f-b9fe6bfdae1c" providerId="ADAL" clId="{31B5427B-38DB-4334-A551-27F76C277365}" dt="2023-10-03T13:20:47.868" v="1121" actId="208"/>
          <ac:cxnSpMkLst>
            <pc:docMk/>
            <pc:sldMk cId="64711034" sldId="2287"/>
            <ac:cxnSpMk id="16" creationId="{9E192C18-C4C6-C5CA-35F1-9EEFB34985AF}"/>
          </ac:cxnSpMkLst>
        </pc:cxnChg>
      </pc:sldChg>
      <pc:sldChg chg="del">
        <pc:chgData name="Joniak, Nicholas" userId="b184252a-bf95-4878-924f-b9fe6bfdae1c" providerId="ADAL" clId="{31B5427B-38DB-4334-A551-27F76C277365}" dt="2023-10-03T13:40:35.281" v="3518" actId="47"/>
        <pc:sldMkLst>
          <pc:docMk/>
          <pc:sldMk cId="6284397" sldId="2288"/>
        </pc:sldMkLst>
      </pc:sldChg>
      <pc:sldChg chg="del">
        <pc:chgData name="Joniak, Nicholas" userId="b184252a-bf95-4878-924f-b9fe6bfdae1c" providerId="ADAL" clId="{31B5427B-38DB-4334-A551-27F76C277365}" dt="2023-10-03T13:40:35.616" v="3519" actId="47"/>
        <pc:sldMkLst>
          <pc:docMk/>
          <pc:sldMk cId="987497010" sldId="2289"/>
        </pc:sldMkLst>
      </pc:sldChg>
      <pc:sldChg chg="del">
        <pc:chgData name="Joniak, Nicholas" userId="b184252a-bf95-4878-924f-b9fe6bfdae1c" providerId="ADAL" clId="{31B5427B-38DB-4334-A551-27F76C277365}" dt="2023-10-03T13:40:36.862" v="3520" actId="47"/>
        <pc:sldMkLst>
          <pc:docMk/>
          <pc:sldMk cId="4094172958" sldId="2290"/>
        </pc:sldMkLst>
      </pc:sldChg>
      <pc:sldChg chg="del">
        <pc:chgData name="Joniak, Nicholas" userId="b184252a-bf95-4878-924f-b9fe6bfdae1c" providerId="ADAL" clId="{31B5427B-38DB-4334-A551-27F76C277365}" dt="2023-10-03T13:40:31.891" v="3517" actId="47"/>
        <pc:sldMkLst>
          <pc:docMk/>
          <pc:sldMk cId="1975175848" sldId="2291"/>
        </pc:sldMkLst>
      </pc:sldChg>
      <pc:sldChg chg="del">
        <pc:chgData name="Joniak, Nicholas" userId="b184252a-bf95-4878-924f-b9fe6bfdae1c" providerId="ADAL" clId="{31B5427B-38DB-4334-A551-27F76C277365}" dt="2023-10-03T13:40:29.905" v="3515" actId="47"/>
        <pc:sldMkLst>
          <pc:docMk/>
          <pc:sldMk cId="3223740750" sldId="2292"/>
        </pc:sldMkLst>
      </pc:sldChg>
      <pc:sldChg chg="new del">
        <pc:chgData name="Joniak, Nicholas" userId="b184252a-bf95-4878-924f-b9fe6bfdae1c" providerId="ADAL" clId="{31B5427B-38DB-4334-A551-27F76C277365}" dt="2023-10-03T13:22:09.003" v="1182" actId="47"/>
        <pc:sldMkLst>
          <pc:docMk/>
          <pc:sldMk cId="786619838" sldId="2293"/>
        </pc:sldMkLst>
      </pc:sldChg>
      <pc:sldChg chg="addSp delSp modSp add mod">
        <pc:chgData name="Joniak, Nicholas" userId="b184252a-bf95-4878-924f-b9fe6bfdae1c" providerId="ADAL" clId="{31B5427B-38DB-4334-A551-27F76C277365}" dt="2023-10-03T13:31:11.261" v="2298" actId="1038"/>
        <pc:sldMkLst>
          <pc:docMk/>
          <pc:sldMk cId="1624577760" sldId="2293"/>
        </pc:sldMkLst>
        <pc:spChg chg="mod">
          <ac:chgData name="Joniak, Nicholas" userId="b184252a-bf95-4878-924f-b9fe6bfdae1c" providerId="ADAL" clId="{31B5427B-38DB-4334-A551-27F76C277365}" dt="2023-10-03T13:22:26.411" v="1212" actId="20577"/>
          <ac:spMkLst>
            <pc:docMk/>
            <pc:sldMk cId="1624577760" sldId="2293"/>
            <ac:spMk id="2" creationId="{8D50D4D1-E1D3-31E8-5503-B94664E3A93C}"/>
          </ac:spMkLst>
        </pc:spChg>
        <pc:spChg chg="mod">
          <ac:chgData name="Joniak, Nicholas" userId="b184252a-bf95-4878-924f-b9fe6bfdae1c" providerId="ADAL" clId="{31B5427B-38DB-4334-A551-27F76C277365}" dt="2023-10-03T13:30:31.620" v="2285" actId="20577"/>
          <ac:spMkLst>
            <pc:docMk/>
            <pc:sldMk cId="1624577760" sldId="2293"/>
            <ac:spMk id="5" creationId="{F40F4AAB-ADBB-E513-6F3B-FBC21E344027}"/>
          </ac:spMkLst>
        </pc:spChg>
        <pc:spChg chg="add del mod">
          <ac:chgData name="Joniak, Nicholas" userId="b184252a-bf95-4878-924f-b9fe6bfdae1c" providerId="ADAL" clId="{31B5427B-38DB-4334-A551-27F76C277365}" dt="2023-10-03T13:23:28.196" v="1214" actId="931"/>
          <ac:spMkLst>
            <pc:docMk/>
            <pc:sldMk cId="1624577760" sldId="2293"/>
            <ac:spMk id="8" creationId="{220FF5DC-F558-B241-A464-C1444CA8106F}"/>
          </ac:spMkLst>
        </pc:spChg>
        <pc:picChg chg="del">
          <ac:chgData name="Joniak, Nicholas" userId="b184252a-bf95-4878-924f-b9fe6bfdae1c" providerId="ADAL" clId="{31B5427B-38DB-4334-A551-27F76C277365}" dt="2023-10-03T13:23:04.291" v="1213" actId="478"/>
          <ac:picMkLst>
            <pc:docMk/>
            <pc:sldMk cId="1624577760" sldId="2293"/>
            <ac:picMk id="9" creationId="{8BFC0F00-ACDA-A485-CAFD-EEA22B117DED}"/>
          </ac:picMkLst>
        </pc:picChg>
        <pc:picChg chg="add mod">
          <ac:chgData name="Joniak, Nicholas" userId="b184252a-bf95-4878-924f-b9fe6bfdae1c" providerId="ADAL" clId="{31B5427B-38DB-4334-A551-27F76C277365}" dt="2023-10-03T13:23:58.313" v="1227" actId="14100"/>
          <ac:picMkLst>
            <pc:docMk/>
            <pc:sldMk cId="1624577760" sldId="2293"/>
            <ac:picMk id="11" creationId="{08A394E7-FC55-114C-463E-6EBBF5C19184}"/>
          </ac:picMkLst>
        </pc:picChg>
        <pc:picChg chg="add mod">
          <ac:chgData name="Joniak, Nicholas" userId="b184252a-bf95-4878-924f-b9fe6bfdae1c" providerId="ADAL" clId="{31B5427B-38DB-4334-A551-27F76C277365}" dt="2023-10-03T13:31:02.105" v="2290" actId="1076"/>
          <ac:picMkLst>
            <pc:docMk/>
            <pc:sldMk cId="1624577760" sldId="2293"/>
            <ac:picMk id="13" creationId="{66DBD86B-2035-28C4-4F0A-2347437478DF}"/>
          </ac:picMkLst>
        </pc:picChg>
        <pc:picChg chg="add mod">
          <ac:chgData name="Joniak, Nicholas" userId="b184252a-bf95-4878-924f-b9fe6bfdae1c" providerId="ADAL" clId="{31B5427B-38DB-4334-A551-27F76C277365}" dt="2023-10-03T13:31:11.261" v="2298" actId="1038"/>
          <ac:picMkLst>
            <pc:docMk/>
            <pc:sldMk cId="1624577760" sldId="2293"/>
            <ac:picMk id="15" creationId="{847DDC22-A1A8-85F0-794B-E6C7DB794A8F}"/>
          </ac:picMkLst>
        </pc:picChg>
      </pc:sldChg>
      <pc:sldChg chg="new del">
        <pc:chgData name="Joniak, Nicholas" userId="b184252a-bf95-4878-924f-b9fe6bfdae1c" providerId="ADAL" clId="{31B5427B-38DB-4334-A551-27F76C277365}" dt="2023-10-03T13:14:03.621" v="31" actId="47"/>
        <pc:sldMkLst>
          <pc:docMk/>
          <pc:sldMk cId="2191033885" sldId="2293"/>
        </pc:sldMkLst>
      </pc:sldChg>
      <pc:sldChg chg="new add del">
        <pc:chgData name="Joniak, Nicholas" userId="b184252a-bf95-4878-924f-b9fe6bfdae1c" providerId="ADAL" clId="{31B5427B-38DB-4334-A551-27F76C277365}" dt="2023-10-03T13:13:40.010" v="15" actId="680"/>
        <pc:sldMkLst>
          <pc:docMk/>
          <pc:sldMk cId="1011824141" sldId="2294"/>
        </pc:sldMkLst>
      </pc:sldChg>
      <pc:sldChg chg="addSp delSp modSp new mod">
        <pc:chgData name="Joniak, Nicholas" userId="b184252a-bf95-4878-924f-b9fe6bfdae1c" providerId="ADAL" clId="{31B5427B-38DB-4334-A551-27F76C277365}" dt="2023-10-03T13:58:28.153" v="5378" actId="6549"/>
        <pc:sldMkLst>
          <pc:docMk/>
          <pc:sldMk cId="1472007701" sldId="2294"/>
        </pc:sldMkLst>
        <pc:spChg chg="mod">
          <ac:chgData name="Joniak, Nicholas" userId="b184252a-bf95-4878-924f-b9fe6bfdae1c" providerId="ADAL" clId="{31B5427B-38DB-4334-A551-27F76C277365}" dt="2023-10-03T13:27:02.466" v="1763" actId="20577"/>
          <ac:spMkLst>
            <pc:docMk/>
            <pc:sldMk cId="1472007701" sldId="2294"/>
            <ac:spMk id="2" creationId="{806BB1E3-90CC-883F-F609-86E6E62977AF}"/>
          </ac:spMkLst>
        </pc:spChg>
        <pc:spChg chg="mod">
          <ac:chgData name="Joniak, Nicholas" userId="b184252a-bf95-4878-924f-b9fe6bfdae1c" providerId="ADAL" clId="{31B5427B-38DB-4334-A551-27F76C277365}" dt="2023-10-03T13:58:28.153" v="5378" actId="6549"/>
          <ac:spMkLst>
            <pc:docMk/>
            <pc:sldMk cId="1472007701" sldId="2294"/>
            <ac:spMk id="5" creationId="{5C464152-514D-5CB9-A30C-C048DF4D8259}"/>
          </ac:spMkLst>
        </pc:spChg>
        <pc:spChg chg="del">
          <ac:chgData name="Joniak, Nicholas" userId="b184252a-bf95-4878-924f-b9fe6bfdae1c" providerId="ADAL" clId="{31B5427B-38DB-4334-A551-27F76C277365}" dt="2023-10-03T13:27:29.993" v="1764" actId="22"/>
          <ac:spMkLst>
            <pc:docMk/>
            <pc:sldMk cId="1472007701" sldId="2294"/>
            <ac:spMk id="6" creationId="{818B8673-A0CB-5951-B7F0-557F47C954B7}"/>
          </ac:spMkLst>
        </pc:spChg>
        <pc:picChg chg="add mod ord">
          <ac:chgData name="Joniak, Nicholas" userId="b184252a-bf95-4878-924f-b9fe6bfdae1c" providerId="ADAL" clId="{31B5427B-38DB-4334-A551-27F76C277365}" dt="2023-10-03T13:27:29.993" v="1764" actId="22"/>
          <ac:picMkLst>
            <pc:docMk/>
            <pc:sldMk cId="1472007701" sldId="2294"/>
            <ac:picMk id="9" creationId="{AE860410-CB6C-178B-32DE-E53142F54EA6}"/>
          </ac:picMkLst>
        </pc:picChg>
      </pc:sldChg>
      <pc:sldChg chg="addSp delSp modSp add mod">
        <pc:chgData name="Joniak, Nicholas" userId="b184252a-bf95-4878-924f-b9fe6bfdae1c" providerId="ADAL" clId="{31B5427B-38DB-4334-A551-27F76C277365}" dt="2023-10-03T13:34:04.341" v="2360" actId="20577"/>
        <pc:sldMkLst>
          <pc:docMk/>
          <pc:sldMk cId="3578136733" sldId="2295"/>
        </pc:sldMkLst>
        <pc:spChg chg="mod">
          <ac:chgData name="Joniak, Nicholas" userId="b184252a-bf95-4878-924f-b9fe6bfdae1c" providerId="ADAL" clId="{31B5427B-38DB-4334-A551-27F76C277365}" dt="2023-10-03T13:31:58.410" v="2322" actId="20577"/>
          <ac:spMkLst>
            <pc:docMk/>
            <pc:sldMk cId="3578136733" sldId="2295"/>
            <ac:spMk id="2" creationId="{8D50D4D1-E1D3-31E8-5503-B94664E3A93C}"/>
          </ac:spMkLst>
        </pc:spChg>
        <pc:spChg chg="mod">
          <ac:chgData name="Joniak, Nicholas" userId="b184252a-bf95-4878-924f-b9fe6bfdae1c" providerId="ADAL" clId="{31B5427B-38DB-4334-A551-27F76C277365}" dt="2023-10-03T13:34:04.341" v="2360" actId="20577"/>
          <ac:spMkLst>
            <pc:docMk/>
            <pc:sldMk cId="3578136733" sldId="2295"/>
            <ac:spMk id="5" creationId="{F40F4AAB-ADBB-E513-6F3B-FBC21E344027}"/>
          </ac:spMkLst>
        </pc:spChg>
        <pc:spChg chg="add del mod">
          <ac:chgData name="Joniak, Nicholas" userId="b184252a-bf95-4878-924f-b9fe6bfdae1c" providerId="ADAL" clId="{31B5427B-38DB-4334-A551-27F76C277365}" dt="2023-10-03T13:32:59.256" v="2327" actId="931"/>
          <ac:spMkLst>
            <pc:docMk/>
            <pc:sldMk cId="3578136733" sldId="2295"/>
            <ac:spMk id="8" creationId="{B791A8F5-396A-8AE7-E9B2-FD85E95DD278}"/>
          </ac:spMkLst>
        </pc:spChg>
        <pc:picChg chg="del">
          <ac:chgData name="Joniak, Nicholas" userId="b184252a-bf95-4878-924f-b9fe6bfdae1c" providerId="ADAL" clId="{31B5427B-38DB-4334-A551-27F76C277365}" dt="2023-10-03T13:32:00.514" v="2323" actId="478"/>
          <ac:picMkLst>
            <pc:docMk/>
            <pc:sldMk cId="3578136733" sldId="2295"/>
            <ac:picMk id="9" creationId="{00C44A7F-7ABD-13CE-9B04-D030051D7B66}"/>
          </ac:picMkLst>
        </pc:picChg>
        <pc:picChg chg="add mod">
          <ac:chgData name="Joniak, Nicholas" userId="b184252a-bf95-4878-924f-b9fe6bfdae1c" providerId="ADAL" clId="{31B5427B-38DB-4334-A551-27F76C277365}" dt="2023-10-03T13:33:19.370" v="2334" actId="1076"/>
          <ac:picMkLst>
            <pc:docMk/>
            <pc:sldMk cId="3578136733" sldId="2295"/>
            <ac:picMk id="11" creationId="{2FFF229F-8BE5-A914-8E32-899040D3F193}"/>
          </ac:picMkLst>
        </pc:picChg>
        <pc:picChg chg="add del mod">
          <ac:chgData name="Joniak, Nicholas" userId="b184252a-bf95-4878-924f-b9fe6bfdae1c" providerId="ADAL" clId="{31B5427B-38DB-4334-A551-27F76C277365}" dt="2023-10-03T13:33:08.873" v="2330" actId="478"/>
          <ac:picMkLst>
            <pc:docMk/>
            <pc:sldMk cId="3578136733" sldId="2295"/>
            <ac:picMk id="13" creationId="{0C07D954-D3AB-AE44-943B-FB3C192F59C4}"/>
          </ac:picMkLst>
        </pc:picChg>
        <pc:picChg chg="add mod">
          <ac:chgData name="Joniak, Nicholas" userId="b184252a-bf95-4878-924f-b9fe6bfdae1c" providerId="ADAL" clId="{31B5427B-38DB-4334-A551-27F76C277365}" dt="2023-10-03T13:33:23.229" v="2336" actId="14100"/>
          <ac:picMkLst>
            <pc:docMk/>
            <pc:sldMk cId="3578136733" sldId="2295"/>
            <ac:picMk id="15" creationId="{6E69B4FC-4EB1-DBDD-5652-9CE34458814C}"/>
          </ac:picMkLst>
        </pc:picChg>
      </pc:sldChg>
      <pc:sldChg chg="addSp delSp modSp add mod ord">
        <pc:chgData name="Joniak, Nicholas" userId="b184252a-bf95-4878-924f-b9fe6bfdae1c" providerId="ADAL" clId="{31B5427B-38DB-4334-A551-27F76C277365}" dt="2023-10-03T13:40:19.768" v="3513" actId="14100"/>
        <pc:sldMkLst>
          <pc:docMk/>
          <pc:sldMk cId="2986033275" sldId="2296"/>
        </pc:sldMkLst>
        <pc:spChg chg="mod">
          <ac:chgData name="Joniak, Nicholas" userId="b184252a-bf95-4878-924f-b9fe6bfdae1c" providerId="ADAL" clId="{31B5427B-38DB-4334-A551-27F76C277365}" dt="2023-10-03T13:36:03.857" v="2398" actId="20577"/>
          <ac:spMkLst>
            <pc:docMk/>
            <pc:sldMk cId="2986033275" sldId="2296"/>
            <ac:spMk id="2" creationId="{806BB1E3-90CC-883F-F609-86E6E62977AF}"/>
          </ac:spMkLst>
        </pc:spChg>
        <pc:spChg chg="mod">
          <ac:chgData name="Joniak, Nicholas" userId="b184252a-bf95-4878-924f-b9fe6bfdae1c" providerId="ADAL" clId="{31B5427B-38DB-4334-A551-27F76C277365}" dt="2023-10-03T13:40:19.768" v="3513" actId="14100"/>
          <ac:spMkLst>
            <pc:docMk/>
            <pc:sldMk cId="2986033275" sldId="2296"/>
            <ac:spMk id="5" creationId="{5C464152-514D-5CB9-A30C-C048DF4D8259}"/>
          </ac:spMkLst>
        </pc:spChg>
        <pc:spChg chg="add del mod">
          <ac:chgData name="Joniak, Nicholas" userId="b184252a-bf95-4878-924f-b9fe6bfdae1c" providerId="ADAL" clId="{31B5427B-38DB-4334-A551-27F76C277365}" dt="2023-10-03T13:34:30.309" v="2365"/>
          <ac:spMkLst>
            <pc:docMk/>
            <pc:sldMk cId="2986033275" sldId="2296"/>
            <ac:spMk id="8" creationId="{01D14DC5-3DB0-AA57-F2FE-52DDAA565581}"/>
          </ac:spMkLst>
        </pc:spChg>
        <pc:spChg chg="add del mod">
          <ac:chgData name="Joniak, Nicholas" userId="b184252a-bf95-4878-924f-b9fe6bfdae1c" providerId="ADAL" clId="{31B5427B-38DB-4334-A551-27F76C277365}" dt="2023-10-03T13:35:13.158" v="2379" actId="22"/>
          <ac:spMkLst>
            <pc:docMk/>
            <pc:sldMk cId="2986033275" sldId="2296"/>
            <ac:spMk id="13" creationId="{A5850DB1-1C30-2E26-0561-A27901B33A0E}"/>
          </ac:spMkLst>
        </pc:spChg>
        <pc:picChg chg="del">
          <ac:chgData name="Joniak, Nicholas" userId="b184252a-bf95-4878-924f-b9fe6bfdae1c" providerId="ADAL" clId="{31B5427B-38DB-4334-A551-27F76C277365}" dt="2023-10-03T13:34:21.288" v="2364" actId="478"/>
          <ac:picMkLst>
            <pc:docMk/>
            <pc:sldMk cId="2986033275" sldId="2296"/>
            <ac:picMk id="9" creationId="{AE860410-CB6C-178B-32DE-E53142F54EA6}"/>
          </ac:picMkLst>
        </pc:picChg>
        <pc:picChg chg="add del mod">
          <ac:chgData name="Joniak, Nicholas" userId="b184252a-bf95-4878-924f-b9fe6bfdae1c" providerId="ADAL" clId="{31B5427B-38DB-4334-A551-27F76C277365}" dt="2023-10-03T13:35:12.055" v="2378" actId="478"/>
          <ac:picMkLst>
            <pc:docMk/>
            <pc:sldMk cId="2986033275" sldId="2296"/>
            <ac:picMk id="10" creationId="{7DAEC7F8-65D0-40AE-EF70-87D59D1B7DE5}"/>
          </ac:picMkLst>
        </pc:picChg>
        <pc:picChg chg="add mod ord">
          <ac:chgData name="Joniak, Nicholas" userId="b184252a-bf95-4878-924f-b9fe6bfdae1c" providerId="ADAL" clId="{31B5427B-38DB-4334-A551-27F76C277365}" dt="2023-10-03T13:35:21.782" v="2383" actId="166"/>
          <ac:picMkLst>
            <pc:docMk/>
            <pc:sldMk cId="2986033275" sldId="2296"/>
            <ac:picMk id="11" creationId="{1E3B6F38-5815-AD93-7E5E-14AC973720A0}"/>
          </ac:picMkLst>
        </pc:picChg>
        <pc:picChg chg="add mod ord">
          <ac:chgData name="Joniak, Nicholas" userId="b184252a-bf95-4878-924f-b9fe6bfdae1c" providerId="ADAL" clId="{31B5427B-38DB-4334-A551-27F76C277365}" dt="2023-10-03T13:40:17.188" v="3512" actId="1076"/>
          <ac:picMkLst>
            <pc:docMk/>
            <pc:sldMk cId="2986033275" sldId="2296"/>
            <ac:picMk id="15" creationId="{8512E8D9-EED1-1089-4E70-20CD130B0465}"/>
          </ac:picMkLst>
        </pc:picChg>
      </pc:sldChg>
      <pc:sldChg chg="addSp delSp modSp add mod">
        <pc:chgData name="Joniak, Nicholas" userId="b184252a-bf95-4878-924f-b9fe6bfdae1c" providerId="ADAL" clId="{31B5427B-38DB-4334-A551-27F76C277365}" dt="2023-10-03T13:46:26.247" v="4199" actId="20577"/>
        <pc:sldMkLst>
          <pc:docMk/>
          <pc:sldMk cId="1972057057" sldId="2297"/>
        </pc:sldMkLst>
        <pc:spChg chg="mod">
          <ac:chgData name="Joniak, Nicholas" userId="b184252a-bf95-4878-924f-b9fe6bfdae1c" providerId="ADAL" clId="{31B5427B-38DB-4334-A551-27F76C277365}" dt="2023-10-03T13:43:32.623" v="3586" actId="20577"/>
          <ac:spMkLst>
            <pc:docMk/>
            <pc:sldMk cId="1972057057" sldId="2297"/>
            <ac:spMk id="2" creationId="{12BBD07F-9800-C38F-79AC-25F72DA274D9}"/>
          </ac:spMkLst>
        </pc:spChg>
        <pc:spChg chg="mod">
          <ac:chgData name="Joniak, Nicholas" userId="b184252a-bf95-4878-924f-b9fe6bfdae1c" providerId="ADAL" clId="{31B5427B-38DB-4334-A551-27F76C277365}" dt="2023-10-03T13:46:26.247" v="4199" actId="20577"/>
          <ac:spMkLst>
            <pc:docMk/>
            <pc:sldMk cId="1972057057" sldId="2297"/>
            <ac:spMk id="5" creationId="{1AEFCB74-5634-918D-D6E6-FAC7A6D2D484}"/>
          </ac:spMkLst>
        </pc:spChg>
        <pc:spChg chg="add del mod">
          <ac:chgData name="Joniak, Nicholas" userId="b184252a-bf95-4878-924f-b9fe6bfdae1c" providerId="ADAL" clId="{31B5427B-38DB-4334-A551-27F76C277365}" dt="2023-10-03T13:43:17.409" v="3582"/>
          <ac:spMkLst>
            <pc:docMk/>
            <pc:sldMk cId="1972057057" sldId="2297"/>
            <ac:spMk id="8" creationId="{98170B3F-228F-1130-1F55-133D0C84C795}"/>
          </ac:spMkLst>
        </pc:spChg>
        <pc:picChg chg="add mod">
          <ac:chgData name="Joniak, Nicholas" userId="b184252a-bf95-4878-924f-b9fe6bfdae1c" providerId="ADAL" clId="{31B5427B-38DB-4334-A551-27F76C277365}" dt="2023-10-03T13:43:17.409" v="3582"/>
          <ac:picMkLst>
            <pc:docMk/>
            <pc:sldMk cId="1972057057" sldId="2297"/>
            <ac:picMk id="9" creationId="{5FF7FCAA-67F0-D2F3-B446-83BD1E824A19}"/>
          </ac:picMkLst>
        </pc:picChg>
        <pc:picChg chg="del">
          <ac:chgData name="Joniak, Nicholas" userId="b184252a-bf95-4878-924f-b9fe6bfdae1c" providerId="ADAL" clId="{31B5427B-38DB-4334-A551-27F76C277365}" dt="2023-10-03T13:43:11.207" v="3580" actId="478"/>
          <ac:picMkLst>
            <pc:docMk/>
            <pc:sldMk cId="1972057057" sldId="2297"/>
            <ac:picMk id="11" creationId="{05B1D3A8-7924-434C-169C-68B174F189D6}"/>
          </ac:picMkLst>
        </pc:picChg>
        <pc:picChg chg="del">
          <ac:chgData name="Joniak, Nicholas" userId="b184252a-bf95-4878-924f-b9fe6bfdae1c" providerId="ADAL" clId="{31B5427B-38DB-4334-A551-27F76C277365}" dt="2023-10-03T13:43:13.390" v="3581" actId="478"/>
          <ac:picMkLst>
            <pc:docMk/>
            <pc:sldMk cId="1972057057" sldId="2297"/>
            <ac:picMk id="12" creationId="{9DD1DEA3-E0B3-0395-81AC-9E5E65D005DE}"/>
          </ac:picMkLst>
        </pc:picChg>
      </pc:sldChg>
      <pc:sldChg chg="modSp add mod">
        <pc:chgData name="Joniak, Nicholas" userId="b184252a-bf95-4878-924f-b9fe6bfdae1c" providerId="ADAL" clId="{31B5427B-38DB-4334-A551-27F76C277365}" dt="2023-10-03T13:49:47.619" v="4879" actId="20577"/>
        <pc:sldMkLst>
          <pc:docMk/>
          <pc:sldMk cId="2313783371" sldId="2298"/>
        </pc:sldMkLst>
        <pc:spChg chg="mod">
          <ac:chgData name="Joniak, Nicholas" userId="b184252a-bf95-4878-924f-b9fe6bfdae1c" providerId="ADAL" clId="{31B5427B-38DB-4334-A551-27F76C277365}" dt="2023-10-03T13:46:41.769" v="4224" actId="6549"/>
          <ac:spMkLst>
            <pc:docMk/>
            <pc:sldMk cId="2313783371" sldId="2298"/>
            <ac:spMk id="2" creationId="{12BBD07F-9800-C38F-79AC-25F72DA274D9}"/>
          </ac:spMkLst>
        </pc:spChg>
        <pc:spChg chg="mod">
          <ac:chgData name="Joniak, Nicholas" userId="b184252a-bf95-4878-924f-b9fe6bfdae1c" providerId="ADAL" clId="{31B5427B-38DB-4334-A551-27F76C277365}" dt="2023-10-03T13:49:47.619" v="4879" actId="20577"/>
          <ac:spMkLst>
            <pc:docMk/>
            <pc:sldMk cId="2313783371" sldId="2298"/>
            <ac:spMk id="5" creationId="{1AEFCB74-5634-918D-D6E6-FAC7A6D2D484}"/>
          </ac:spMkLst>
        </pc:spChg>
      </pc:sldChg>
    </pc:docChg>
  </pc:docChgLst>
  <pc:docChgLst>
    <pc:chgData name="Joniak, Nicholas" userId="b184252a-bf95-4878-924f-b9fe6bfdae1c" providerId="ADAL" clId="{25210458-2D36-4916-87CB-99C1F42677BA}"/>
    <pc:docChg chg="undo custSel addSld delSld modSld">
      <pc:chgData name="Joniak, Nicholas" userId="b184252a-bf95-4878-924f-b9fe6bfdae1c" providerId="ADAL" clId="{25210458-2D36-4916-87CB-99C1F42677BA}" dt="2023-09-27T20:48:24.384" v="13776" actId="20577"/>
      <pc:docMkLst>
        <pc:docMk/>
      </pc:docMkLst>
      <pc:sldChg chg="del">
        <pc:chgData name="Joniak, Nicholas" userId="b184252a-bf95-4878-924f-b9fe6bfdae1c" providerId="ADAL" clId="{25210458-2D36-4916-87CB-99C1F42677BA}" dt="2023-09-27T15:57:54.444" v="39" actId="47"/>
        <pc:sldMkLst>
          <pc:docMk/>
          <pc:sldMk cId="451738043" sldId="2263"/>
        </pc:sldMkLst>
      </pc:sldChg>
      <pc:sldChg chg="del">
        <pc:chgData name="Joniak, Nicholas" userId="b184252a-bf95-4878-924f-b9fe6bfdae1c" providerId="ADAL" clId="{25210458-2D36-4916-87CB-99C1F42677BA}" dt="2023-09-27T15:57:54.444" v="39" actId="47"/>
        <pc:sldMkLst>
          <pc:docMk/>
          <pc:sldMk cId="3551983478" sldId="2264"/>
        </pc:sldMkLst>
      </pc:sldChg>
      <pc:sldChg chg="del">
        <pc:chgData name="Joniak, Nicholas" userId="b184252a-bf95-4878-924f-b9fe6bfdae1c" providerId="ADAL" clId="{25210458-2D36-4916-87CB-99C1F42677BA}" dt="2023-09-27T15:57:54.444" v="39" actId="47"/>
        <pc:sldMkLst>
          <pc:docMk/>
          <pc:sldMk cId="1200152277" sldId="2265"/>
        </pc:sldMkLst>
      </pc:sldChg>
      <pc:sldChg chg="del">
        <pc:chgData name="Joniak, Nicholas" userId="b184252a-bf95-4878-924f-b9fe6bfdae1c" providerId="ADAL" clId="{25210458-2D36-4916-87CB-99C1F42677BA}" dt="2023-09-27T15:57:37.223" v="9" actId="47"/>
        <pc:sldMkLst>
          <pc:docMk/>
          <pc:sldMk cId="588084386" sldId="2266"/>
        </pc:sldMkLst>
      </pc:sldChg>
      <pc:sldChg chg="del">
        <pc:chgData name="Joniak, Nicholas" userId="b184252a-bf95-4878-924f-b9fe6bfdae1c" providerId="ADAL" clId="{25210458-2D36-4916-87CB-99C1F42677BA}" dt="2023-09-27T15:57:54.444" v="39" actId="47"/>
        <pc:sldMkLst>
          <pc:docMk/>
          <pc:sldMk cId="436073070" sldId="2267"/>
        </pc:sldMkLst>
      </pc:sldChg>
      <pc:sldChg chg="del">
        <pc:chgData name="Joniak, Nicholas" userId="b184252a-bf95-4878-924f-b9fe6bfdae1c" providerId="ADAL" clId="{25210458-2D36-4916-87CB-99C1F42677BA}" dt="2023-09-27T15:57:54.444" v="39" actId="47"/>
        <pc:sldMkLst>
          <pc:docMk/>
          <pc:sldMk cId="140387017" sldId="2268"/>
        </pc:sldMkLst>
      </pc:sldChg>
      <pc:sldChg chg="del">
        <pc:chgData name="Joniak, Nicholas" userId="b184252a-bf95-4878-924f-b9fe6bfdae1c" providerId="ADAL" clId="{25210458-2D36-4916-87CB-99C1F42677BA}" dt="2023-09-27T15:57:54.444" v="39" actId="47"/>
        <pc:sldMkLst>
          <pc:docMk/>
          <pc:sldMk cId="829011486" sldId="2269"/>
        </pc:sldMkLst>
      </pc:sldChg>
      <pc:sldChg chg="del">
        <pc:chgData name="Joniak, Nicholas" userId="b184252a-bf95-4878-924f-b9fe6bfdae1c" providerId="ADAL" clId="{25210458-2D36-4916-87CB-99C1F42677BA}" dt="2023-09-27T15:57:54.444" v="39" actId="47"/>
        <pc:sldMkLst>
          <pc:docMk/>
          <pc:sldMk cId="4205415839" sldId="2270"/>
        </pc:sldMkLst>
      </pc:sldChg>
      <pc:sldChg chg="del">
        <pc:chgData name="Joniak, Nicholas" userId="b184252a-bf95-4878-924f-b9fe6bfdae1c" providerId="ADAL" clId="{25210458-2D36-4916-87CB-99C1F42677BA}" dt="2023-09-27T15:57:54.444" v="39" actId="47"/>
        <pc:sldMkLst>
          <pc:docMk/>
          <pc:sldMk cId="2815422363" sldId="2271"/>
        </pc:sldMkLst>
      </pc:sldChg>
      <pc:sldChg chg="del">
        <pc:chgData name="Joniak, Nicholas" userId="b184252a-bf95-4878-924f-b9fe6bfdae1c" providerId="ADAL" clId="{25210458-2D36-4916-87CB-99C1F42677BA}" dt="2023-09-27T15:57:54.444" v="39" actId="47"/>
        <pc:sldMkLst>
          <pc:docMk/>
          <pc:sldMk cId="4158353006" sldId="2272"/>
        </pc:sldMkLst>
      </pc:sldChg>
      <pc:sldChg chg="del">
        <pc:chgData name="Joniak, Nicholas" userId="b184252a-bf95-4878-924f-b9fe6bfdae1c" providerId="ADAL" clId="{25210458-2D36-4916-87CB-99C1F42677BA}" dt="2023-09-27T15:57:54.444" v="39" actId="47"/>
        <pc:sldMkLst>
          <pc:docMk/>
          <pc:sldMk cId="3197248751" sldId="2273"/>
        </pc:sldMkLst>
      </pc:sldChg>
      <pc:sldChg chg="del">
        <pc:chgData name="Joniak, Nicholas" userId="b184252a-bf95-4878-924f-b9fe6bfdae1c" providerId="ADAL" clId="{25210458-2D36-4916-87CB-99C1F42677BA}" dt="2023-09-27T15:57:54.444" v="39" actId="47"/>
        <pc:sldMkLst>
          <pc:docMk/>
          <pc:sldMk cId="3516348720" sldId="2274"/>
        </pc:sldMkLst>
      </pc:sldChg>
      <pc:sldChg chg="del">
        <pc:chgData name="Joniak, Nicholas" userId="b184252a-bf95-4878-924f-b9fe6bfdae1c" providerId="ADAL" clId="{25210458-2D36-4916-87CB-99C1F42677BA}" dt="2023-09-27T15:57:54.444" v="39" actId="47"/>
        <pc:sldMkLst>
          <pc:docMk/>
          <pc:sldMk cId="2507254919" sldId="2275"/>
        </pc:sldMkLst>
      </pc:sldChg>
      <pc:sldChg chg="addSp delSp modSp new mod">
        <pc:chgData name="Joniak, Nicholas" userId="b184252a-bf95-4878-924f-b9fe6bfdae1c" providerId="ADAL" clId="{25210458-2D36-4916-87CB-99C1F42677BA}" dt="2023-09-27T18:02:09.319" v="3026" actId="404"/>
        <pc:sldMkLst>
          <pc:docMk/>
          <pc:sldMk cId="4273525855" sldId="2276"/>
        </pc:sldMkLst>
        <pc:spChg chg="mod">
          <ac:chgData name="Joniak, Nicholas" userId="b184252a-bf95-4878-924f-b9fe6bfdae1c" providerId="ADAL" clId="{25210458-2D36-4916-87CB-99C1F42677BA}" dt="2023-09-27T17:49:40.811" v="1245" actId="6549"/>
          <ac:spMkLst>
            <pc:docMk/>
            <pc:sldMk cId="4273525855" sldId="2276"/>
            <ac:spMk id="2" creationId="{8D50D4D1-E1D3-31E8-5503-B94664E3A93C}"/>
          </ac:spMkLst>
        </pc:spChg>
        <pc:spChg chg="mod">
          <ac:chgData name="Joniak, Nicholas" userId="b184252a-bf95-4878-924f-b9fe6bfdae1c" providerId="ADAL" clId="{25210458-2D36-4916-87CB-99C1F42677BA}" dt="2023-09-27T18:02:09.319" v="3026" actId="404"/>
          <ac:spMkLst>
            <pc:docMk/>
            <pc:sldMk cId="4273525855" sldId="2276"/>
            <ac:spMk id="5" creationId="{F40F4AAB-ADBB-E513-6F3B-FBC21E344027}"/>
          </ac:spMkLst>
        </pc:spChg>
        <pc:spChg chg="del">
          <ac:chgData name="Joniak, Nicholas" userId="b184252a-bf95-4878-924f-b9fe6bfdae1c" providerId="ADAL" clId="{25210458-2D36-4916-87CB-99C1F42677BA}" dt="2023-09-27T17:52:14.409" v="1277" actId="22"/>
          <ac:spMkLst>
            <pc:docMk/>
            <pc:sldMk cId="4273525855" sldId="2276"/>
            <ac:spMk id="6" creationId="{F1190427-E03E-17AA-E056-5C4BF9959392}"/>
          </ac:spMkLst>
        </pc:spChg>
        <pc:spChg chg="add del mod">
          <ac:chgData name="Joniak, Nicholas" userId="b184252a-bf95-4878-924f-b9fe6bfdae1c" providerId="ADAL" clId="{25210458-2D36-4916-87CB-99C1F42677BA}" dt="2023-09-27T17:53:30.798" v="1281" actId="22"/>
          <ac:spMkLst>
            <pc:docMk/>
            <pc:sldMk cId="4273525855" sldId="2276"/>
            <ac:spMk id="11" creationId="{87A2FDA0-BB24-E17A-6DEE-5BB36831CDF5}"/>
          </ac:spMkLst>
        </pc:spChg>
        <pc:picChg chg="add del mod ord">
          <ac:chgData name="Joniak, Nicholas" userId="b184252a-bf95-4878-924f-b9fe6bfdae1c" providerId="ADAL" clId="{25210458-2D36-4916-87CB-99C1F42677BA}" dt="2023-09-27T17:52:34.801" v="1280" actId="478"/>
          <ac:picMkLst>
            <pc:docMk/>
            <pc:sldMk cId="4273525855" sldId="2276"/>
            <ac:picMk id="9" creationId="{F396576F-B465-02A2-0CA5-32842BAB140D}"/>
          </ac:picMkLst>
        </pc:picChg>
        <pc:picChg chg="add mod ord">
          <ac:chgData name="Joniak, Nicholas" userId="b184252a-bf95-4878-924f-b9fe6bfdae1c" providerId="ADAL" clId="{25210458-2D36-4916-87CB-99C1F42677BA}" dt="2023-09-27T17:53:30.798" v="1281" actId="22"/>
          <ac:picMkLst>
            <pc:docMk/>
            <pc:sldMk cId="4273525855" sldId="2276"/>
            <ac:picMk id="13" creationId="{C6D9D509-64E0-6B95-39D3-8D425CF8DA59}"/>
          </ac:picMkLst>
        </pc:picChg>
      </pc:sldChg>
      <pc:sldChg chg="addSp delSp modSp add mod">
        <pc:chgData name="Joniak, Nicholas" userId="b184252a-bf95-4878-924f-b9fe6bfdae1c" providerId="ADAL" clId="{25210458-2D36-4916-87CB-99C1F42677BA}" dt="2023-09-27T19:12:35.526" v="7512" actId="1076"/>
        <pc:sldMkLst>
          <pc:docMk/>
          <pc:sldMk cId="985976455" sldId="2277"/>
        </pc:sldMkLst>
        <pc:spChg chg="mod">
          <ac:chgData name="Joniak, Nicholas" userId="b184252a-bf95-4878-924f-b9fe6bfdae1c" providerId="ADAL" clId="{25210458-2D36-4916-87CB-99C1F42677BA}" dt="2023-09-27T15:58:04.329" v="55" actId="20577"/>
          <ac:spMkLst>
            <pc:docMk/>
            <pc:sldMk cId="985976455" sldId="2277"/>
            <ac:spMk id="2" creationId="{8D50D4D1-E1D3-31E8-5503-B94664E3A93C}"/>
          </ac:spMkLst>
        </pc:spChg>
        <pc:spChg chg="add del mod">
          <ac:chgData name="Joniak, Nicholas" userId="b184252a-bf95-4878-924f-b9fe6bfdae1c" providerId="ADAL" clId="{25210458-2D36-4916-87CB-99C1F42677BA}" dt="2023-09-27T19:06:52.999" v="6705" actId="20577"/>
          <ac:spMkLst>
            <pc:docMk/>
            <pc:sldMk cId="985976455" sldId="2277"/>
            <ac:spMk id="5" creationId="{F40F4AAB-ADBB-E513-6F3B-FBC21E344027}"/>
          </ac:spMkLst>
        </pc:spChg>
        <pc:spChg chg="del">
          <ac:chgData name="Joniak, Nicholas" userId="b184252a-bf95-4878-924f-b9fe6bfdae1c" providerId="ADAL" clId="{25210458-2D36-4916-87CB-99C1F42677BA}" dt="2023-09-27T19:04:39.104" v="6307"/>
          <ac:spMkLst>
            <pc:docMk/>
            <pc:sldMk cId="985976455" sldId="2277"/>
            <ac:spMk id="6" creationId="{F1190427-E03E-17AA-E056-5C4BF9959392}"/>
          </ac:spMkLst>
        </pc:spChg>
        <pc:spChg chg="add del mod">
          <ac:chgData name="Joniak, Nicholas" userId="b184252a-bf95-4878-924f-b9fe6bfdae1c" providerId="ADAL" clId="{25210458-2D36-4916-87CB-99C1F42677BA}" dt="2023-09-27T19:07:22.833" v="6725"/>
          <ac:spMkLst>
            <pc:docMk/>
            <pc:sldMk cId="985976455" sldId="2277"/>
            <ac:spMk id="11" creationId="{D8FA86A2-C058-0284-FBD2-0D493E52FFDC}"/>
          </ac:spMkLst>
        </pc:spChg>
        <pc:picChg chg="add del mod">
          <ac:chgData name="Joniak, Nicholas" userId="b184252a-bf95-4878-924f-b9fe6bfdae1c" providerId="ADAL" clId="{25210458-2D36-4916-87CB-99C1F42677BA}" dt="2023-09-27T19:04:38.280" v="6306"/>
          <ac:picMkLst>
            <pc:docMk/>
            <pc:sldMk cId="985976455" sldId="2277"/>
            <ac:picMk id="8" creationId="{CD843F6C-45AE-0437-B0A6-017EC44EE171}"/>
          </ac:picMkLst>
        </pc:picChg>
        <pc:picChg chg="add del mod">
          <ac:chgData name="Joniak, Nicholas" userId="b184252a-bf95-4878-924f-b9fe6bfdae1c" providerId="ADAL" clId="{25210458-2D36-4916-87CB-99C1F42677BA}" dt="2023-09-27T19:07:16.581" v="6724" actId="478"/>
          <ac:picMkLst>
            <pc:docMk/>
            <pc:sldMk cId="985976455" sldId="2277"/>
            <ac:picMk id="9" creationId="{5AD60B5E-0282-EEB3-F980-E990EDC17AB5}"/>
          </ac:picMkLst>
        </pc:picChg>
        <pc:picChg chg="add mod">
          <ac:chgData name="Joniak, Nicholas" userId="b184252a-bf95-4878-924f-b9fe6bfdae1c" providerId="ADAL" clId="{25210458-2D36-4916-87CB-99C1F42677BA}" dt="2023-09-27T19:12:35.526" v="7512" actId="1076"/>
          <ac:picMkLst>
            <pc:docMk/>
            <pc:sldMk cId="985976455" sldId="2277"/>
            <ac:picMk id="12" creationId="{3F32913E-59E1-FCC9-140E-CAE9B9A94949}"/>
          </ac:picMkLst>
        </pc:picChg>
        <pc:picChg chg="add del mod">
          <ac:chgData name="Joniak, Nicholas" userId="b184252a-bf95-4878-924f-b9fe6bfdae1c" providerId="ADAL" clId="{25210458-2D36-4916-87CB-99C1F42677BA}" dt="2023-09-27T19:11:10.812" v="7499" actId="21"/>
          <ac:picMkLst>
            <pc:docMk/>
            <pc:sldMk cId="985976455" sldId="2277"/>
            <ac:picMk id="13" creationId="{02265F19-2175-2FAF-229E-6F05C74B6BF7}"/>
          </ac:picMkLst>
        </pc:picChg>
        <pc:picChg chg="add del mod">
          <ac:chgData name="Joniak, Nicholas" userId="b184252a-bf95-4878-924f-b9fe6bfdae1c" providerId="ADAL" clId="{25210458-2D36-4916-87CB-99C1F42677BA}" dt="2023-09-27T19:11:10.812" v="7499" actId="21"/>
          <ac:picMkLst>
            <pc:docMk/>
            <pc:sldMk cId="985976455" sldId="2277"/>
            <ac:picMk id="14" creationId="{B7D01CEF-636F-18C5-676D-A4AA977180E7}"/>
          </ac:picMkLst>
        </pc:picChg>
        <pc:picChg chg="add mod">
          <ac:chgData name="Joniak, Nicholas" userId="b184252a-bf95-4878-924f-b9fe6bfdae1c" providerId="ADAL" clId="{25210458-2D36-4916-87CB-99C1F42677BA}" dt="2023-09-27T19:12:32.660" v="7511" actId="1076"/>
          <ac:picMkLst>
            <pc:docMk/>
            <pc:sldMk cId="985976455" sldId="2277"/>
            <ac:picMk id="15" creationId="{1E772734-E320-F271-0C54-E7E8C1B7EEEC}"/>
          </ac:picMkLst>
        </pc:picChg>
      </pc:sldChg>
      <pc:sldChg chg="modSp add mod">
        <pc:chgData name="Joniak, Nicholas" userId="b184252a-bf95-4878-924f-b9fe6bfdae1c" providerId="ADAL" clId="{25210458-2D36-4916-87CB-99C1F42677BA}" dt="2023-09-27T19:27:06.610" v="10462" actId="20577"/>
        <pc:sldMkLst>
          <pc:docMk/>
          <pc:sldMk cId="1790766728" sldId="2278"/>
        </pc:sldMkLst>
        <pc:spChg chg="mod">
          <ac:chgData name="Joniak, Nicholas" userId="b184252a-bf95-4878-924f-b9fe6bfdae1c" providerId="ADAL" clId="{25210458-2D36-4916-87CB-99C1F42677BA}" dt="2023-09-27T15:58:19.376" v="83" actId="20577"/>
          <ac:spMkLst>
            <pc:docMk/>
            <pc:sldMk cId="1790766728" sldId="2278"/>
            <ac:spMk id="2" creationId="{8D50D4D1-E1D3-31E8-5503-B94664E3A93C}"/>
          </ac:spMkLst>
        </pc:spChg>
        <pc:spChg chg="mod">
          <ac:chgData name="Joniak, Nicholas" userId="b184252a-bf95-4878-924f-b9fe6bfdae1c" providerId="ADAL" clId="{25210458-2D36-4916-87CB-99C1F42677BA}" dt="2023-09-27T19:27:06.610" v="10462" actId="20577"/>
          <ac:spMkLst>
            <pc:docMk/>
            <pc:sldMk cId="1790766728" sldId="2278"/>
            <ac:spMk id="5" creationId="{F40F4AAB-ADBB-E513-6F3B-FBC21E344027}"/>
          </ac:spMkLst>
        </pc:spChg>
      </pc:sldChg>
      <pc:sldChg chg="modSp add mod">
        <pc:chgData name="Joniak, Nicholas" userId="b184252a-bf95-4878-924f-b9fe6bfdae1c" providerId="ADAL" clId="{25210458-2D36-4916-87CB-99C1F42677BA}" dt="2023-09-27T19:34:55.575" v="12033" actId="313"/>
        <pc:sldMkLst>
          <pc:docMk/>
          <pc:sldMk cId="502961371" sldId="2279"/>
        </pc:sldMkLst>
        <pc:spChg chg="mod">
          <ac:chgData name="Joniak, Nicholas" userId="b184252a-bf95-4878-924f-b9fe6bfdae1c" providerId="ADAL" clId="{25210458-2D36-4916-87CB-99C1F42677BA}" dt="2023-09-27T15:58:30.371" v="109" actId="20577"/>
          <ac:spMkLst>
            <pc:docMk/>
            <pc:sldMk cId="502961371" sldId="2279"/>
            <ac:spMk id="2" creationId="{8D50D4D1-E1D3-31E8-5503-B94664E3A93C}"/>
          </ac:spMkLst>
        </pc:spChg>
        <pc:spChg chg="mod">
          <ac:chgData name="Joniak, Nicholas" userId="b184252a-bf95-4878-924f-b9fe6bfdae1c" providerId="ADAL" clId="{25210458-2D36-4916-87CB-99C1F42677BA}" dt="2023-09-27T19:34:55.575" v="12033" actId="313"/>
          <ac:spMkLst>
            <pc:docMk/>
            <pc:sldMk cId="502961371" sldId="2279"/>
            <ac:spMk id="5" creationId="{F40F4AAB-ADBB-E513-6F3B-FBC21E344027}"/>
          </ac:spMkLst>
        </pc:spChg>
      </pc:sldChg>
      <pc:sldChg chg="modSp new mod">
        <pc:chgData name="Joniak, Nicholas" userId="b184252a-bf95-4878-924f-b9fe6bfdae1c" providerId="ADAL" clId="{25210458-2D36-4916-87CB-99C1F42677BA}" dt="2023-09-27T19:33:32.842" v="11776" actId="20577"/>
        <pc:sldMkLst>
          <pc:docMk/>
          <pc:sldMk cId="2634420798" sldId="2280"/>
        </pc:sldMkLst>
        <pc:spChg chg="mod">
          <ac:chgData name="Joniak, Nicholas" userId="b184252a-bf95-4878-924f-b9fe6bfdae1c" providerId="ADAL" clId="{25210458-2D36-4916-87CB-99C1F42677BA}" dt="2023-09-27T15:58:43.719" v="139" actId="20577"/>
          <ac:spMkLst>
            <pc:docMk/>
            <pc:sldMk cId="2634420798" sldId="2280"/>
            <ac:spMk id="2" creationId="{6CFA67BE-BDC2-DBFC-AF2D-BAE1E86B06E6}"/>
          </ac:spMkLst>
        </pc:spChg>
        <pc:spChg chg="mod">
          <ac:chgData name="Joniak, Nicholas" userId="b184252a-bf95-4878-924f-b9fe6bfdae1c" providerId="ADAL" clId="{25210458-2D36-4916-87CB-99C1F42677BA}" dt="2023-09-27T19:33:32.842" v="11776" actId="20577"/>
          <ac:spMkLst>
            <pc:docMk/>
            <pc:sldMk cId="2634420798" sldId="2280"/>
            <ac:spMk id="5" creationId="{339446AB-F80D-E724-C4CA-DD858B1958B1}"/>
          </ac:spMkLst>
        </pc:spChg>
      </pc:sldChg>
      <pc:sldChg chg="modSp new mod">
        <pc:chgData name="Joniak, Nicholas" userId="b184252a-bf95-4878-924f-b9fe6bfdae1c" providerId="ADAL" clId="{25210458-2D36-4916-87CB-99C1F42677BA}" dt="2023-09-27T19:37:53.719" v="12739" actId="20577"/>
        <pc:sldMkLst>
          <pc:docMk/>
          <pc:sldMk cId="468681210" sldId="2281"/>
        </pc:sldMkLst>
        <pc:spChg chg="mod">
          <ac:chgData name="Joniak, Nicholas" userId="b184252a-bf95-4878-924f-b9fe6bfdae1c" providerId="ADAL" clId="{25210458-2D36-4916-87CB-99C1F42677BA}" dt="2023-09-27T19:35:56.352" v="12239" actId="20577"/>
          <ac:spMkLst>
            <pc:docMk/>
            <pc:sldMk cId="468681210" sldId="2281"/>
            <ac:spMk id="2" creationId="{12BBD07F-9800-C38F-79AC-25F72DA274D9}"/>
          </ac:spMkLst>
        </pc:spChg>
        <pc:spChg chg="mod">
          <ac:chgData name="Joniak, Nicholas" userId="b184252a-bf95-4878-924f-b9fe6bfdae1c" providerId="ADAL" clId="{25210458-2D36-4916-87CB-99C1F42677BA}" dt="2023-09-27T19:37:53.719" v="12739" actId="20577"/>
          <ac:spMkLst>
            <pc:docMk/>
            <pc:sldMk cId="468681210" sldId="2281"/>
            <ac:spMk id="5" creationId="{1AEFCB74-5634-918D-D6E6-FAC7A6D2D484}"/>
          </ac:spMkLst>
        </pc:spChg>
      </pc:sldChg>
      <pc:sldChg chg="modSp new mod">
        <pc:chgData name="Joniak, Nicholas" userId="b184252a-bf95-4878-924f-b9fe6bfdae1c" providerId="ADAL" clId="{25210458-2D36-4916-87CB-99C1F42677BA}" dt="2023-09-27T20:47:16.604" v="13548" actId="20577"/>
        <pc:sldMkLst>
          <pc:docMk/>
          <pc:sldMk cId="1674281157" sldId="2282"/>
        </pc:sldMkLst>
        <pc:spChg chg="mod">
          <ac:chgData name="Joniak, Nicholas" userId="b184252a-bf95-4878-924f-b9fe6bfdae1c" providerId="ADAL" clId="{25210458-2D36-4916-87CB-99C1F42677BA}" dt="2023-09-27T15:59:15.723" v="230" actId="20577"/>
          <ac:spMkLst>
            <pc:docMk/>
            <pc:sldMk cId="1674281157" sldId="2282"/>
            <ac:spMk id="2" creationId="{0251929D-5B7F-D0FA-FC94-37DFE0A53416}"/>
          </ac:spMkLst>
        </pc:spChg>
        <pc:spChg chg="mod">
          <ac:chgData name="Joniak, Nicholas" userId="b184252a-bf95-4878-924f-b9fe6bfdae1c" providerId="ADAL" clId="{25210458-2D36-4916-87CB-99C1F42677BA}" dt="2023-09-27T19:39:59.490" v="13358" actId="20577"/>
          <ac:spMkLst>
            <pc:docMk/>
            <pc:sldMk cId="1674281157" sldId="2282"/>
            <ac:spMk id="5" creationId="{1ED2B003-219D-44CF-22C3-4EFAA611B113}"/>
          </ac:spMkLst>
        </pc:spChg>
        <pc:spChg chg="mod">
          <ac:chgData name="Joniak, Nicholas" userId="b184252a-bf95-4878-924f-b9fe6bfdae1c" providerId="ADAL" clId="{25210458-2D36-4916-87CB-99C1F42677BA}" dt="2023-09-27T20:47:16.604" v="13548" actId="20577"/>
          <ac:spMkLst>
            <pc:docMk/>
            <pc:sldMk cId="1674281157" sldId="2282"/>
            <ac:spMk id="6" creationId="{6671FD9E-476A-F547-65E3-5E6881EED5E6}"/>
          </ac:spMkLst>
        </pc:spChg>
      </pc:sldChg>
      <pc:sldChg chg="addSp delSp modSp add mod">
        <pc:chgData name="Joniak, Nicholas" userId="b184252a-bf95-4878-924f-b9fe6bfdae1c" providerId="ADAL" clId="{25210458-2D36-4916-87CB-99C1F42677BA}" dt="2023-09-27T18:05:05.122" v="3227" actId="1035"/>
        <pc:sldMkLst>
          <pc:docMk/>
          <pc:sldMk cId="2750158690" sldId="2283"/>
        </pc:sldMkLst>
        <pc:spChg chg="mod">
          <ac:chgData name="Joniak, Nicholas" userId="b184252a-bf95-4878-924f-b9fe6bfdae1c" providerId="ADAL" clId="{25210458-2D36-4916-87CB-99C1F42677BA}" dt="2023-09-27T17:49:31.629" v="1236" actId="20577"/>
          <ac:spMkLst>
            <pc:docMk/>
            <pc:sldMk cId="2750158690" sldId="2283"/>
            <ac:spMk id="2" creationId="{8D50D4D1-E1D3-31E8-5503-B94664E3A93C}"/>
          </ac:spMkLst>
        </pc:spChg>
        <pc:spChg chg="mod">
          <ac:chgData name="Joniak, Nicholas" userId="b184252a-bf95-4878-924f-b9fe6bfdae1c" providerId="ADAL" clId="{25210458-2D36-4916-87CB-99C1F42677BA}" dt="2023-09-27T18:03:33.665" v="3180" actId="20577"/>
          <ac:spMkLst>
            <pc:docMk/>
            <pc:sldMk cId="2750158690" sldId="2283"/>
            <ac:spMk id="5" creationId="{F40F4AAB-ADBB-E513-6F3B-FBC21E344027}"/>
          </ac:spMkLst>
        </pc:spChg>
        <pc:spChg chg="del">
          <ac:chgData name="Joniak, Nicholas" userId="b184252a-bf95-4878-924f-b9fe6bfdae1c" providerId="ADAL" clId="{25210458-2D36-4916-87CB-99C1F42677BA}" dt="2023-09-27T18:04:11.789" v="3181"/>
          <ac:spMkLst>
            <pc:docMk/>
            <pc:sldMk cId="2750158690" sldId="2283"/>
            <ac:spMk id="6" creationId="{F1190427-E03E-17AA-E056-5C4BF9959392}"/>
          </ac:spMkLst>
        </pc:spChg>
        <pc:picChg chg="add mod">
          <ac:chgData name="Joniak, Nicholas" userId="b184252a-bf95-4878-924f-b9fe6bfdae1c" providerId="ADAL" clId="{25210458-2D36-4916-87CB-99C1F42677BA}" dt="2023-09-27T18:05:05.122" v="3227" actId="1035"/>
          <ac:picMkLst>
            <pc:docMk/>
            <pc:sldMk cId="2750158690" sldId="2283"/>
            <ac:picMk id="8" creationId="{E8705639-E73B-AD41-FF14-F3BFB5D0C255}"/>
          </ac:picMkLst>
        </pc:picChg>
        <pc:picChg chg="add mod">
          <ac:chgData name="Joniak, Nicholas" userId="b184252a-bf95-4878-924f-b9fe6bfdae1c" providerId="ADAL" clId="{25210458-2D36-4916-87CB-99C1F42677BA}" dt="2023-09-27T18:04:57.279" v="3187" actId="1076"/>
          <ac:picMkLst>
            <pc:docMk/>
            <pc:sldMk cId="2750158690" sldId="2283"/>
            <ac:picMk id="9" creationId="{1BF50D3C-5C01-A6B2-3B4F-E3DD214F386B}"/>
          </ac:picMkLst>
        </pc:picChg>
      </pc:sldChg>
      <pc:sldChg chg="add del">
        <pc:chgData name="Joniak, Nicholas" userId="b184252a-bf95-4878-924f-b9fe6bfdae1c" providerId="ADAL" clId="{25210458-2D36-4916-87CB-99C1F42677BA}" dt="2023-09-27T17:49:44.507" v="1246" actId="47"/>
        <pc:sldMkLst>
          <pc:docMk/>
          <pc:sldMk cId="1294866540" sldId="2284"/>
        </pc:sldMkLst>
      </pc:sldChg>
      <pc:sldChg chg="addSp delSp modSp add mod">
        <pc:chgData name="Joniak, Nicholas" userId="b184252a-bf95-4878-924f-b9fe6bfdae1c" providerId="ADAL" clId="{25210458-2D36-4916-87CB-99C1F42677BA}" dt="2023-09-27T18:17:33.526" v="3914" actId="1076"/>
        <pc:sldMkLst>
          <pc:docMk/>
          <pc:sldMk cId="4079155160" sldId="2284"/>
        </pc:sldMkLst>
        <pc:spChg chg="mod">
          <ac:chgData name="Joniak, Nicholas" userId="b184252a-bf95-4878-924f-b9fe6bfdae1c" providerId="ADAL" clId="{25210458-2D36-4916-87CB-99C1F42677BA}" dt="2023-09-27T18:05:35.237" v="3246" actId="20577"/>
          <ac:spMkLst>
            <pc:docMk/>
            <pc:sldMk cId="4079155160" sldId="2284"/>
            <ac:spMk id="2" creationId="{8D50D4D1-E1D3-31E8-5503-B94664E3A93C}"/>
          </ac:spMkLst>
        </pc:spChg>
        <pc:spChg chg="mod">
          <ac:chgData name="Joniak, Nicholas" userId="b184252a-bf95-4878-924f-b9fe6bfdae1c" providerId="ADAL" clId="{25210458-2D36-4916-87CB-99C1F42677BA}" dt="2023-09-27T18:10:59.582" v="3910" actId="20577"/>
          <ac:spMkLst>
            <pc:docMk/>
            <pc:sldMk cId="4079155160" sldId="2284"/>
            <ac:spMk id="5" creationId="{F40F4AAB-ADBB-E513-6F3B-FBC21E344027}"/>
          </ac:spMkLst>
        </pc:spChg>
        <pc:spChg chg="del">
          <ac:chgData name="Joniak, Nicholas" userId="b184252a-bf95-4878-924f-b9fe6bfdae1c" providerId="ADAL" clId="{25210458-2D36-4916-87CB-99C1F42677BA}" dt="2023-09-27T18:06:58.757" v="3247"/>
          <ac:spMkLst>
            <pc:docMk/>
            <pc:sldMk cId="4079155160" sldId="2284"/>
            <ac:spMk id="6" creationId="{F1190427-E03E-17AA-E056-5C4BF9959392}"/>
          </ac:spMkLst>
        </pc:spChg>
        <pc:spChg chg="add del mod">
          <ac:chgData name="Joniak, Nicholas" userId="b184252a-bf95-4878-924f-b9fe6bfdae1c" providerId="ADAL" clId="{25210458-2D36-4916-87CB-99C1F42677BA}" dt="2023-09-27T18:17:30.209" v="3913" actId="22"/>
          <ac:spMkLst>
            <pc:docMk/>
            <pc:sldMk cId="4079155160" sldId="2284"/>
            <ac:spMk id="10" creationId="{A3280452-51D3-82D1-8621-6EAEB2C45CA2}"/>
          </ac:spMkLst>
        </pc:spChg>
        <pc:picChg chg="add del mod">
          <ac:chgData name="Joniak, Nicholas" userId="b184252a-bf95-4878-924f-b9fe6bfdae1c" providerId="ADAL" clId="{25210458-2D36-4916-87CB-99C1F42677BA}" dt="2023-09-27T18:17:28.900" v="3912" actId="478"/>
          <ac:picMkLst>
            <pc:docMk/>
            <pc:sldMk cId="4079155160" sldId="2284"/>
            <ac:picMk id="8" creationId="{51FAE797-E670-093C-23ED-65156819EA34}"/>
          </ac:picMkLst>
        </pc:picChg>
        <pc:picChg chg="add mod ord">
          <ac:chgData name="Joniak, Nicholas" userId="b184252a-bf95-4878-924f-b9fe6bfdae1c" providerId="ADAL" clId="{25210458-2D36-4916-87CB-99C1F42677BA}" dt="2023-09-27T18:17:33.526" v="3914" actId="1076"/>
          <ac:picMkLst>
            <pc:docMk/>
            <pc:sldMk cId="4079155160" sldId="2284"/>
            <ac:picMk id="12" creationId="{C1707269-F173-F784-A0D9-9563057797B2}"/>
          </ac:picMkLst>
        </pc:picChg>
      </pc:sldChg>
      <pc:sldChg chg="new del">
        <pc:chgData name="Joniak, Nicholas" userId="b184252a-bf95-4878-924f-b9fe6bfdae1c" providerId="ADAL" clId="{25210458-2D36-4916-87CB-99C1F42677BA}" dt="2023-09-27T17:49:50.202" v="1249" actId="680"/>
        <pc:sldMkLst>
          <pc:docMk/>
          <pc:sldMk cId="1155503599" sldId="2285"/>
        </pc:sldMkLst>
      </pc:sldChg>
      <pc:sldChg chg="addSp delSp modSp add mod">
        <pc:chgData name="Joniak, Nicholas" userId="b184252a-bf95-4878-924f-b9fe6bfdae1c" providerId="ADAL" clId="{25210458-2D36-4916-87CB-99C1F42677BA}" dt="2023-09-27T18:36:00.859" v="6304" actId="22"/>
        <pc:sldMkLst>
          <pc:docMk/>
          <pc:sldMk cId="2333602951" sldId="2285"/>
        </pc:sldMkLst>
        <pc:spChg chg="mod">
          <ac:chgData name="Joniak, Nicholas" userId="b184252a-bf95-4878-924f-b9fe6bfdae1c" providerId="ADAL" clId="{25210458-2D36-4916-87CB-99C1F42677BA}" dt="2023-09-27T18:26:36.065" v="5076" actId="6549"/>
          <ac:spMkLst>
            <pc:docMk/>
            <pc:sldMk cId="2333602951" sldId="2285"/>
            <ac:spMk id="2" creationId="{8D50D4D1-E1D3-31E8-5503-B94664E3A93C}"/>
          </ac:spMkLst>
        </pc:spChg>
        <pc:spChg chg="mod">
          <ac:chgData name="Joniak, Nicholas" userId="b184252a-bf95-4878-924f-b9fe6bfdae1c" providerId="ADAL" clId="{25210458-2D36-4916-87CB-99C1F42677BA}" dt="2023-09-27T18:35:09.180" v="6303" actId="20577"/>
          <ac:spMkLst>
            <pc:docMk/>
            <pc:sldMk cId="2333602951" sldId="2285"/>
            <ac:spMk id="5" creationId="{F40F4AAB-ADBB-E513-6F3B-FBC21E344027}"/>
          </ac:spMkLst>
        </pc:spChg>
        <pc:spChg chg="del">
          <ac:chgData name="Joniak, Nicholas" userId="b184252a-bf95-4878-924f-b9fe6bfdae1c" providerId="ADAL" clId="{25210458-2D36-4916-87CB-99C1F42677BA}" dt="2023-09-27T18:36:00.859" v="6304" actId="22"/>
          <ac:spMkLst>
            <pc:docMk/>
            <pc:sldMk cId="2333602951" sldId="2285"/>
            <ac:spMk id="6" creationId="{F1190427-E03E-17AA-E056-5C4BF9959392}"/>
          </ac:spMkLst>
        </pc:spChg>
        <pc:picChg chg="add mod ord">
          <ac:chgData name="Joniak, Nicholas" userId="b184252a-bf95-4878-924f-b9fe6bfdae1c" providerId="ADAL" clId="{25210458-2D36-4916-87CB-99C1F42677BA}" dt="2023-09-27T18:36:00.859" v="6304" actId="22"/>
          <ac:picMkLst>
            <pc:docMk/>
            <pc:sldMk cId="2333602951" sldId="2285"/>
            <ac:picMk id="9" creationId="{8BFC0F00-ACDA-A485-CAFD-EEA22B117DED}"/>
          </ac:picMkLst>
        </pc:picChg>
      </pc:sldChg>
      <pc:sldChg chg="add del">
        <pc:chgData name="Joniak, Nicholas" userId="b184252a-bf95-4878-924f-b9fe6bfdae1c" providerId="ADAL" clId="{25210458-2D36-4916-87CB-99C1F42677BA}" dt="2023-09-27T17:49:44.507" v="1246" actId="47"/>
        <pc:sldMkLst>
          <pc:docMk/>
          <pc:sldMk cId="3484146237" sldId="2285"/>
        </pc:sldMkLst>
      </pc:sldChg>
      <pc:sldChg chg="addSp delSp modSp add mod">
        <pc:chgData name="Joniak, Nicholas" userId="b184252a-bf95-4878-924f-b9fe6bfdae1c" providerId="ADAL" clId="{25210458-2D36-4916-87CB-99C1F42677BA}" dt="2023-09-27T18:26:45.290" v="5078" actId="6549"/>
        <pc:sldMkLst>
          <pc:docMk/>
          <pc:sldMk cId="348201604" sldId="2286"/>
        </pc:sldMkLst>
        <pc:spChg chg="mod">
          <ac:chgData name="Joniak, Nicholas" userId="b184252a-bf95-4878-924f-b9fe6bfdae1c" providerId="ADAL" clId="{25210458-2D36-4916-87CB-99C1F42677BA}" dt="2023-09-27T18:26:45.290" v="5078" actId="6549"/>
          <ac:spMkLst>
            <pc:docMk/>
            <pc:sldMk cId="348201604" sldId="2286"/>
            <ac:spMk id="2" creationId="{8D50D4D1-E1D3-31E8-5503-B94664E3A93C}"/>
          </ac:spMkLst>
        </pc:spChg>
        <pc:spChg chg="mod">
          <ac:chgData name="Joniak, Nicholas" userId="b184252a-bf95-4878-924f-b9fe6bfdae1c" providerId="ADAL" clId="{25210458-2D36-4916-87CB-99C1F42677BA}" dt="2023-09-27T18:23:56.500" v="4999" actId="404"/>
          <ac:spMkLst>
            <pc:docMk/>
            <pc:sldMk cId="348201604" sldId="2286"/>
            <ac:spMk id="5" creationId="{F40F4AAB-ADBB-E513-6F3B-FBC21E344027}"/>
          </ac:spMkLst>
        </pc:spChg>
        <pc:spChg chg="del">
          <ac:chgData name="Joniak, Nicholas" userId="b184252a-bf95-4878-924f-b9fe6bfdae1c" providerId="ADAL" clId="{25210458-2D36-4916-87CB-99C1F42677BA}" dt="2023-09-27T18:24:49.241" v="5000" actId="22"/>
          <ac:spMkLst>
            <pc:docMk/>
            <pc:sldMk cId="348201604" sldId="2286"/>
            <ac:spMk id="6" creationId="{F1190427-E03E-17AA-E056-5C4BF9959392}"/>
          </ac:spMkLst>
        </pc:spChg>
        <pc:picChg chg="add mod ord">
          <ac:chgData name="Joniak, Nicholas" userId="b184252a-bf95-4878-924f-b9fe6bfdae1c" providerId="ADAL" clId="{25210458-2D36-4916-87CB-99C1F42677BA}" dt="2023-09-27T18:24:49.241" v="5000" actId="22"/>
          <ac:picMkLst>
            <pc:docMk/>
            <pc:sldMk cId="348201604" sldId="2286"/>
            <ac:picMk id="9" creationId="{00C44A7F-7ABD-13CE-9B04-D030051D7B66}"/>
          </ac:picMkLst>
        </pc:picChg>
      </pc:sldChg>
      <pc:sldChg chg="addSp delSp modSp new mod">
        <pc:chgData name="Joniak, Nicholas" userId="b184252a-bf95-4878-924f-b9fe6bfdae1c" providerId="ADAL" clId="{25210458-2D36-4916-87CB-99C1F42677BA}" dt="2023-09-27T18:32:03.326" v="5751" actId="20577"/>
        <pc:sldMkLst>
          <pc:docMk/>
          <pc:sldMk cId="64711034" sldId="2287"/>
        </pc:sldMkLst>
        <pc:spChg chg="mod">
          <ac:chgData name="Joniak, Nicholas" userId="b184252a-bf95-4878-924f-b9fe6bfdae1c" providerId="ADAL" clId="{25210458-2D36-4916-87CB-99C1F42677BA}" dt="2023-09-27T18:25:19.489" v="5030" actId="20577"/>
          <ac:spMkLst>
            <pc:docMk/>
            <pc:sldMk cId="64711034" sldId="2287"/>
            <ac:spMk id="2" creationId="{2A75AAE1-9352-69AC-3D89-13F82B286E54}"/>
          </ac:spMkLst>
        </pc:spChg>
        <pc:spChg chg="mod">
          <ac:chgData name="Joniak, Nicholas" userId="b184252a-bf95-4878-924f-b9fe6bfdae1c" providerId="ADAL" clId="{25210458-2D36-4916-87CB-99C1F42677BA}" dt="2023-09-27T18:32:03.326" v="5751" actId="20577"/>
          <ac:spMkLst>
            <pc:docMk/>
            <pc:sldMk cId="64711034" sldId="2287"/>
            <ac:spMk id="5" creationId="{D5F5E7F1-5E1A-1B44-DD05-A139B8E37A00}"/>
          </ac:spMkLst>
        </pc:spChg>
        <pc:spChg chg="del">
          <ac:chgData name="Joniak, Nicholas" userId="b184252a-bf95-4878-924f-b9fe6bfdae1c" providerId="ADAL" clId="{25210458-2D36-4916-87CB-99C1F42677BA}" dt="2023-09-27T18:27:57.533" v="5079" actId="22"/>
          <ac:spMkLst>
            <pc:docMk/>
            <pc:sldMk cId="64711034" sldId="2287"/>
            <ac:spMk id="6" creationId="{58E991F8-6384-8184-A932-CC3723B9108C}"/>
          </ac:spMkLst>
        </pc:spChg>
        <pc:picChg chg="add mod ord">
          <ac:chgData name="Joniak, Nicholas" userId="b184252a-bf95-4878-924f-b9fe6bfdae1c" providerId="ADAL" clId="{25210458-2D36-4916-87CB-99C1F42677BA}" dt="2023-09-27T18:28:03.392" v="5082" actId="1076"/>
          <ac:picMkLst>
            <pc:docMk/>
            <pc:sldMk cId="64711034" sldId="2287"/>
            <ac:picMk id="9" creationId="{A21DC4FC-F098-F5E6-55AD-8B3E262AFBCE}"/>
          </ac:picMkLst>
        </pc:picChg>
      </pc:sldChg>
      <pc:sldChg chg="modSp add mod">
        <pc:chgData name="Joniak, Nicholas" userId="b184252a-bf95-4878-924f-b9fe6bfdae1c" providerId="ADAL" clId="{25210458-2D36-4916-87CB-99C1F42677BA}" dt="2023-09-27T19:11:52.727" v="7509" actId="6549"/>
        <pc:sldMkLst>
          <pc:docMk/>
          <pc:sldMk cId="6284397" sldId="2288"/>
        </pc:sldMkLst>
        <pc:spChg chg="mod">
          <ac:chgData name="Joniak, Nicholas" userId="b184252a-bf95-4878-924f-b9fe6bfdae1c" providerId="ADAL" clId="{25210458-2D36-4916-87CB-99C1F42677BA}" dt="2023-09-27T19:11:52.727" v="7509" actId="6549"/>
          <ac:spMkLst>
            <pc:docMk/>
            <pc:sldMk cId="6284397" sldId="2288"/>
            <ac:spMk id="2" creationId="{8D50D4D1-E1D3-31E8-5503-B94664E3A93C}"/>
          </ac:spMkLst>
        </pc:spChg>
        <pc:spChg chg="mod">
          <ac:chgData name="Joniak, Nicholas" userId="b184252a-bf95-4878-924f-b9fe6bfdae1c" providerId="ADAL" clId="{25210458-2D36-4916-87CB-99C1F42677BA}" dt="2023-09-27T19:10:52.850" v="7488" actId="20577"/>
          <ac:spMkLst>
            <pc:docMk/>
            <pc:sldMk cId="6284397" sldId="2288"/>
            <ac:spMk id="5" creationId="{F40F4AAB-ADBB-E513-6F3B-FBC21E344027}"/>
          </ac:spMkLst>
        </pc:spChg>
      </pc:sldChg>
      <pc:sldChg chg="addSp delSp modSp add mod">
        <pc:chgData name="Joniak, Nicholas" userId="b184252a-bf95-4878-924f-b9fe6bfdae1c" providerId="ADAL" clId="{25210458-2D36-4916-87CB-99C1F42677BA}" dt="2023-09-27T19:15:11.653" v="8064" actId="20577"/>
        <pc:sldMkLst>
          <pc:docMk/>
          <pc:sldMk cId="987497010" sldId="2289"/>
        </pc:sldMkLst>
        <pc:spChg chg="mod">
          <ac:chgData name="Joniak, Nicholas" userId="b184252a-bf95-4878-924f-b9fe6bfdae1c" providerId="ADAL" clId="{25210458-2D36-4916-87CB-99C1F42677BA}" dt="2023-09-27T19:11:05.091" v="7498" actId="20577"/>
          <ac:spMkLst>
            <pc:docMk/>
            <pc:sldMk cId="987497010" sldId="2289"/>
            <ac:spMk id="2" creationId="{8D50D4D1-E1D3-31E8-5503-B94664E3A93C}"/>
          </ac:spMkLst>
        </pc:spChg>
        <pc:spChg chg="mod">
          <ac:chgData name="Joniak, Nicholas" userId="b184252a-bf95-4878-924f-b9fe6bfdae1c" providerId="ADAL" clId="{25210458-2D36-4916-87CB-99C1F42677BA}" dt="2023-09-27T19:15:11.653" v="8064" actId="20577"/>
          <ac:spMkLst>
            <pc:docMk/>
            <pc:sldMk cId="987497010" sldId="2289"/>
            <ac:spMk id="5" creationId="{F40F4AAB-ADBB-E513-6F3B-FBC21E344027}"/>
          </ac:spMkLst>
        </pc:spChg>
        <pc:spChg chg="add del mod">
          <ac:chgData name="Joniak, Nicholas" userId="b184252a-bf95-4878-924f-b9fe6bfdae1c" providerId="ADAL" clId="{25210458-2D36-4916-87CB-99C1F42677BA}" dt="2023-09-27T19:11:31.052" v="7502"/>
          <ac:spMkLst>
            <pc:docMk/>
            <pc:sldMk cId="987497010" sldId="2289"/>
            <ac:spMk id="8" creationId="{A67408EE-05BD-70C2-1288-2D88128DAA39}"/>
          </ac:spMkLst>
        </pc:spChg>
        <pc:picChg chg="del">
          <ac:chgData name="Joniak, Nicholas" userId="b184252a-bf95-4878-924f-b9fe6bfdae1c" providerId="ADAL" clId="{25210458-2D36-4916-87CB-99C1F42677BA}" dt="2023-09-27T19:11:13.116" v="7500" actId="478"/>
          <ac:picMkLst>
            <pc:docMk/>
            <pc:sldMk cId="987497010" sldId="2289"/>
            <ac:picMk id="9" creationId="{5AD60B5E-0282-EEB3-F980-E990EDC17AB5}"/>
          </ac:picMkLst>
        </pc:picChg>
        <pc:picChg chg="add del mod">
          <ac:chgData name="Joniak, Nicholas" userId="b184252a-bf95-4878-924f-b9fe6bfdae1c" providerId="ADAL" clId="{25210458-2D36-4916-87CB-99C1F42677BA}" dt="2023-09-27T19:11:38.746" v="7503" actId="478"/>
          <ac:picMkLst>
            <pc:docMk/>
            <pc:sldMk cId="987497010" sldId="2289"/>
            <ac:picMk id="10" creationId="{F258D4D7-F883-DA47-AFBC-73508D6C6767}"/>
          </ac:picMkLst>
        </pc:picChg>
        <pc:picChg chg="add mod">
          <ac:chgData name="Joniak, Nicholas" userId="b184252a-bf95-4878-924f-b9fe6bfdae1c" providerId="ADAL" clId="{25210458-2D36-4916-87CB-99C1F42677BA}" dt="2023-09-27T19:11:44.899" v="7506" actId="14100"/>
          <ac:picMkLst>
            <pc:docMk/>
            <pc:sldMk cId="987497010" sldId="2289"/>
            <ac:picMk id="11" creationId="{D178E19E-5E60-5F44-9886-8FBE97EF57F8}"/>
          </ac:picMkLst>
        </pc:picChg>
        <pc:picChg chg="add mod">
          <ac:chgData name="Joniak, Nicholas" userId="b184252a-bf95-4878-924f-b9fe6bfdae1c" providerId="ADAL" clId="{25210458-2D36-4916-87CB-99C1F42677BA}" dt="2023-09-27T19:11:40.074" v="7504" actId="1076"/>
          <ac:picMkLst>
            <pc:docMk/>
            <pc:sldMk cId="987497010" sldId="2289"/>
            <ac:picMk id="12" creationId="{0A41DC3C-EC56-ACF3-ABA0-904FB271BCE3}"/>
          </ac:picMkLst>
        </pc:picChg>
      </pc:sldChg>
      <pc:sldChg chg="addSp delSp modSp add mod">
        <pc:chgData name="Joniak, Nicholas" userId="b184252a-bf95-4878-924f-b9fe6bfdae1c" providerId="ADAL" clId="{25210458-2D36-4916-87CB-99C1F42677BA}" dt="2023-09-27T19:17:37.327" v="8521" actId="20577"/>
        <pc:sldMkLst>
          <pc:docMk/>
          <pc:sldMk cId="4094172958" sldId="2290"/>
        </pc:sldMkLst>
        <pc:spChg chg="mod">
          <ac:chgData name="Joniak, Nicholas" userId="b184252a-bf95-4878-924f-b9fe6bfdae1c" providerId="ADAL" clId="{25210458-2D36-4916-87CB-99C1F42677BA}" dt="2023-09-27T19:17:37.327" v="8521" actId="20577"/>
          <ac:spMkLst>
            <pc:docMk/>
            <pc:sldMk cId="4094172958" sldId="2290"/>
            <ac:spMk id="5" creationId="{F40F4AAB-ADBB-E513-6F3B-FBC21E344027}"/>
          </ac:spMkLst>
        </pc:spChg>
        <pc:spChg chg="add del mod">
          <ac:chgData name="Joniak, Nicholas" userId="b184252a-bf95-4878-924f-b9fe6bfdae1c" providerId="ADAL" clId="{25210458-2D36-4916-87CB-99C1F42677BA}" dt="2023-09-27T19:15:37.860" v="8068"/>
          <ac:spMkLst>
            <pc:docMk/>
            <pc:sldMk cId="4094172958" sldId="2290"/>
            <ac:spMk id="8" creationId="{D5F9EF83-AF91-5C1F-E38E-0A9BC48FA7CF}"/>
          </ac:spMkLst>
        </pc:spChg>
        <pc:picChg chg="add mod">
          <ac:chgData name="Joniak, Nicholas" userId="b184252a-bf95-4878-924f-b9fe6bfdae1c" providerId="ADAL" clId="{25210458-2D36-4916-87CB-99C1F42677BA}" dt="2023-09-27T19:15:39.116" v="8069" actId="1076"/>
          <ac:picMkLst>
            <pc:docMk/>
            <pc:sldMk cId="4094172958" sldId="2290"/>
            <ac:picMk id="9" creationId="{8C58A889-126D-326E-60D1-011F639A8A2A}"/>
          </ac:picMkLst>
        </pc:picChg>
        <pc:picChg chg="add mod">
          <ac:chgData name="Joniak, Nicholas" userId="b184252a-bf95-4878-924f-b9fe6bfdae1c" providerId="ADAL" clId="{25210458-2D36-4916-87CB-99C1F42677BA}" dt="2023-09-27T19:15:45.020" v="8072" actId="14100"/>
          <ac:picMkLst>
            <pc:docMk/>
            <pc:sldMk cId="4094172958" sldId="2290"/>
            <ac:picMk id="10" creationId="{45D5181D-902A-07BA-A9DE-7B50483B889B}"/>
          </ac:picMkLst>
        </pc:picChg>
        <pc:picChg chg="del">
          <ac:chgData name="Joniak, Nicholas" userId="b184252a-bf95-4878-924f-b9fe6bfdae1c" providerId="ADAL" clId="{25210458-2D36-4916-87CB-99C1F42677BA}" dt="2023-09-27T19:15:23.556" v="8067" actId="478"/>
          <ac:picMkLst>
            <pc:docMk/>
            <pc:sldMk cId="4094172958" sldId="2290"/>
            <ac:picMk id="11" creationId="{D178E19E-5E60-5F44-9886-8FBE97EF57F8}"/>
          </ac:picMkLst>
        </pc:picChg>
        <pc:picChg chg="del mod">
          <ac:chgData name="Joniak, Nicholas" userId="b184252a-bf95-4878-924f-b9fe6bfdae1c" providerId="ADAL" clId="{25210458-2D36-4916-87CB-99C1F42677BA}" dt="2023-09-27T19:15:17.610" v="8066" actId="478"/>
          <ac:picMkLst>
            <pc:docMk/>
            <pc:sldMk cId="4094172958" sldId="2290"/>
            <ac:picMk id="12" creationId="{0A41DC3C-EC56-ACF3-ABA0-904FB271BCE3}"/>
          </ac:picMkLst>
        </pc:picChg>
      </pc:sldChg>
      <pc:sldChg chg="modSp new mod">
        <pc:chgData name="Joniak, Nicholas" userId="b184252a-bf95-4878-924f-b9fe6bfdae1c" providerId="ADAL" clId="{25210458-2D36-4916-87CB-99C1F42677BA}" dt="2023-09-27T19:23:17.102" v="9660" actId="20577"/>
        <pc:sldMkLst>
          <pc:docMk/>
          <pc:sldMk cId="1975175848" sldId="2291"/>
        </pc:sldMkLst>
        <pc:spChg chg="mod">
          <ac:chgData name="Joniak, Nicholas" userId="b184252a-bf95-4878-924f-b9fe6bfdae1c" providerId="ADAL" clId="{25210458-2D36-4916-87CB-99C1F42677BA}" dt="2023-09-27T19:18:00.208" v="8551" actId="20577"/>
          <ac:spMkLst>
            <pc:docMk/>
            <pc:sldMk cId="1975175848" sldId="2291"/>
            <ac:spMk id="2" creationId="{F1FEDB36-E854-F9FB-9AD7-E792D3720B50}"/>
          </ac:spMkLst>
        </pc:spChg>
        <pc:spChg chg="mod">
          <ac:chgData name="Joniak, Nicholas" userId="b184252a-bf95-4878-924f-b9fe6bfdae1c" providerId="ADAL" clId="{25210458-2D36-4916-87CB-99C1F42677BA}" dt="2023-09-27T19:21:24.480" v="9260" actId="20577"/>
          <ac:spMkLst>
            <pc:docMk/>
            <pc:sldMk cId="1975175848" sldId="2291"/>
            <ac:spMk id="5" creationId="{956B3070-EA9F-CBA2-4155-3704EA54772F}"/>
          </ac:spMkLst>
        </pc:spChg>
        <pc:spChg chg="mod">
          <ac:chgData name="Joniak, Nicholas" userId="b184252a-bf95-4878-924f-b9fe6bfdae1c" providerId="ADAL" clId="{25210458-2D36-4916-87CB-99C1F42677BA}" dt="2023-09-27T19:23:17.102" v="9660" actId="20577"/>
          <ac:spMkLst>
            <pc:docMk/>
            <pc:sldMk cId="1975175848" sldId="2291"/>
            <ac:spMk id="6" creationId="{95409018-A70E-124E-356B-6B2AF53E55F0}"/>
          </ac:spMkLst>
        </pc:spChg>
      </pc:sldChg>
      <pc:sldChg chg="modSp new mod">
        <pc:chgData name="Joniak, Nicholas" userId="b184252a-bf95-4878-924f-b9fe6bfdae1c" providerId="ADAL" clId="{25210458-2D36-4916-87CB-99C1F42677BA}" dt="2023-09-27T20:48:24.384" v="13776" actId="20577"/>
        <pc:sldMkLst>
          <pc:docMk/>
          <pc:sldMk cId="3223740750" sldId="2292"/>
        </pc:sldMkLst>
        <pc:spChg chg="mod">
          <ac:chgData name="Joniak, Nicholas" userId="b184252a-bf95-4878-924f-b9fe6bfdae1c" providerId="ADAL" clId="{25210458-2D36-4916-87CB-99C1F42677BA}" dt="2023-09-27T19:42:49.264" v="13493" actId="5793"/>
          <ac:spMkLst>
            <pc:docMk/>
            <pc:sldMk cId="3223740750" sldId="2292"/>
            <ac:spMk id="2" creationId="{F6CD6AA6-CECE-77F6-2BBA-AD65ADCEA3F7}"/>
          </ac:spMkLst>
        </pc:spChg>
        <pc:spChg chg="mod">
          <ac:chgData name="Joniak, Nicholas" userId="b184252a-bf95-4878-924f-b9fe6bfdae1c" providerId="ADAL" clId="{25210458-2D36-4916-87CB-99C1F42677BA}" dt="2023-09-27T19:42:59.168" v="13502" actId="20577"/>
          <ac:spMkLst>
            <pc:docMk/>
            <pc:sldMk cId="3223740750" sldId="2292"/>
            <ac:spMk id="5" creationId="{E6C780FD-E390-6AB9-DFC8-912BF3EA0E4C}"/>
          </ac:spMkLst>
        </pc:spChg>
        <pc:spChg chg="mod">
          <ac:chgData name="Joniak, Nicholas" userId="b184252a-bf95-4878-924f-b9fe6bfdae1c" providerId="ADAL" clId="{25210458-2D36-4916-87CB-99C1F42677BA}" dt="2023-09-27T20:48:24.384" v="13776" actId="20577"/>
          <ac:spMkLst>
            <pc:docMk/>
            <pc:sldMk cId="3223740750" sldId="2292"/>
            <ac:spMk id="6" creationId="{0CFD6F7F-AED3-1C59-4248-0DE48628E017}"/>
          </ac:spMkLst>
        </pc:spChg>
      </pc:sldChg>
    </pc:docChg>
  </pc:docChgLst>
  <pc:docChgLst>
    <pc:chgData name="Joniak, Nicholas" userId="b184252a-bf95-4878-924f-b9fe6bfdae1c" providerId="ADAL" clId="{95700159-1ED8-4B63-B31D-FC52F1DC4142}"/>
    <pc:docChg chg="undo custSel addSld delSld modSld sldOrd">
      <pc:chgData name="Joniak, Nicholas" userId="b184252a-bf95-4878-924f-b9fe6bfdae1c" providerId="ADAL" clId="{95700159-1ED8-4B63-B31D-FC52F1DC4142}" dt="2024-07-16T13:34:54.768" v="5599" actId="478"/>
      <pc:docMkLst>
        <pc:docMk/>
      </pc:docMkLst>
      <pc:sldChg chg="modSp mod">
        <pc:chgData name="Joniak, Nicholas" userId="b184252a-bf95-4878-924f-b9fe6bfdae1c" providerId="ADAL" clId="{95700159-1ED8-4B63-B31D-FC52F1DC4142}" dt="2024-07-12T20:17:35.416" v="5" actId="20577"/>
        <pc:sldMkLst>
          <pc:docMk/>
          <pc:sldMk cId="0" sldId="263"/>
        </pc:sldMkLst>
        <pc:spChg chg="mod">
          <ac:chgData name="Joniak, Nicholas" userId="b184252a-bf95-4878-924f-b9fe6bfdae1c" providerId="ADAL" clId="{95700159-1ED8-4B63-B31D-FC52F1DC4142}" dt="2024-07-12T20:17:35.416" v="5" actId="20577"/>
          <ac:spMkLst>
            <pc:docMk/>
            <pc:sldMk cId="0" sldId="263"/>
            <ac:spMk id="6146" creationId="{00000000-0000-0000-0000-000000000000}"/>
          </ac:spMkLst>
        </pc:spChg>
      </pc:sldChg>
      <pc:sldChg chg="del">
        <pc:chgData name="Joniak, Nicholas" userId="b184252a-bf95-4878-924f-b9fe6bfdae1c" providerId="ADAL" clId="{95700159-1ED8-4B63-B31D-FC52F1DC4142}" dt="2024-07-12T20:17:55.847" v="11" actId="47"/>
        <pc:sldMkLst>
          <pc:docMk/>
          <pc:sldMk cId="616888004" sldId="2337"/>
        </pc:sldMkLst>
      </pc:sldChg>
      <pc:sldChg chg="add del">
        <pc:chgData name="Joniak, Nicholas" userId="b184252a-bf95-4878-924f-b9fe6bfdae1c" providerId="ADAL" clId="{95700159-1ED8-4B63-B31D-FC52F1DC4142}" dt="2024-07-12T20:17:52.440" v="7" actId="47"/>
        <pc:sldMkLst>
          <pc:docMk/>
          <pc:sldMk cId="1913435181" sldId="2338"/>
        </pc:sldMkLst>
      </pc:sldChg>
      <pc:sldChg chg="delSp modSp new mod ord">
        <pc:chgData name="Joniak, Nicholas" userId="b184252a-bf95-4878-924f-b9fe6bfdae1c" providerId="ADAL" clId="{95700159-1ED8-4B63-B31D-FC52F1DC4142}" dt="2024-07-16T12:59:39.258" v="5271" actId="14100"/>
        <pc:sldMkLst>
          <pc:docMk/>
          <pc:sldMk cId="3980031525" sldId="2338"/>
        </pc:sldMkLst>
        <pc:spChg chg="mod">
          <ac:chgData name="Joniak, Nicholas" userId="b184252a-bf95-4878-924f-b9fe6bfdae1c" providerId="ADAL" clId="{95700159-1ED8-4B63-B31D-FC52F1DC4142}" dt="2024-07-12T20:18:04.857" v="39" actId="20577"/>
          <ac:spMkLst>
            <pc:docMk/>
            <pc:sldMk cId="3980031525" sldId="2338"/>
            <ac:spMk id="2" creationId="{50BB309C-4AF7-9EE6-0190-8DEE688C5997}"/>
          </ac:spMkLst>
        </pc:spChg>
        <pc:spChg chg="mod">
          <ac:chgData name="Joniak, Nicholas" userId="b184252a-bf95-4878-924f-b9fe6bfdae1c" providerId="ADAL" clId="{95700159-1ED8-4B63-B31D-FC52F1DC4142}" dt="2024-07-16T12:59:39.258" v="5271" actId="14100"/>
          <ac:spMkLst>
            <pc:docMk/>
            <pc:sldMk cId="3980031525" sldId="2338"/>
            <ac:spMk id="5" creationId="{62707320-AA29-34C2-02BD-2D2303CE9C3D}"/>
          </ac:spMkLst>
        </pc:spChg>
        <pc:spChg chg="del">
          <ac:chgData name="Joniak, Nicholas" userId="b184252a-bf95-4878-924f-b9fe6bfdae1c" providerId="ADAL" clId="{95700159-1ED8-4B63-B31D-FC52F1DC4142}" dt="2024-07-12T20:25:58.328" v="1145" actId="478"/>
          <ac:spMkLst>
            <pc:docMk/>
            <pc:sldMk cId="3980031525" sldId="2338"/>
            <ac:spMk id="6" creationId="{A3BC12AA-58D0-4798-9D6C-617AEEDA64D4}"/>
          </ac:spMkLst>
        </pc:spChg>
      </pc:sldChg>
      <pc:sldChg chg="new del">
        <pc:chgData name="Joniak, Nicholas" userId="b184252a-bf95-4878-924f-b9fe6bfdae1c" providerId="ADAL" clId="{95700159-1ED8-4B63-B31D-FC52F1DC4142}" dt="2024-07-12T20:19:01.812" v="41" actId="47"/>
        <pc:sldMkLst>
          <pc:docMk/>
          <pc:sldMk cId="1887449390" sldId="2339"/>
        </pc:sldMkLst>
      </pc:sldChg>
      <pc:sldChg chg="addSp delSp modSp add mod">
        <pc:chgData name="Joniak, Nicholas" userId="b184252a-bf95-4878-924f-b9fe6bfdae1c" providerId="ADAL" clId="{95700159-1ED8-4B63-B31D-FC52F1DC4142}" dt="2024-07-15T14:52:41.321" v="1348" actId="14100"/>
        <pc:sldMkLst>
          <pc:docMk/>
          <pc:sldMk cId="2873928366" sldId="2339"/>
        </pc:sldMkLst>
        <pc:spChg chg="mod">
          <ac:chgData name="Joniak, Nicholas" userId="b184252a-bf95-4878-924f-b9fe6bfdae1c" providerId="ADAL" clId="{95700159-1ED8-4B63-B31D-FC52F1DC4142}" dt="2024-07-15T14:50:51.494" v="1184" actId="20577"/>
          <ac:spMkLst>
            <pc:docMk/>
            <pc:sldMk cId="2873928366" sldId="2339"/>
            <ac:spMk id="2" creationId="{50BB309C-4AF7-9EE6-0190-8DEE688C5997}"/>
          </ac:spMkLst>
        </pc:spChg>
        <pc:spChg chg="del">
          <ac:chgData name="Joniak, Nicholas" userId="b184252a-bf95-4878-924f-b9fe6bfdae1c" providerId="ADAL" clId="{95700159-1ED8-4B63-B31D-FC52F1DC4142}" dt="2024-07-15T14:51:10.704" v="1187" actId="478"/>
          <ac:spMkLst>
            <pc:docMk/>
            <pc:sldMk cId="2873928366" sldId="2339"/>
            <ac:spMk id="5" creationId="{62707320-AA29-34C2-02BD-2D2303CE9C3D}"/>
          </ac:spMkLst>
        </pc:spChg>
        <pc:spChg chg="del">
          <ac:chgData name="Joniak, Nicholas" userId="b184252a-bf95-4878-924f-b9fe6bfdae1c" providerId="ADAL" clId="{95700159-1ED8-4B63-B31D-FC52F1DC4142}" dt="2024-07-15T14:50:55.786" v="1186"/>
          <ac:spMkLst>
            <pc:docMk/>
            <pc:sldMk cId="2873928366" sldId="2339"/>
            <ac:spMk id="6" creationId="{A3BC12AA-58D0-4798-9D6C-617AEEDA64D4}"/>
          </ac:spMkLst>
        </pc:spChg>
        <pc:spChg chg="add mod">
          <ac:chgData name="Joniak, Nicholas" userId="b184252a-bf95-4878-924f-b9fe6bfdae1c" providerId="ADAL" clId="{95700159-1ED8-4B63-B31D-FC52F1DC4142}" dt="2024-07-15T14:52:03.735" v="1284" actId="1582"/>
          <ac:spMkLst>
            <pc:docMk/>
            <pc:sldMk cId="2873928366" sldId="2339"/>
            <ac:spMk id="8" creationId="{0A51AA0C-4145-ACFA-679B-251ED0E170FE}"/>
          </ac:spMkLst>
        </pc:spChg>
        <pc:spChg chg="add mod">
          <ac:chgData name="Joniak, Nicholas" userId="b184252a-bf95-4878-924f-b9fe6bfdae1c" providerId="ADAL" clId="{95700159-1ED8-4B63-B31D-FC52F1DC4142}" dt="2024-07-15T14:52:33.252" v="1345" actId="20577"/>
          <ac:spMkLst>
            <pc:docMk/>
            <pc:sldMk cId="2873928366" sldId="2339"/>
            <ac:spMk id="15" creationId="{B007B4BD-51CD-789F-19CC-C1E12B611044}"/>
          </ac:spMkLst>
        </pc:spChg>
        <pc:picChg chg="add mod">
          <ac:chgData name="Joniak, Nicholas" userId="b184252a-bf95-4878-924f-b9fe6bfdae1c" providerId="ADAL" clId="{95700159-1ED8-4B63-B31D-FC52F1DC4142}" dt="2024-07-15T14:51:18.237" v="1198" actId="1038"/>
          <ac:picMkLst>
            <pc:docMk/>
            <pc:sldMk cId="2873928366" sldId="2339"/>
            <ac:picMk id="9" creationId="{2DE5F69B-7383-4EBE-00DF-C4BF930A014C}"/>
          </ac:picMkLst>
        </pc:picChg>
        <pc:cxnChg chg="add mod">
          <ac:chgData name="Joniak, Nicholas" userId="b184252a-bf95-4878-924f-b9fe6bfdae1c" providerId="ADAL" clId="{95700159-1ED8-4B63-B31D-FC52F1DC4142}" dt="2024-07-15T14:52:09.679" v="1286" actId="208"/>
          <ac:cxnSpMkLst>
            <pc:docMk/>
            <pc:sldMk cId="2873928366" sldId="2339"/>
            <ac:cxnSpMk id="11" creationId="{BEB3A77B-3B25-F46D-0ACF-8D8CC4FE2F46}"/>
          </ac:cxnSpMkLst>
        </pc:cxnChg>
        <pc:cxnChg chg="add mod">
          <ac:chgData name="Joniak, Nicholas" userId="b184252a-bf95-4878-924f-b9fe6bfdae1c" providerId="ADAL" clId="{95700159-1ED8-4B63-B31D-FC52F1DC4142}" dt="2024-07-15T14:52:16.351" v="1289" actId="14100"/>
          <ac:cxnSpMkLst>
            <pc:docMk/>
            <pc:sldMk cId="2873928366" sldId="2339"/>
            <ac:cxnSpMk id="12" creationId="{D17E7844-D92C-710A-F66F-9F7AF3BD3300}"/>
          </ac:cxnSpMkLst>
        </pc:cxnChg>
        <pc:cxnChg chg="add mod">
          <ac:chgData name="Joniak, Nicholas" userId="b184252a-bf95-4878-924f-b9fe6bfdae1c" providerId="ADAL" clId="{95700159-1ED8-4B63-B31D-FC52F1DC4142}" dt="2024-07-15T14:52:41.321" v="1348" actId="14100"/>
          <ac:cxnSpMkLst>
            <pc:docMk/>
            <pc:sldMk cId="2873928366" sldId="2339"/>
            <ac:cxnSpMk id="16" creationId="{E2640822-8D5A-15A4-A00A-255F26F0035E}"/>
          </ac:cxnSpMkLst>
        </pc:cxnChg>
      </pc:sldChg>
      <pc:sldChg chg="addSp delSp modSp new mod ord">
        <pc:chgData name="Joniak, Nicholas" userId="b184252a-bf95-4878-924f-b9fe6bfdae1c" providerId="ADAL" clId="{95700159-1ED8-4B63-B31D-FC52F1DC4142}" dt="2024-07-16T13:04:01.772" v="5540" actId="20577"/>
        <pc:sldMkLst>
          <pc:docMk/>
          <pc:sldMk cId="3465933036" sldId="2340"/>
        </pc:sldMkLst>
        <pc:spChg chg="mod">
          <ac:chgData name="Joniak, Nicholas" userId="b184252a-bf95-4878-924f-b9fe6bfdae1c" providerId="ADAL" clId="{95700159-1ED8-4B63-B31D-FC52F1DC4142}" dt="2024-07-15T14:54:54.053" v="1710" actId="20577"/>
          <ac:spMkLst>
            <pc:docMk/>
            <pc:sldMk cId="3465933036" sldId="2340"/>
            <ac:spMk id="2" creationId="{5CE07AAF-E49A-4B11-9EAD-98DE97E0FE86}"/>
          </ac:spMkLst>
        </pc:spChg>
        <pc:spChg chg="del">
          <ac:chgData name="Joniak, Nicholas" userId="b184252a-bf95-4878-924f-b9fe6bfdae1c" providerId="ADAL" clId="{95700159-1ED8-4B63-B31D-FC52F1DC4142}" dt="2024-07-15T14:43:38.507" v="1167" actId="22"/>
          <ac:spMkLst>
            <pc:docMk/>
            <pc:sldMk cId="3465933036" sldId="2340"/>
            <ac:spMk id="5" creationId="{F84E54A6-E996-A349-039C-DC6484FFBC15}"/>
          </ac:spMkLst>
        </pc:spChg>
        <pc:spChg chg="del">
          <ac:chgData name="Joniak, Nicholas" userId="b184252a-bf95-4878-924f-b9fe6bfdae1c" providerId="ADAL" clId="{95700159-1ED8-4B63-B31D-FC52F1DC4142}" dt="2024-07-15T15:07:43.942" v="2843" actId="478"/>
          <ac:spMkLst>
            <pc:docMk/>
            <pc:sldMk cId="3465933036" sldId="2340"/>
            <ac:spMk id="6" creationId="{00B37D74-2766-EFE0-0E9E-3DE6B23D5CCA}"/>
          </ac:spMkLst>
        </pc:spChg>
        <pc:spChg chg="add mod">
          <ac:chgData name="Joniak, Nicholas" userId="b184252a-bf95-4878-924f-b9fe6bfdae1c" providerId="ADAL" clId="{95700159-1ED8-4B63-B31D-FC52F1DC4142}" dt="2024-07-16T13:04:01.772" v="5540" actId="20577"/>
          <ac:spMkLst>
            <pc:docMk/>
            <pc:sldMk cId="3465933036" sldId="2340"/>
            <ac:spMk id="11" creationId="{01FD1E96-38BD-D640-2B0A-693C3F143635}"/>
          </ac:spMkLst>
        </pc:spChg>
        <pc:picChg chg="add del mod ord">
          <ac:chgData name="Joniak, Nicholas" userId="b184252a-bf95-4878-924f-b9fe6bfdae1c" providerId="ADAL" clId="{95700159-1ED8-4B63-B31D-FC52F1DC4142}" dt="2024-07-15T14:50:54.270" v="1185" actId="21"/>
          <ac:picMkLst>
            <pc:docMk/>
            <pc:sldMk cId="3465933036" sldId="2340"/>
            <ac:picMk id="9" creationId="{2DE5F69B-7383-4EBE-00DF-C4BF930A014C}"/>
          </ac:picMkLst>
        </pc:picChg>
      </pc:sldChg>
      <pc:sldChg chg="addSp delSp modSp new mod">
        <pc:chgData name="Joniak, Nicholas" userId="b184252a-bf95-4878-924f-b9fe6bfdae1c" providerId="ADAL" clId="{95700159-1ED8-4B63-B31D-FC52F1DC4142}" dt="2024-07-15T15:30:34.944" v="4413" actId="14100"/>
        <pc:sldMkLst>
          <pc:docMk/>
          <pc:sldMk cId="1375026820" sldId="2341"/>
        </pc:sldMkLst>
        <pc:spChg chg="mod">
          <ac:chgData name="Joniak, Nicholas" userId="b184252a-bf95-4878-924f-b9fe6bfdae1c" providerId="ADAL" clId="{95700159-1ED8-4B63-B31D-FC52F1DC4142}" dt="2024-07-15T15:29:35.068" v="4366" actId="20577"/>
          <ac:spMkLst>
            <pc:docMk/>
            <pc:sldMk cId="1375026820" sldId="2341"/>
            <ac:spMk id="2" creationId="{68DC4977-AF9D-CAF2-FD65-84440ECABD04}"/>
          </ac:spMkLst>
        </pc:spChg>
        <pc:spChg chg="del">
          <ac:chgData name="Joniak, Nicholas" userId="b184252a-bf95-4878-924f-b9fe6bfdae1c" providerId="ADAL" clId="{95700159-1ED8-4B63-B31D-FC52F1DC4142}" dt="2024-07-15T14:47:12.888" v="1169" actId="22"/>
          <ac:spMkLst>
            <pc:docMk/>
            <pc:sldMk cId="1375026820" sldId="2341"/>
            <ac:spMk id="5" creationId="{D6A82CF4-44B8-CB95-8C07-FD72B98D760E}"/>
          </ac:spMkLst>
        </pc:spChg>
        <pc:spChg chg="del">
          <ac:chgData name="Joniak, Nicholas" userId="b184252a-bf95-4878-924f-b9fe6bfdae1c" providerId="ADAL" clId="{95700159-1ED8-4B63-B31D-FC52F1DC4142}" dt="2024-07-15T14:47:41.360" v="1170" actId="22"/>
          <ac:spMkLst>
            <pc:docMk/>
            <pc:sldMk cId="1375026820" sldId="2341"/>
            <ac:spMk id="6" creationId="{229E380B-2E82-CD89-05FF-3D6F6ECE265E}"/>
          </ac:spMkLst>
        </pc:spChg>
        <pc:spChg chg="add del mod">
          <ac:chgData name="Joniak, Nicholas" userId="b184252a-bf95-4878-924f-b9fe6bfdae1c" providerId="ADAL" clId="{95700159-1ED8-4B63-B31D-FC52F1DC4142}" dt="2024-07-15T14:49:08.019" v="1174" actId="22"/>
          <ac:spMkLst>
            <pc:docMk/>
            <pc:sldMk cId="1375026820" sldId="2341"/>
            <ac:spMk id="13" creationId="{33A5828E-D07C-6349-938A-70C754FF3AA5}"/>
          </ac:spMkLst>
        </pc:spChg>
        <pc:spChg chg="add del mod">
          <ac:chgData name="Joniak, Nicholas" userId="b184252a-bf95-4878-924f-b9fe6bfdae1c" providerId="ADAL" clId="{95700159-1ED8-4B63-B31D-FC52F1DC4142}" dt="2024-07-15T14:49:29.004" v="1176" actId="22"/>
          <ac:spMkLst>
            <pc:docMk/>
            <pc:sldMk cId="1375026820" sldId="2341"/>
            <ac:spMk id="17" creationId="{28CD45FA-1A23-0B95-A3C4-1CF81AFFD1EA}"/>
          </ac:spMkLst>
        </pc:spChg>
        <pc:spChg chg="add mod">
          <ac:chgData name="Joniak, Nicholas" userId="b184252a-bf95-4878-924f-b9fe6bfdae1c" providerId="ADAL" clId="{95700159-1ED8-4B63-B31D-FC52F1DC4142}" dt="2024-07-15T15:15:03.008" v="2976" actId="207"/>
          <ac:spMkLst>
            <pc:docMk/>
            <pc:sldMk cId="1375026820" sldId="2341"/>
            <ac:spMk id="20" creationId="{21EDC116-E08A-E36C-FAB4-7603391D1FDB}"/>
          </ac:spMkLst>
        </pc:spChg>
        <pc:spChg chg="add mod">
          <ac:chgData name="Joniak, Nicholas" userId="b184252a-bf95-4878-924f-b9fe6bfdae1c" providerId="ADAL" clId="{95700159-1ED8-4B63-B31D-FC52F1DC4142}" dt="2024-07-15T15:15:24.781" v="2980" actId="1076"/>
          <ac:spMkLst>
            <pc:docMk/>
            <pc:sldMk cId="1375026820" sldId="2341"/>
            <ac:spMk id="21" creationId="{745AA8A2-71C8-88A3-3D1C-BDFA344852E1}"/>
          </ac:spMkLst>
        </pc:spChg>
        <pc:spChg chg="add mod">
          <ac:chgData name="Joniak, Nicholas" userId="b184252a-bf95-4878-924f-b9fe6bfdae1c" providerId="ADAL" clId="{95700159-1ED8-4B63-B31D-FC52F1DC4142}" dt="2024-07-15T15:16:25.821" v="3008" actId="1076"/>
          <ac:spMkLst>
            <pc:docMk/>
            <pc:sldMk cId="1375026820" sldId="2341"/>
            <ac:spMk id="22" creationId="{1DF19805-26CD-C5DD-F82D-8DA8EBE6250A}"/>
          </ac:spMkLst>
        </pc:spChg>
        <pc:spChg chg="add mod">
          <ac:chgData name="Joniak, Nicholas" userId="b184252a-bf95-4878-924f-b9fe6bfdae1c" providerId="ADAL" clId="{95700159-1ED8-4B63-B31D-FC52F1DC4142}" dt="2024-07-15T15:17:32.072" v="3172" actId="1076"/>
          <ac:spMkLst>
            <pc:docMk/>
            <pc:sldMk cId="1375026820" sldId="2341"/>
            <ac:spMk id="29" creationId="{F6ECB684-BAB3-B608-349C-B1FF55E96C28}"/>
          </ac:spMkLst>
        </pc:spChg>
        <pc:spChg chg="add mod">
          <ac:chgData name="Joniak, Nicholas" userId="b184252a-bf95-4878-924f-b9fe6bfdae1c" providerId="ADAL" clId="{95700159-1ED8-4B63-B31D-FC52F1DC4142}" dt="2024-07-15T15:18:06.617" v="3181" actId="208"/>
          <ac:spMkLst>
            <pc:docMk/>
            <pc:sldMk cId="1375026820" sldId="2341"/>
            <ac:spMk id="30" creationId="{E4ADD296-9736-B557-AEF9-6D7DC51D1865}"/>
          </ac:spMkLst>
        </pc:spChg>
        <pc:spChg chg="add mod ord">
          <ac:chgData name="Joniak, Nicholas" userId="b184252a-bf95-4878-924f-b9fe6bfdae1c" providerId="ADAL" clId="{95700159-1ED8-4B63-B31D-FC52F1DC4142}" dt="2024-07-15T15:21:22.374" v="3222" actId="164"/>
          <ac:spMkLst>
            <pc:docMk/>
            <pc:sldMk cId="1375026820" sldId="2341"/>
            <ac:spMk id="34" creationId="{F0C4319D-C1A8-A103-0343-CD14275B569D}"/>
          </ac:spMkLst>
        </pc:spChg>
        <pc:spChg chg="add mod ord">
          <ac:chgData name="Joniak, Nicholas" userId="b184252a-bf95-4878-924f-b9fe6bfdae1c" providerId="ADAL" clId="{95700159-1ED8-4B63-B31D-FC52F1DC4142}" dt="2024-07-15T15:21:22.374" v="3222" actId="164"/>
          <ac:spMkLst>
            <pc:docMk/>
            <pc:sldMk cId="1375026820" sldId="2341"/>
            <ac:spMk id="40" creationId="{0D827346-62A7-F8CB-5E34-2BE00C564DF5}"/>
          </ac:spMkLst>
        </pc:spChg>
        <pc:spChg chg="add mod ord">
          <ac:chgData name="Joniak, Nicholas" userId="b184252a-bf95-4878-924f-b9fe6bfdae1c" providerId="ADAL" clId="{95700159-1ED8-4B63-B31D-FC52F1DC4142}" dt="2024-07-15T15:21:22.374" v="3222" actId="164"/>
          <ac:spMkLst>
            <pc:docMk/>
            <pc:sldMk cId="1375026820" sldId="2341"/>
            <ac:spMk id="41" creationId="{6AE5AD1C-E80E-8C9C-2254-D6FDE1950DCF}"/>
          </ac:spMkLst>
        </pc:spChg>
        <pc:spChg chg="add mod">
          <ac:chgData name="Joniak, Nicholas" userId="b184252a-bf95-4878-924f-b9fe6bfdae1c" providerId="ADAL" clId="{95700159-1ED8-4B63-B31D-FC52F1DC4142}" dt="2024-07-15T15:21:22.374" v="3222" actId="164"/>
          <ac:spMkLst>
            <pc:docMk/>
            <pc:sldMk cId="1375026820" sldId="2341"/>
            <ac:spMk id="42" creationId="{A666FC18-C2EB-1E07-C0B7-4FC08DE6ED7F}"/>
          </ac:spMkLst>
        </pc:spChg>
        <pc:spChg chg="add del mod">
          <ac:chgData name="Joniak, Nicholas" userId="b184252a-bf95-4878-924f-b9fe6bfdae1c" providerId="ADAL" clId="{95700159-1ED8-4B63-B31D-FC52F1DC4142}" dt="2024-07-15T15:21:51.669" v="3226" actId="478"/>
          <ac:spMkLst>
            <pc:docMk/>
            <pc:sldMk cId="1375026820" sldId="2341"/>
            <ac:spMk id="44" creationId="{4FD1AD1B-AFA9-83AA-2DEC-BCE403AFBCD8}"/>
          </ac:spMkLst>
        </pc:spChg>
        <pc:spChg chg="add del">
          <ac:chgData name="Joniak, Nicholas" userId="b184252a-bf95-4878-924f-b9fe6bfdae1c" providerId="ADAL" clId="{95700159-1ED8-4B63-B31D-FC52F1DC4142}" dt="2024-07-15T15:22:03.927" v="3228" actId="478"/>
          <ac:spMkLst>
            <pc:docMk/>
            <pc:sldMk cId="1375026820" sldId="2341"/>
            <ac:spMk id="45" creationId="{08A01029-FFD0-46A8-74D4-F14581C8328F}"/>
          </ac:spMkLst>
        </pc:spChg>
        <pc:spChg chg="add mod">
          <ac:chgData name="Joniak, Nicholas" userId="b184252a-bf95-4878-924f-b9fe6bfdae1c" providerId="ADAL" clId="{95700159-1ED8-4B63-B31D-FC52F1DC4142}" dt="2024-07-15T15:23:23.288" v="3268" actId="14100"/>
          <ac:spMkLst>
            <pc:docMk/>
            <pc:sldMk cId="1375026820" sldId="2341"/>
            <ac:spMk id="46" creationId="{6B74F31A-33B4-CE48-6D1F-120F92ED9EAF}"/>
          </ac:spMkLst>
        </pc:spChg>
        <pc:spChg chg="add mod">
          <ac:chgData name="Joniak, Nicholas" userId="b184252a-bf95-4878-924f-b9fe6bfdae1c" providerId="ADAL" clId="{95700159-1ED8-4B63-B31D-FC52F1DC4142}" dt="2024-07-15T15:30:09.302" v="4381" actId="1076"/>
          <ac:spMkLst>
            <pc:docMk/>
            <pc:sldMk cId="1375026820" sldId="2341"/>
            <ac:spMk id="52" creationId="{1FD143F4-EA79-6BBA-5903-2A2DC2F73348}"/>
          </ac:spMkLst>
        </pc:spChg>
        <pc:spChg chg="add mod">
          <ac:chgData name="Joniak, Nicholas" userId="b184252a-bf95-4878-924f-b9fe6bfdae1c" providerId="ADAL" clId="{95700159-1ED8-4B63-B31D-FC52F1DC4142}" dt="2024-07-15T15:30:29.012" v="4410" actId="1036"/>
          <ac:spMkLst>
            <pc:docMk/>
            <pc:sldMk cId="1375026820" sldId="2341"/>
            <ac:spMk id="53" creationId="{C6923CE7-E7D5-D713-384F-8F19ED6C258C}"/>
          </ac:spMkLst>
        </pc:spChg>
        <pc:grpChg chg="add mod">
          <ac:chgData name="Joniak, Nicholas" userId="b184252a-bf95-4878-924f-b9fe6bfdae1c" providerId="ADAL" clId="{95700159-1ED8-4B63-B31D-FC52F1DC4142}" dt="2024-07-15T15:22:22.704" v="3230" actId="1076"/>
          <ac:grpSpMkLst>
            <pc:docMk/>
            <pc:sldMk cId="1375026820" sldId="2341"/>
            <ac:grpSpMk id="43" creationId="{BD17625A-834B-F5A2-911F-F413D4B0B5D3}"/>
          </ac:grpSpMkLst>
        </pc:grpChg>
        <pc:picChg chg="add del mod ord">
          <ac:chgData name="Joniak, Nicholas" userId="b184252a-bf95-4878-924f-b9fe6bfdae1c" providerId="ADAL" clId="{95700159-1ED8-4B63-B31D-FC52F1DC4142}" dt="2024-07-15T14:49:27.815" v="1175" actId="478"/>
          <ac:picMkLst>
            <pc:docMk/>
            <pc:sldMk cId="1375026820" sldId="2341"/>
            <ac:picMk id="9" creationId="{51BE32E2-CA1F-9CA7-EB9C-0B6AF49E497E}"/>
          </ac:picMkLst>
        </pc:picChg>
        <pc:picChg chg="add del mod ord">
          <ac:chgData name="Joniak, Nicholas" userId="b184252a-bf95-4878-924f-b9fe6bfdae1c" providerId="ADAL" clId="{95700159-1ED8-4B63-B31D-FC52F1DC4142}" dt="2024-07-15T14:49:06.529" v="1173" actId="478"/>
          <ac:picMkLst>
            <pc:docMk/>
            <pc:sldMk cId="1375026820" sldId="2341"/>
            <ac:picMk id="11" creationId="{904E891A-9245-A66B-CDCE-AA78CE84CD36}"/>
          </ac:picMkLst>
        </pc:picChg>
        <pc:picChg chg="add mod ord">
          <ac:chgData name="Joniak, Nicholas" userId="b184252a-bf95-4878-924f-b9fe6bfdae1c" providerId="ADAL" clId="{95700159-1ED8-4B63-B31D-FC52F1DC4142}" dt="2024-07-15T14:49:08.019" v="1174" actId="22"/>
          <ac:picMkLst>
            <pc:docMk/>
            <pc:sldMk cId="1375026820" sldId="2341"/>
            <ac:picMk id="15" creationId="{2CDDCDBE-6943-01B0-33E4-32297C95177C}"/>
          </ac:picMkLst>
        </pc:picChg>
        <pc:picChg chg="add mod ord">
          <ac:chgData name="Joniak, Nicholas" userId="b184252a-bf95-4878-924f-b9fe6bfdae1c" providerId="ADAL" clId="{95700159-1ED8-4B63-B31D-FC52F1DC4142}" dt="2024-07-15T15:16:41.152" v="3013" actId="1076"/>
          <ac:picMkLst>
            <pc:docMk/>
            <pc:sldMk cId="1375026820" sldId="2341"/>
            <ac:picMk id="19" creationId="{4604FFB9-1A06-7644-D880-85E73DEFECB0}"/>
          </ac:picMkLst>
        </pc:picChg>
        <pc:cxnChg chg="add mod">
          <ac:chgData name="Joniak, Nicholas" userId="b184252a-bf95-4878-924f-b9fe6bfdae1c" providerId="ADAL" clId="{95700159-1ED8-4B63-B31D-FC52F1DC4142}" dt="2024-07-15T15:16:31.640" v="3010" actId="14100"/>
          <ac:cxnSpMkLst>
            <pc:docMk/>
            <pc:sldMk cId="1375026820" sldId="2341"/>
            <ac:cxnSpMk id="23" creationId="{6E061FFE-3D6C-05D0-A476-2A2F84AF163F}"/>
          </ac:cxnSpMkLst>
        </pc:cxnChg>
        <pc:cxnChg chg="add mod">
          <ac:chgData name="Joniak, Nicholas" userId="b184252a-bf95-4878-924f-b9fe6bfdae1c" providerId="ADAL" clId="{95700159-1ED8-4B63-B31D-FC52F1DC4142}" dt="2024-07-15T15:18:15.699" v="3184" actId="14100"/>
          <ac:cxnSpMkLst>
            <pc:docMk/>
            <pc:sldMk cId="1375026820" sldId="2341"/>
            <ac:cxnSpMk id="31" creationId="{AD086CA1-5670-C872-03C1-ED5271828946}"/>
          </ac:cxnSpMkLst>
        </pc:cxnChg>
        <pc:cxnChg chg="add mod">
          <ac:chgData name="Joniak, Nicholas" userId="b184252a-bf95-4878-924f-b9fe6bfdae1c" providerId="ADAL" clId="{95700159-1ED8-4B63-B31D-FC52F1DC4142}" dt="2024-07-15T15:21:22.374" v="3222" actId="164"/>
          <ac:cxnSpMkLst>
            <pc:docMk/>
            <pc:sldMk cId="1375026820" sldId="2341"/>
            <ac:cxnSpMk id="36" creationId="{F54C2D27-A311-AC27-CA68-042ED37F3133}"/>
          </ac:cxnSpMkLst>
        </pc:cxnChg>
        <pc:cxnChg chg="add mod">
          <ac:chgData name="Joniak, Nicholas" userId="b184252a-bf95-4878-924f-b9fe6bfdae1c" providerId="ADAL" clId="{95700159-1ED8-4B63-B31D-FC52F1DC4142}" dt="2024-07-15T15:21:22.374" v="3222" actId="164"/>
          <ac:cxnSpMkLst>
            <pc:docMk/>
            <pc:sldMk cId="1375026820" sldId="2341"/>
            <ac:cxnSpMk id="37" creationId="{F87CF018-0C1E-CAD1-42BC-335CA74EEEA1}"/>
          </ac:cxnSpMkLst>
        </pc:cxnChg>
        <pc:cxnChg chg="add mod">
          <ac:chgData name="Joniak, Nicholas" userId="b184252a-bf95-4878-924f-b9fe6bfdae1c" providerId="ADAL" clId="{95700159-1ED8-4B63-B31D-FC52F1DC4142}" dt="2024-07-15T15:23:23.288" v="3268" actId="14100"/>
          <ac:cxnSpMkLst>
            <pc:docMk/>
            <pc:sldMk cId="1375026820" sldId="2341"/>
            <ac:cxnSpMk id="47" creationId="{C4606395-F9FB-78E7-35EA-29CFEA92C218}"/>
          </ac:cxnSpMkLst>
        </pc:cxnChg>
        <pc:cxnChg chg="add mod">
          <ac:chgData name="Joniak, Nicholas" userId="b184252a-bf95-4878-924f-b9fe6bfdae1c" providerId="ADAL" clId="{95700159-1ED8-4B63-B31D-FC52F1DC4142}" dt="2024-07-15T15:30:34.944" v="4413" actId="14100"/>
          <ac:cxnSpMkLst>
            <pc:docMk/>
            <pc:sldMk cId="1375026820" sldId="2341"/>
            <ac:cxnSpMk id="54" creationId="{734D1727-EFAE-7C1E-C022-1735A505A090}"/>
          </ac:cxnSpMkLst>
        </pc:cxnChg>
      </pc:sldChg>
      <pc:sldChg chg="addSp delSp modSp new mod ord">
        <pc:chgData name="Joniak, Nicholas" userId="b184252a-bf95-4878-924f-b9fe6bfdae1c" providerId="ADAL" clId="{95700159-1ED8-4B63-B31D-FC52F1DC4142}" dt="2024-07-16T13:34:54.768" v="5599" actId="478"/>
        <pc:sldMkLst>
          <pc:docMk/>
          <pc:sldMk cId="2720381315" sldId="2342"/>
        </pc:sldMkLst>
        <pc:spChg chg="mod">
          <ac:chgData name="Joniak, Nicholas" userId="b184252a-bf95-4878-924f-b9fe6bfdae1c" providerId="ADAL" clId="{95700159-1ED8-4B63-B31D-FC52F1DC4142}" dt="2024-07-15T15:29:53.468" v="4378" actId="20577"/>
          <ac:spMkLst>
            <pc:docMk/>
            <pc:sldMk cId="2720381315" sldId="2342"/>
            <ac:spMk id="2" creationId="{429C5DBE-0351-7FAD-C30C-A921BB8899EF}"/>
          </ac:spMkLst>
        </pc:spChg>
        <pc:spChg chg="del">
          <ac:chgData name="Joniak, Nicholas" userId="b184252a-bf95-4878-924f-b9fe6bfdae1c" providerId="ADAL" clId="{95700159-1ED8-4B63-B31D-FC52F1DC4142}" dt="2024-07-15T14:48:48.330" v="1172" actId="22"/>
          <ac:spMkLst>
            <pc:docMk/>
            <pc:sldMk cId="2720381315" sldId="2342"/>
            <ac:spMk id="5" creationId="{F7275A18-B7E4-C7F4-FD4E-C0B45C899E2A}"/>
          </ac:spMkLst>
        </pc:spChg>
        <pc:spChg chg="del">
          <ac:chgData name="Joniak, Nicholas" userId="b184252a-bf95-4878-924f-b9fe6bfdae1c" providerId="ADAL" clId="{95700159-1ED8-4B63-B31D-FC52F1DC4142}" dt="2024-07-15T15:30:41.575" v="4414" actId="478"/>
          <ac:spMkLst>
            <pc:docMk/>
            <pc:sldMk cId="2720381315" sldId="2342"/>
            <ac:spMk id="6" creationId="{8C288938-BFD5-50CE-A79D-1DD1E50E949F}"/>
          </ac:spMkLst>
        </pc:spChg>
        <pc:spChg chg="add mod">
          <ac:chgData name="Joniak, Nicholas" userId="b184252a-bf95-4878-924f-b9fe6bfdae1c" providerId="ADAL" clId="{95700159-1ED8-4B63-B31D-FC52F1DC4142}" dt="2024-07-15T15:30:49.148" v="4418" actId="1076"/>
          <ac:spMkLst>
            <pc:docMk/>
            <pc:sldMk cId="2720381315" sldId="2342"/>
            <ac:spMk id="10" creationId="{072C5504-260F-2D5A-DEC9-1A75D176EFAD}"/>
          </ac:spMkLst>
        </pc:spChg>
        <pc:spChg chg="add mod">
          <ac:chgData name="Joniak, Nicholas" userId="b184252a-bf95-4878-924f-b9fe6bfdae1c" providerId="ADAL" clId="{95700159-1ED8-4B63-B31D-FC52F1DC4142}" dt="2024-07-15T15:30:43.939" v="4416"/>
          <ac:spMkLst>
            <pc:docMk/>
            <pc:sldMk cId="2720381315" sldId="2342"/>
            <ac:spMk id="11" creationId="{E6C59DEF-07AC-C3DF-7D1F-B3711DBC29C6}"/>
          </ac:spMkLst>
        </pc:spChg>
        <pc:spChg chg="add mod">
          <ac:chgData name="Joniak, Nicholas" userId="b184252a-bf95-4878-924f-b9fe6bfdae1c" providerId="ADAL" clId="{95700159-1ED8-4B63-B31D-FC52F1DC4142}" dt="2024-07-15T15:30:43.939" v="4416"/>
          <ac:spMkLst>
            <pc:docMk/>
            <pc:sldMk cId="2720381315" sldId="2342"/>
            <ac:spMk id="12" creationId="{4A1961D0-1AEF-6855-D96A-B1DFFFCA2032}"/>
          </ac:spMkLst>
        </pc:spChg>
        <pc:spChg chg="add mod">
          <ac:chgData name="Joniak, Nicholas" userId="b184252a-bf95-4878-924f-b9fe6bfdae1c" providerId="ADAL" clId="{95700159-1ED8-4B63-B31D-FC52F1DC4142}" dt="2024-07-15T15:31:00.093" v="4428" actId="1037"/>
          <ac:spMkLst>
            <pc:docMk/>
            <pc:sldMk cId="2720381315" sldId="2342"/>
            <ac:spMk id="14" creationId="{DAAAC239-2F66-D789-CE6A-29ADAFD24B43}"/>
          </ac:spMkLst>
        </pc:spChg>
        <pc:spChg chg="add mod">
          <ac:chgData name="Joniak, Nicholas" userId="b184252a-bf95-4878-924f-b9fe6bfdae1c" providerId="ADAL" clId="{95700159-1ED8-4B63-B31D-FC52F1DC4142}" dt="2024-07-15T15:31:00.093" v="4428" actId="1037"/>
          <ac:spMkLst>
            <pc:docMk/>
            <pc:sldMk cId="2720381315" sldId="2342"/>
            <ac:spMk id="15" creationId="{D1C11AF1-55BE-3837-6135-768757848E1F}"/>
          </ac:spMkLst>
        </pc:spChg>
        <pc:spChg chg="add mod">
          <ac:chgData name="Joniak, Nicholas" userId="b184252a-bf95-4878-924f-b9fe6bfdae1c" providerId="ADAL" clId="{95700159-1ED8-4B63-B31D-FC52F1DC4142}" dt="2024-07-15T15:31:42.445" v="4451" actId="208"/>
          <ac:spMkLst>
            <pc:docMk/>
            <pc:sldMk cId="2720381315" sldId="2342"/>
            <ac:spMk id="17" creationId="{037C8E5F-1B6A-4247-8778-071C2E4565CF}"/>
          </ac:spMkLst>
        </pc:spChg>
        <pc:spChg chg="add mod">
          <ac:chgData name="Joniak, Nicholas" userId="b184252a-bf95-4878-924f-b9fe6bfdae1c" providerId="ADAL" clId="{95700159-1ED8-4B63-B31D-FC52F1DC4142}" dt="2024-07-15T15:31:37.714" v="4449" actId="14100"/>
          <ac:spMkLst>
            <pc:docMk/>
            <pc:sldMk cId="2720381315" sldId="2342"/>
            <ac:spMk id="18" creationId="{B78DFAF0-32A4-18AC-EB90-4C9687520E8D}"/>
          </ac:spMkLst>
        </pc:spChg>
        <pc:spChg chg="add mod">
          <ac:chgData name="Joniak, Nicholas" userId="b184252a-bf95-4878-924f-b9fe6bfdae1c" providerId="ADAL" clId="{95700159-1ED8-4B63-B31D-FC52F1DC4142}" dt="2024-07-15T15:32:50.309" v="4506" actId="1076"/>
          <ac:spMkLst>
            <pc:docMk/>
            <pc:sldMk cId="2720381315" sldId="2342"/>
            <ac:spMk id="21" creationId="{D96028A3-FBDF-6663-F096-FEEBEEF2D251}"/>
          </ac:spMkLst>
        </pc:spChg>
        <pc:spChg chg="mod">
          <ac:chgData name="Joniak, Nicholas" userId="b184252a-bf95-4878-924f-b9fe6bfdae1c" providerId="ADAL" clId="{95700159-1ED8-4B63-B31D-FC52F1DC4142}" dt="2024-07-15T15:34:04.836" v="4591"/>
          <ac:spMkLst>
            <pc:docMk/>
            <pc:sldMk cId="2720381315" sldId="2342"/>
            <ac:spMk id="23" creationId="{83C62CB8-56D8-CB2B-444A-954E2E9923AC}"/>
          </ac:spMkLst>
        </pc:spChg>
        <pc:spChg chg="mod">
          <ac:chgData name="Joniak, Nicholas" userId="b184252a-bf95-4878-924f-b9fe6bfdae1c" providerId="ADAL" clId="{95700159-1ED8-4B63-B31D-FC52F1DC4142}" dt="2024-07-15T15:34:04.836" v="4591"/>
          <ac:spMkLst>
            <pc:docMk/>
            <pc:sldMk cId="2720381315" sldId="2342"/>
            <ac:spMk id="24" creationId="{790B463F-9BA7-3911-2D05-A59A083E9BEE}"/>
          </ac:spMkLst>
        </pc:spChg>
        <pc:spChg chg="mod">
          <ac:chgData name="Joniak, Nicholas" userId="b184252a-bf95-4878-924f-b9fe6bfdae1c" providerId="ADAL" clId="{95700159-1ED8-4B63-B31D-FC52F1DC4142}" dt="2024-07-15T15:34:04.836" v="4591"/>
          <ac:spMkLst>
            <pc:docMk/>
            <pc:sldMk cId="2720381315" sldId="2342"/>
            <ac:spMk id="25" creationId="{A8EADD59-84CD-B152-51B9-7B89E82152E0}"/>
          </ac:spMkLst>
        </pc:spChg>
        <pc:spChg chg="mod">
          <ac:chgData name="Joniak, Nicholas" userId="b184252a-bf95-4878-924f-b9fe6bfdae1c" providerId="ADAL" clId="{95700159-1ED8-4B63-B31D-FC52F1DC4142}" dt="2024-07-15T15:34:04.836" v="4591"/>
          <ac:spMkLst>
            <pc:docMk/>
            <pc:sldMk cId="2720381315" sldId="2342"/>
            <ac:spMk id="28" creationId="{79C3CF9C-7648-3F71-AEEF-3231719E578C}"/>
          </ac:spMkLst>
        </pc:spChg>
        <pc:spChg chg="add mod">
          <ac:chgData name="Joniak, Nicholas" userId="b184252a-bf95-4878-924f-b9fe6bfdae1c" providerId="ADAL" clId="{95700159-1ED8-4B63-B31D-FC52F1DC4142}" dt="2024-07-15T15:34:15.908" v="4595" actId="120"/>
          <ac:spMkLst>
            <pc:docMk/>
            <pc:sldMk cId="2720381315" sldId="2342"/>
            <ac:spMk id="29" creationId="{D79B27FA-A86D-2DCB-AF97-97F6CB46904B}"/>
          </ac:spMkLst>
        </pc:spChg>
        <pc:spChg chg="add del mod">
          <ac:chgData name="Joniak, Nicholas" userId="b184252a-bf95-4878-924f-b9fe6bfdae1c" providerId="ADAL" clId="{95700159-1ED8-4B63-B31D-FC52F1DC4142}" dt="2024-07-16T13:34:54.768" v="5599" actId="478"/>
          <ac:spMkLst>
            <pc:docMk/>
            <pc:sldMk cId="2720381315" sldId="2342"/>
            <ac:spMk id="33" creationId="{5FD7B20F-8443-508D-918E-93692A4A4BBA}"/>
          </ac:spMkLst>
        </pc:spChg>
        <pc:grpChg chg="add mod">
          <ac:chgData name="Joniak, Nicholas" userId="b184252a-bf95-4878-924f-b9fe6bfdae1c" providerId="ADAL" clId="{95700159-1ED8-4B63-B31D-FC52F1DC4142}" dt="2024-07-15T15:34:08.061" v="4592" actId="1076"/>
          <ac:grpSpMkLst>
            <pc:docMk/>
            <pc:sldMk cId="2720381315" sldId="2342"/>
            <ac:grpSpMk id="22" creationId="{03697334-0F56-74B8-3AAF-842846400512}"/>
          </ac:grpSpMkLst>
        </pc:grpChg>
        <pc:picChg chg="add mod ord">
          <ac:chgData name="Joniak, Nicholas" userId="b184252a-bf95-4878-924f-b9fe6bfdae1c" providerId="ADAL" clId="{95700159-1ED8-4B63-B31D-FC52F1DC4142}" dt="2024-07-15T15:30:49.148" v="4418" actId="1076"/>
          <ac:picMkLst>
            <pc:docMk/>
            <pc:sldMk cId="2720381315" sldId="2342"/>
            <ac:picMk id="9" creationId="{C4FFBFC8-2EEA-6A79-C35B-BAD6C9864C17}"/>
          </ac:picMkLst>
        </pc:picChg>
        <pc:cxnChg chg="add mod">
          <ac:chgData name="Joniak, Nicholas" userId="b184252a-bf95-4878-924f-b9fe6bfdae1c" providerId="ADAL" clId="{95700159-1ED8-4B63-B31D-FC52F1DC4142}" dt="2024-07-15T15:30:43.939" v="4416"/>
          <ac:cxnSpMkLst>
            <pc:docMk/>
            <pc:sldMk cId="2720381315" sldId="2342"/>
            <ac:cxnSpMk id="13" creationId="{A0FB77FC-BCC4-FA33-816B-DB929A23F924}"/>
          </ac:cxnSpMkLst>
        </pc:cxnChg>
        <pc:cxnChg chg="add mod">
          <ac:chgData name="Joniak, Nicholas" userId="b184252a-bf95-4878-924f-b9fe6bfdae1c" providerId="ADAL" clId="{95700159-1ED8-4B63-B31D-FC52F1DC4142}" dt="2024-07-15T15:31:00.093" v="4428" actId="1037"/>
          <ac:cxnSpMkLst>
            <pc:docMk/>
            <pc:sldMk cId="2720381315" sldId="2342"/>
            <ac:cxnSpMk id="16" creationId="{7FC3E2D4-959D-11E4-D086-66E504AA2DEA}"/>
          </ac:cxnSpMkLst>
        </pc:cxnChg>
        <pc:cxnChg chg="add mod">
          <ac:chgData name="Joniak, Nicholas" userId="b184252a-bf95-4878-924f-b9fe6bfdae1c" providerId="ADAL" clId="{95700159-1ED8-4B63-B31D-FC52F1DC4142}" dt="2024-07-15T15:31:39.756" v="4450" actId="14100"/>
          <ac:cxnSpMkLst>
            <pc:docMk/>
            <pc:sldMk cId="2720381315" sldId="2342"/>
            <ac:cxnSpMk id="19" creationId="{3494FE4F-4F07-01FA-309E-E99060952D01}"/>
          </ac:cxnSpMkLst>
        </pc:cxnChg>
        <pc:cxnChg chg="mod">
          <ac:chgData name="Joniak, Nicholas" userId="b184252a-bf95-4878-924f-b9fe6bfdae1c" providerId="ADAL" clId="{95700159-1ED8-4B63-B31D-FC52F1DC4142}" dt="2024-07-15T15:34:04.836" v="4591"/>
          <ac:cxnSpMkLst>
            <pc:docMk/>
            <pc:sldMk cId="2720381315" sldId="2342"/>
            <ac:cxnSpMk id="26" creationId="{506337DB-2970-E0C2-B759-A701E9B81904}"/>
          </ac:cxnSpMkLst>
        </pc:cxnChg>
        <pc:cxnChg chg="mod">
          <ac:chgData name="Joniak, Nicholas" userId="b184252a-bf95-4878-924f-b9fe6bfdae1c" providerId="ADAL" clId="{95700159-1ED8-4B63-B31D-FC52F1DC4142}" dt="2024-07-15T15:34:04.836" v="4591"/>
          <ac:cxnSpMkLst>
            <pc:docMk/>
            <pc:sldMk cId="2720381315" sldId="2342"/>
            <ac:cxnSpMk id="27" creationId="{43859C2E-37DA-BF76-1BC8-2B9DCE69B4DA}"/>
          </ac:cxnSpMkLst>
        </pc:cxnChg>
        <pc:cxnChg chg="add mod">
          <ac:chgData name="Joniak, Nicholas" userId="b184252a-bf95-4878-924f-b9fe6bfdae1c" providerId="ADAL" clId="{95700159-1ED8-4B63-B31D-FC52F1DC4142}" dt="2024-07-15T15:34:23.732" v="4599" actId="14100"/>
          <ac:cxnSpMkLst>
            <pc:docMk/>
            <pc:sldMk cId="2720381315" sldId="2342"/>
            <ac:cxnSpMk id="30" creationId="{47D66B97-8F9E-5348-F6B0-AA10F7951F28}"/>
          </ac:cxnSpMkLst>
        </pc:cxnChg>
      </pc:sldChg>
      <pc:sldChg chg="addSp delSp modSp new mod">
        <pc:chgData name="Joniak, Nicholas" userId="b184252a-bf95-4878-924f-b9fe6bfdae1c" providerId="ADAL" clId="{95700159-1ED8-4B63-B31D-FC52F1DC4142}" dt="2024-07-16T13:00:41.277" v="5335" actId="20577"/>
        <pc:sldMkLst>
          <pc:docMk/>
          <pc:sldMk cId="3355003298" sldId="2343"/>
        </pc:sldMkLst>
        <pc:spChg chg="mod">
          <ac:chgData name="Joniak, Nicholas" userId="b184252a-bf95-4878-924f-b9fe6bfdae1c" providerId="ADAL" clId="{95700159-1ED8-4B63-B31D-FC52F1DC4142}" dt="2024-07-15T14:56:19.285" v="1985" actId="20577"/>
          <ac:spMkLst>
            <pc:docMk/>
            <pc:sldMk cId="3355003298" sldId="2343"/>
            <ac:spMk id="2" creationId="{8C77BB52-98E2-8AFA-6E69-2E2A69B734E3}"/>
          </ac:spMkLst>
        </pc:spChg>
        <pc:spChg chg="mod">
          <ac:chgData name="Joniak, Nicholas" userId="b184252a-bf95-4878-924f-b9fe6bfdae1c" providerId="ADAL" clId="{95700159-1ED8-4B63-B31D-FC52F1DC4142}" dt="2024-07-16T13:00:41.277" v="5335" actId="20577"/>
          <ac:spMkLst>
            <pc:docMk/>
            <pc:sldMk cId="3355003298" sldId="2343"/>
            <ac:spMk id="5" creationId="{005A1211-1DEA-FA06-25CE-0B037FD08357}"/>
          </ac:spMkLst>
        </pc:spChg>
        <pc:spChg chg="del">
          <ac:chgData name="Joniak, Nicholas" userId="b184252a-bf95-4878-924f-b9fe6bfdae1c" providerId="ADAL" clId="{95700159-1ED8-4B63-B31D-FC52F1DC4142}" dt="2024-07-15T14:57:07.677" v="1986" actId="22"/>
          <ac:spMkLst>
            <pc:docMk/>
            <pc:sldMk cId="3355003298" sldId="2343"/>
            <ac:spMk id="6" creationId="{C6FFB789-6835-B692-5813-ABF6899317E9}"/>
          </ac:spMkLst>
        </pc:spChg>
        <pc:picChg chg="add mod ord">
          <ac:chgData name="Joniak, Nicholas" userId="b184252a-bf95-4878-924f-b9fe6bfdae1c" providerId="ADAL" clId="{95700159-1ED8-4B63-B31D-FC52F1DC4142}" dt="2024-07-15T15:03:27.956" v="2735" actId="1038"/>
          <ac:picMkLst>
            <pc:docMk/>
            <pc:sldMk cId="3355003298" sldId="2343"/>
            <ac:picMk id="9" creationId="{4929FC75-0CBB-29EA-F3D8-5ECBE3AFB271}"/>
          </ac:picMkLst>
        </pc:picChg>
        <pc:picChg chg="add mod">
          <ac:chgData name="Joniak, Nicholas" userId="b184252a-bf95-4878-924f-b9fe6bfdae1c" providerId="ADAL" clId="{95700159-1ED8-4B63-B31D-FC52F1DC4142}" dt="2024-07-15T15:03:27.956" v="2735" actId="1038"/>
          <ac:picMkLst>
            <pc:docMk/>
            <pc:sldMk cId="3355003298" sldId="2343"/>
            <ac:picMk id="11" creationId="{AF7683E0-52B3-BE4E-7E60-624F8749F8B6}"/>
          </ac:picMkLst>
        </pc:picChg>
        <pc:picChg chg="add mod">
          <ac:chgData name="Joniak, Nicholas" userId="b184252a-bf95-4878-924f-b9fe6bfdae1c" providerId="ADAL" clId="{95700159-1ED8-4B63-B31D-FC52F1DC4142}" dt="2024-07-15T15:03:27.956" v="2735" actId="1038"/>
          <ac:picMkLst>
            <pc:docMk/>
            <pc:sldMk cId="3355003298" sldId="2343"/>
            <ac:picMk id="13" creationId="{8905AF6F-19D0-F2ED-9361-D12B56FF5D1A}"/>
          </ac:picMkLst>
        </pc:picChg>
      </pc:sldChg>
      <pc:sldChg chg="add del">
        <pc:chgData name="Joniak, Nicholas" userId="b184252a-bf95-4878-924f-b9fe6bfdae1c" providerId="ADAL" clId="{95700159-1ED8-4B63-B31D-FC52F1DC4142}" dt="2024-07-15T15:06:50.266" v="2826" actId="47"/>
        <pc:sldMkLst>
          <pc:docMk/>
          <pc:sldMk cId="255370951" sldId="2344"/>
        </pc:sldMkLst>
      </pc:sldChg>
      <pc:sldChg chg="addSp delSp modSp new mod">
        <pc:chgData name="Joniak, Nicholas" userId="b184252a-bf95-4878-924f-b9fe6bfdae1c" providerId="ADAL" clId="{95700159-1ED8-4B63-B31D-FC52F1DC4142}" dt="2024-07-15T15:08:00.030" v="2846" actId="208"/>
        <pc:sldMkLst>
          <pc:docMk/>
          <pc:sldMk cId="1299998085" sldId="2344"/>
        </pc:sldMkLst>
        <pc:spChg chg="mod">
          <ac:chgData name="Joniak, Nicholas" userId="b184252a-bf95-4878-924f-b9fe6bfdae1c" providerId="ADAL" clId="{95700159-1ED8-4B63-B31D-FC52F1DC4142}" dt="2024-07-15T15:07:55.998" v="2844" actId="14100"/>
          <ac:spMkLst>
            <pc:docMk/>
            <pc:sldMk cId="1299998085" sldId="2344"/>
            <ac:spMk id="2" creationId="{E2B89245-5FEC-8F17-1270-BB8C64F1B123}"/>
          </ac:spMkLst>
        </pc:spChg>
        <pc:spChg chg="del">
          <ac:chgData name="Joniak, Nicholas" userId="b184252a-bf95-4878-924f-b9fe6bfdae1c" providerId="ADAL" clId="{95700159-1ED8-4B63-B31D-FC52F1DC4142}" dt="2024-07-15T15:06:53.973" v="2828" actId="22"/>
          <ac:spMkLst>
            <pc:docMk/>
            <pc:sldMk cId="1299998085" sldId="2344"/>
            <ac:spMk id="5" creationId="{76E13AC6-AC86-D848-FCBC-C85A4AF8C3F2}"/>
          </ac:spMkLst>
        </pc:spChg>
        <pc:spChg chg="del">
          <ac:chgData name="Joniak, Nicholas" userId="b184252a-bf95-4878-924f-b9fe6bfdae1c" providerId="ADAL" clId="{95700159-1ED8-4B63-B31D-FC52F1DC4142}" dt="2024-07-15T15:06:55.430" v="2829" actId="478"/>
          <ac:spMkLst>
            <pc:docMk/>
            <pc:sldMk cId="1299998085" sldId="2344"/>
            <ac:spMk id="6" creationId="{72F5262A-B419-1ED8-5496-8F1495F3B88D}"/>
          </ac:spMkLst>
        </pc:spChg>
        <pc:picChg chg="add mod ord">
          <ac:chgData name="Joniak, Nicholas" userId="b184252a-bf95-4878-924f-b9fe6bfdae1c" providerId="ADAL" clId="{95700159-1ED8-4B63-B31D-FC52F1DC4142}" dt="2024-07-15T15:08:00.030" v="2846" actId="208"/>
          <ac:picMkLst>
            <pc:docMk/>
            <pc:sldMk cId="1299998085" sldId="2344"/>
            <ac:picMk id="9" creationId="{A125B896-46CA-4F16-5553-1BF43C6E6530}"/>
          </ac:picMkLst>
        </pc:picChg>
      </pc:sldChg>
      <pc:sldChg chg="addSp delSp modSp new mod ord">
        <pc:chgData name="Joniak, Nicholas" userId="b184252a-bf95-4878-924f-b9fe6bfdae1c" providerId="ADAL" clId="{95700159-1ED8-4B63-B31D-FC52F1DC4142}" dt="2024-07-16T13:01:33.563" v="5346" actId="20577"/>
        <pc:sldMkLst>
          <pc:docMk/>
          <pc:sldMk cId="3286912069" sldId="2345"/>
        </pc:sldMkLst>
        <pc:spChg chg="mod">
          <ac:chgData name="Joniak, Nicholas" userId="b184252a-bf95-4878-924f-b9fe6bfdae1c" providerId="ADAL" clId="{95700159-1ED8-4B63-B31D-FC52F1DC4142}" dt="2024-07-15T15:08:29.397" v="2911" actId="20577"/>
          <ac:spMkLst>
            <pc:docMk/>
            <pc:sldMk cId="3286912069" sldId="2345"/>
            <ac:spMk id="2" creationId="{74304A55-D350-53F9-FFBE-3EF94FB16E81}"/>
          </ac:spMkLst>
        </pc:spChg>
        <pc:spChg chg="mod">
          <ac:chgData name="Joniak, Nicholas" userId="b184252a-bf95-4878-924f-b9fe6bfdae1c" providerId="ADAL" clId="{95700159-1ED8-4B63-B31D-FC52F1DC4142}" dt="2024-07-16T13:01:33.563" v="5346" actId="20577"/>
          <ac:spMkLst>
            <pc:docMk/>
            <pc:sldMk cId="3286912069" sldId="2345"/>
            <ac:spMk id="5" creationId="{BA246F73-9675-72C3-4E0E-A2B1FD88F3CC}"/>
          </ac:spMkLst>
        </pc:spChg>
        <pc:spChg chg="del">
          <ac:chgData name="Joniak, Nicholas" userId="b184252a-bf95-4878-924f-b9fe6bfdae1c" providerId="ADAL" clId="{95700159-1ED8-4B63-B31D-FC52F1DC4142}" dt="2024-07-15T15:08:33.196" v="2912"/>
          <ac:spMkLst>
            <pc:docMk/>
            <pc:sldMk cId="3286912069" sldId="2345"/>
            <ac:spMk id="6" creationId="{738DB8B6-933D-6943-4FFA-E27FB144CE77}"/>
          </ac:spMkLst>
        </pc:spChg>
        <pc:spChg chg="add mod">
          <ac:chgData name="Joniak, Nicholas" userId="b184252a-bf95-4878-924f-b9fe6bfdae1c" providerId="ADAL" clId="{95700159-1ED8-4B63-B31D-FC52F1DC4142}" dt="2024-07-15T15:08:57.566" v="2926" actId="1076"/>
          <ac:spMkLst>
            <pc:docMk/>
            <pc:sldMk cId="3286912069" sldId="2345"/>
            <ac:spMk id="9" creationId="{4837A8F3-5EC6-47FB-6426-4F5391604616}"/>
          </ac:spMkLst>
        </pc:spChg>
        <pc:spChg chg="add mod ord">
          <ac:chgData name="Joniak, Nicholas" userId="b184252a-bf95-4878-924f-b9fe6bfdae1c" providerId="ADAL" clId="{95700159-1ED8-4B63-B31D-FC52F1DC4142}" dt="2024-07-15T15:10:24.823" v="2955" actId="166"/>
          <ac:spMkLst>
            <pc:docMk/>
            <pc:sldMk cId="3286912069" sldId="2345"/>
            <ac:spMk id="15" creationId="{7323FFF9-AF51-4D6D-1C2C-3C9D455A64B1}"/>
          </ac:spMkLst>
        </pc:spChg>
        <pc:spChg chg="add mod">
          <ac:chgData name="Joniak, Nicholas" userId="b184252a-bf95-4878-924f-b9fe6bfdae1c" providerId="ADAL" clId="{95700159-1ED8-4B63-B31D-FC52F1DC4142}" dt="2024-07-15T15:10:18.981" v="2954" actId="207"/>
          <ac:spMkLst>
            <pc:docMk/>
            <pc:sldMk cId="3286912069" sldId="2345"/>
            <ac:spMk id="16" creationId="{7DB3FB05-DFE9-1DA9-AF55-DC0941CA5607}"/>
          </ac:spMkLst>
        </pc:spChg>
        <pc:spChg chg="add mod">
          <ac:chgData name="Joniak, Nicholas" userId="b184252a-bf95-4878-924f-b9fe6bfdae1c" providerId="ADAL" clId="{95700159-1ED8-4B63-B31D-FC52F1DC4142}" dt="2024-07-15T15:13:51.124" v="2972" actId="1076"/>
          <ac:spMkLst>
            <pc:docMk/>
            <pc:sldMk cId="3286912069" sldId="2345"/>
            <ac:spMk id="17" creationId="{9D0B3070-22CA-6917-A5D2-91B49EF8A0C3}"/>
          </ac:spMkLst>
        </pc:spChg>
        <pc:picChg chg="add mod">
          <ac:chgData name="Joniak, Nicholas" userId="b184252a-bf95-4878-924f-b9fe6bfdae1c" providerId="ADAL" clId="{95700159-1ED8-4B63-B31D-FC52F1DC4142}" dt="2024-07-15T15:08:33.196" v="2912"/>
          <ac:picMkLst>
            <pc:docMk/>
            <pc:sldMk cId="3286912069" sldId="2345"/>
            <ac:picMk id="8" creationId="{9330CA95-8C2F-D3AA-15E7-681CB42A39A2}"/>
          </ac:picMkLst>
        </pc:picChg>
        <pc:cxnChg chg="add mod">
          <ac:chgData name="Joniak, Nicholas" userId="b184252a-bf95-4878-924f-b9fe6bfdae1c" providerId="ADAL" clId="{95700159-1ED8-4B63-B31D-FC52F1DC4142}" dt="2024-07-15T15:09:02.807" v="2929" actId="14100"/>
          <ac:cxnSpMkLst>
            <pc:docMk/>
            <pc:sldMk cId="3286912069" sldId="2345"/>
            <ac:cxnSpMk id="10" creationId="{263D102E-0C57-0564-A0FC-FEE3BDDA7B88}"/>
          </ac:cxnSpMkLst>
        </pc:cxnChg>
        <pc:cxnChg chg="add mod">
          <ac:chgData name="Joniak, Nicholas" userId="b184252a-bf95-4878-924f-b9fe6bfdae1c" providerId="ADAL" clId="{95700159-1ED8-4B63-B31D-FC52F1DC4142}" dt="2024-07-15T15:13:56.128" v="2974" actId="14100"/>
          <ac:cxnSpMkLst>
            <pc:docMk/>
            <pc:sldMk cId="3286912069" sldId="2345"/>
            <ac:cxnSpMk id="18" creationId="{993BF0CE-BA96-E2EC-E012-14B6C15F11B0}"/>
          </ac:cxnSpMkLst>
        </pc:cxnChg>
      </pc:sldChg>
      <pc:sldChg chg="addSp delSp modSp add mod">
        <pc:chgData name="Joniak, Nicholas" userId="b184252a-bf95-4878-924f-b9fe6bfdae1c" providerId="ADAL" clId="{95700159-1ED8-4B63-B31D-FC52F1DC4142}" dt="2024-07-16T13:02:59.727" v="5398" actId="14100"/>
        <pc:sldMkLst>
          <pc:docMk/>
          <pc:sldMk cId="2723261829" sldId="2346"/>
        </pc:sldMkLst>
        <pc:spChg chg="mod">
          <ac:chgData name="Joniak, Nicholas" userId="b184252a-bf95-4878-924f-b9fe6bfdae1c" providerId="ADAL" clId="{95700159-1ED8-4B63-B31D-FC52F1DC4142}" dt="2024-07-15T15:33:14.255" v="4536" actId="20577"/>
          <ac:spMkLst>
            <pc:docMk/>
            <pc:sldMk cId="2723261829" sldId="2346"/>
            <ac:spMk id="2" creationId="{68DC4977-AF9D-CAF2-FD65-84440ECABD04}"/>
          </ac:spMkLst>
        </pc:spChg>
        <pc:spChg chg="add mod">
          <ac:chgData name="Joniak, Nicholas" userId="b184252a-bf95-4878-924f-b9fe6bfdae1c" providerId="ADAL" clId="{95700159-1ED8-4B63-B31D-FC52F1DC4142}" dt="2024-07-15T15:35:08.228" v="4626"/>
          <ac:spMkLst>
            <pc:docMk/>
            <pc:sldMk cId="2723261829" sldId="2346"/>
            <ac:spMk id="5" creationId="{024312E5-7F26-53B7-4474-C0DA93475509}"/>
          </ac:spMkLst>
        </pc:spChg>
        <pc:spChg chg="add mod">
          <ac:chgData name="Joniak, Nicholas" userId="b184252a-bf95-4878-924f-b9fe6bfdae1c" providerId="ADAL" clId="{95700159-1ED8-4B63-B31D-FC52F1DC4142}" dt="2024-07-15T15:35:14.359" v="4639" actId="20577"/>
          <ac:spMkLst>
            <pc:docMk/>
            <pc:sldMk cId="2723261829" sldId="2346"/>
            <ac:spMk id="6" creationId="{F1D901FC-65AB-21EF-5CF9-A1F9826C664F}"/>
          </ac:spMkLst>
        </pc:spChg>
        <pc:spChg chg="add mod">
          <ac:chgData name="Joniak, Nicholas" userId="b184252a-bf95-4878-924f-b9fe6bfdae1c" providerId="ADAL" clId="{95700159-1ED8-4B63-B31D-FC52F1DC4142}" dt="2024-07-15T15:35:41.846" v="4643" actId="14100"/>
          <ac:spMkLst>
            <pc:docMk/>
            <pc:sldMk cId="2723261829" sldId="2346"/>
            <ac:spMk id="9" creationId="{74DE9A65-D2CC-BD76-9DD8-3878F8B12F6E}"/>
          </ac:spMkLst>
        </pc:spChg>
        <pc:spChg chg="mod">
          <ac:chgData name="Joniak, Nicholas" userId="b184252a-bf95-4878-924f-b9fe6bfdae1c" providerId="ADAL" clId="{95700159-1ED8-4B63-B31D-FC52F1DC4142}" dt="2024-07-15T15:35:58.199" v="4650"/>
          <ac:spMkLst>
            <pc:docMk/>
            <pc:sldMk cId="2723261829" sldId="2346"/>
            <ac:spMk id="16" creationId="{2C52A62C-EDA8-3BDA-8A6D-6893596851A2}"/>
          </ac:spMkLst>
        </pc:spChg>
        <pc:spChg chg="mod">
          <ac:chgData name="Joniak, Nicholas" userId="b184252a-bf95-4878-924f-b9fe6bfdae1c" providerId="ADAL" clId="{95700159-1ED8-4B63-B31D-FC52F1DC4142}" dt="2024-07-15T15:35:58.199" v="4650"/>
          <ac:spMkLst>
            <pc:docMk/>
            <pc:sldMk cId="2723261829" sldId="2346"/>
            <ac:spMk id="17" creationId="{D0569F94-E215-E355-0EB7-163EC77BC789}"/>
          </ac:spMkLst>
        </pc:spChg>
        <pc:spChg chg="mod">
          <ac:chgData name="Joniak, Nicholas" userId="b184252a-bf95-4878-924f-b9fe6bfdae1c" providerId="ADAL" clId="{95700159-1ED8-4B63-B31D-FC52F1DC4142}" dt="2024-07-15T15:35:58.199" v="4650"/>
          <ac:spMkLst>
            <pc:docMk/>
            <pc:sldMk cId="2723261829" sldId="2346"/>
            <ac:spMk id="18" creationId="{F083AB7A-F4A1-AE86-DEFB-3766EED3D66E}"/>
          </ac:spMkLst>
        </pc:spChg>
        <pc:spChg chg="mod">
          <ac:chgData name="Joniak, Nicholas" userId="b184252a-bf95-4878-924f-b9fe6bfdae1c" providerId="ADAL" clId="{95700159-1ED8-4B63-B31D-FC52F1DC4142}" dt="2024-07-15T15:35:58.199" v="4650"/>
          <ac:spMkLst>
            <pc:docMk/>
            <pc:sldMk cId="2723261829" sldId="2346"/>
            <ac:spMk id="26" creationId="{56DDB7E0-E60F-6AEC-BDB7-9D1D588BE0A9}"/>
          </ac:spMkLst>
        </pc:spChg>
        <pc:spChg chg="add mod">
          <ac:chgData name="Joniak, Nicholas" userId="b184252a-bf95-4878-924f-b9fe6bfdae1c" providerId="ADAL" clId="{95700159-1ED8-4B63-B31D-FC52F1DC4142}" dt="2024-07-16T13:02:51.999" v="5387" actId="14100"/>
          <ac:spMkLst>
            <pc:docMk/>
            <pc:sldMk cId="2723261829" sldId="2346"/>
            <ac:spMk id="27" creationId="{15FDC856-6ABE-F958-5B0F-BEEE55DC9D95}"/>
          </ac:spMkLst>
        </pc:spChg>
        <pc:spChg chg="mod">
          <ac:chgData name="Joniak, Nicholas" userId="b184252a-bf95-4878-924f-b9fe6bfdae1c" providerId="ADAL" clId="{95700159-1ED8-4B63-B31D-FC52F1DC4142}" dt="2024-07-16T13:02:59.727" v="5398" actId="14100"/>
          <ac:spMkLst>
            <pc:docMk/>
            <pc:sldMk cId="2723261829" sldId="2346"/>
            <ac:spMk id="46" creationId="{6B74F31A-33B4-CE48-6D1F-120F92ED9EAF}"/>
          </ac:spMkLst>
        </pc:spChg>
        <pc:grpChg chg="add mod">
          <ac:chgData name="Joniak, Nicholas" userId="b184252a-bf95-4878-924f-b9fe6bfdae1c" providerId="ADAL" clId="{95700159-1ED8-4B63-B31D-FC52F1DC4142}" dt="2024-07-15T15:36:01.607" v="4655" actId="1038"/>
          <ac:grpSpMkLst>
            <pc:docMk/>
            <pc:sldMk cId="2723261829" sldId="2346"/>
            <ac:grpSpMk id="14" creationId="{C5405294-1FCC-86D2-FE1F-445BACB4A1C5}"/>
          </ac:grpSpMkLst>
        </pc:grpChg>
        <pc:grpChg chg="mod">
          <ac:chgData name="Joniak, Nicholas" userId="b184252a-bf95-4878-924f-b9fe6bfdae1c" providerId="ADAL" clId="{95700159-1ED8-4B63-B31D-FC52F1DC4142}" dt="2024-07-15T15:36:33.093" v="4686" actId="1038"/>
          <ac:grpSpMkLst>
            <pc:docMk/>
            <pc:sldMk cId="2723261829" sldId="2346"/>
            <ac:grpSpMk id="43" creationId="{BD17625A-834B-F5A2-911F-F413D4B0B5D3}"/>
          </ac:grpSpMkLst>
        </pc:grpChg>
        <pc:picChg chg="add del mod">
          <ac:chgData name="Joniak, Nicholas" userId="b184252a-bf95-4878-924f-b9fe6bfdae1c" providerId="ADAL" clId="{95700159-1ED8-4B63-B31D-FC52F1DC4142}" dt="2024-07-15T15:36:52.381" v="4695" actId="478"/>
          <ac:picMkLst>
            <pc:docMk/>
            <pc:sldMk cId="2723261829" sldId="2346"/>
            <ac:picMk id="35" creationId="{AC240961-C2F8-0780-7454-914AD496B699}"/>
          </ac:picMkLst>
        </pc:picChg>
        <pc:picChg chg="add del mod">
          <ac:chgData name="Joniak, Nicholas" userId="b184252a-bf95-4878-924f-b9fe6bfdae1c" providerId="ADAL" clId="{95700159-1ED8-4B63-B31D-FC52F1DC4142}" dt="2024-07-15T15:37:25.159" v="4704" actId="478"/>
          <ac:picMkLst>
            <pc:docMk/>
            <pc:sldMk cId="2723261829" sldId="2346"/>
            <ac:picMk id="39" creationId="{F37DB36C-5210-916C-0929-493F44E41C65}"/>
          </ac:picMkLst>
        </pc:picChg>
        <pc:picChg chg="add mod">
          <ac:chgData name="Joniak, Nicholas" userId="b184252a-bf95-4878-924f-b9fe6bfdae1c" providerId="ADAL" clId="{95700159-1ED8-4B63-B31D-FC52F1DC4142}" dt="2024-07-15T15:38:13.060" v="4780" actId="14100"/>
          <ac:picMkLst>
            <pc:docMk/>
            <pc:sldMk cId="2723261829" sldId="2346"/>
            <ac:picMk id="45" creationId="{90E224B4-EC34-5203-54EE-7017E08A9D3D}"/>
          </ac:picMkLst>
        </pc:picChg>
        <pc:cxnChg chg="add mod">
          <ac:chgData name="Joniak, Nicholas" userId="b184252a-bf95-4878-924f-b9fe6bfdae1c" providerId="ADAL" clId="{95700159-1ED8-4B63-B31D-FC52F1DC4142}" dt="2024-07-15T15:35:08.228" v="4626"/>
          <ac:cxnSpMkLst>
            <pc:docMk/>
            <pc:sldMk cId="2723261829" sldId="2346"/>
            <ac:cxnSpMk id="8" creationId="{5E66F7CA-F653-C26B-DE07-4625E3AFAF26}"/>
          </ac:cxnSpMkLst>
        </pc:cxnChg>
        <pc:cxnChg chg="add mod">
          <ac:chgData name="Joniak, Nicholas" userId="b184252a-bf95-4878-924f-b9fe6bfdae1c" providerId="ADAL" clId="{95700159-1ED8-4B63-B31D-FC52F1DC4142}" dt="2024-07-15T15:35:41.846" v="4643" actId="14100"/>
          <ac:cxnSpMkLst>
            <pc:docMk/>
            <pc:sldMk cId="2723261829" sldId="2346"/>
            <ac:cxnSpMk id="10" creationId="{75F61799-5881-75E5-3949-E828703E3331}"/>
          </ac:cxnSpMkLst>
        </pc:cxnChg>
        <pc:cxnChg chg="add mod">
          <ac:chgData name="Joniak, Nicholas" userId="b184252a-bf95-4878-924f-b9fe6bfdae1c" providerId="ADAL" clId="{95700159-1ED8-4B63-B31D-FC52F1DC4142}" dt="2024-07-15T15:35:50.273" v="4647" actId="1035"/>
          <ac:cxnSpMkLst>
            <pc:docMk/>
            <pc:sldMk cId="2723261829" sldId="2346"/>
            <ac:cxnSpMk id="13" creationId="{C9147EC0-4038-FC07-5566-7DEE65BD1406}"/>
          </ac:cxnSpMkLst>
        </pc:cxnChg>
        <pc:cxnChg chg="mod">
          <ac:chgData name="Joniak, Nicholas" userId="b184252a-bf95-4878-924f-b9fe6bfdae1c" providerId="ADAL" clId="{95700159-1ED8-4B63-B31D-FC52F1DC4142}" dt="2024-07-15T15:35:58.199" v="4650"/>
          <ac:cxnSpMkLst>
            <pc:docMk/>
            <pc:sldMk cId="2723261829" sldId="2346"/>
            <ac:cxnSpMk id="24" creationId="{BFCEEA47-52F2-0DE7-FDCC-4459E37F13A8}"/>
          </ac:cxnSpMkLst>
        </pc:cxnChg>
        <pc:cxnChg chg="mod">
          <ac:chgData name="Joniak, Nicholas" userId="b184252a-bf95-4878-924f-b9fe6bfdae1c" providerId="ADAL" clId="{95700159-1ED8-4B63-B31D-FC52F1DC4142}" dt="2024-07-15T15:35:58.199" v="4650"/>
          <ac:cxnSpMkLst>
            <pc:docMk/>
            <pc:sldMk cId="2723261829" sldId="2346"/>
            <ac:cxnSpMk id="25" creationId="{5E91FABE-0686-C7E9-5FF9-7F8AA9ADCD87}"/>
          </ac:cxnSpMkLst>
        </pc:cxnChg>
        <pc:cxnChg chg="add mod">
          <ac:chgData name="Joniak, Nicholas" userId="b184252a-bf95-4878-924f-b9fe6bfdae1c" providerId="ADAL" clId="{95700159-1ED8-4B63-B31D-FC52F1DC4142}" dt="2024-07-16T13:02:51.999" v="5387" actId="14100"/>
          <ac:cxnSpMkLst>
            <pc:docMk/>
            <pc:sldMk cId="2723261829" sldId="2346"/>
            <ac:cxnSpMk id="28" creationId="{4D33C13E-05EA-5697-A729-76C840328B87}"/>
          </ac:cxnSpMkLst>
        </pc:cxnChg>
        <pc:cxnChg chg="mod">
          <ac:chgData name="Joniak, Nicholas" userId="b184252a-bf95-4878-924f-b9fe6bfdae1c" providerId="ADAL" clId="{95700159-1ED8-4B63-B31D-FC52F1DC4142}" dt="2024-07-16T13:02:59.727" v="5398" actId="14100"/>
          <ac:cxnSpMkLst>
            <pc:docMk/>
            <pc:sldMk cId="2723261829" sldId="2346"/>
            <ac:cxnSpMk id="47" creationId="{C4606395-F9FB-78E7-35EA-29CFEA92C218}"/>
          </ac:cxnSpMkLst>
        </pc:cxnChg>
      </pc:sldChg>
      <pc:sldChg chg="addSp modSp add mod ord">
        <pc:chgData name="Joniak, Nicholas" userId="b184252a-bf95-4878-924f-b9fe6bfdae1c" providerId="ADAL" clId="{95700159-1ED8-4B63-B31D-FC52F1DC4142}" dt="2024-07-16T13:03:16.487" v="5411" actId="14100"/>
        <pc:sldMkLst>
          <pc:docMk/>
          <pc:sldMk cId="1810022372" sldId="2347"/>
        </pc:sldMkLst>
        <pc:spChg chg="mod">
          <ac:chgData name="Joniak, Nicholas" userId="b184252a-bf95-4878-924f-b9fe6bfdae1c" providerId="ADAL" clId="{95700159-1ED8-4B63-B31D-FC52F1DC4142}" dt="2024-07-15T15:33:08.567" v="4527" actId="20577"/>
          <ac:spMkLst>
            <pc:docMk/>
            <pc:sldMk cId="1810022372" sldId="2347"/>
            <ac:spMk id="2" creationId="{429C5DBE-0351-7FAD-C30C-A921BB8899EF}"/>
          </ac:spMkLst>
        </pc:spChg>
        <pc:spChg chg="mod">
          <ac:chgData name="Joniak, Nicholas" userId="b184252a-bf95-4878-924f-b9fe6bfdae1c" providerId="ADAL" clId="{95700159-1ED8-4B63-B31D-FC52F1DC4142}" dt="2024-07-15T15:34:28.407" v="4600"/>
          <ac:spMkLst>
            <pc:docMk/>
            <pc:sldMk cId="1810022372" sldId="2347"/>
            <ac:spMk id="11" creationId="{76D80CA0-94E7-4F5C-8874-70EBA8CD3C2C}"/>
          </ac:spMkLst>
        </pc:spChg>
        <pc:spChg chg="mod">
          <ac:chgData name="Joniak, Nicholas" userId="b184252a-bf95-4878-924f-b9fe6bfdae1c" providerId="ADAL" clId="{95700159-1ED8-4B63-B31D-FC52F1DC4142}" dt="2024-07-15T15:34:28.407" v="4600"/>
          <ac:spMkLst>
            <pc:docMk/>
            <pc:sldMk cId="1810022372" sldId="2347"/>
            <ac:spMk id="12" creationId="{6042DE50-D0F7-E0A6-F6D5-7357A0CD45D5}"/>
          </ac:spMkLst>
        </pc:spChg>
        <pc:spChg chg="mod">
          <ac:chgData name="Joniak, Nicholas" userId="b184252a-bf95-4878-924f-b9fe6bfdae1c" providerId="ADAL" clId="{95700159-1ED8-4B63-B31D-FC52F1DC4142}" dt="2024-07-15T15:34:28.407" v="4600"/>
          <ac:spMkLst>
            <pc:docMk/>
            <pc:sldMk cId="1810022372" sldId="2347"/>
            <ac:spMk id="13" creationId="{97E3E0A2-D224-715C-F75C-42F936A030DE}"/>
          </ac:spMkLst>
        </pc:spChg>
        <pc:spChg chg="mod">
          <ac:chgData name="Joniak, Nicholas" userId="b184252a-bf95-4878-924f-b9fe6bfdae1c" providerId="ADAL" clId="{95700159-1ED8-4B63-B31D-FC52F1DC4142}" dt="2024-07-15T15:34:53.585" v="4625" actId="20577"/>
          <ac:spMkLst>
            <pc:docMk/>
            <pc:sldMk cId="1810022372" sldId="2347"/>
            <ac:spMk id="15" creationId="{D1C11AF1-55BE-3837-6135-768757848E1F}"/>
          </ac:spMkLst>
        </pc:spChg>
        <pc:spChg chg="mod">
          <ac:chgData name="Joniak, Nicholas" userId="b184252a-bf95-4878-924f-b9fe6bfdae1c" providerId="ADAL" clId="{95700159-1ED8-4B63-B31D-FC52F1DC4142}" dt="2024-07-15T15:34:28.407" v="4600"/>
          <ac:spMkLst>
            <pc:docMk/>
            <pc:sldMk cId="1810022372" sldId="2347"/>
            <ac:spMk id="23" creationId="{52DA3C54-0D77-88FD-E57B-8918E0D69DDE}"/>
          </ac:spMkLst>
        </pc:spChg>
        <pc:spChg chg="add mod">
          <ac:chgData name="Joniak, Nicholas" userId="b184252a-bf95-4878-924f-b9fe6bfdae1c" providerId="ADAL" clId="{95700159-1ED8-4B63-B31D-FC52F1DC4142}" dt="2024-07-16T13:03:16.487" v="5411" actId="14100"/>
          <ac:spMkLst>
            <pc:docMk/>
            <pc:sldMk cId="1810022372" sldId="2347"/>
            <ac:spMk id="24" creationId="{0102AD56-21B0-4961-2ABC-6FEC6BC84F5F}"/>
          </ac:spMkLst>
        </pc:spChg>
        <pc:grpChg chg="add mod">
          <ac:chgData name="Joniak, Nicholas" userId="b184252a-bf95-4878-924f-b9fe6bfdae1c" providerId="ADAL" clId="{95700159-1ED8-4B63-B31D-FC52F1DC4142}" dt="2024-07-15T15:34:39.475" v="4609" actId="1037"/>
          <ac:grpSpMkLst>
            <pc:docMk/>
            <pc:sldMk cId="1810022372" sldId="2347"/>
            <ac:grpSpMk id="8" creationId="{2244D1AE-3AB8-FA2A-127F-C4B67288C773}"/>
          </ac:grpSpMkLst>
        </pc:grpChg>
        <pc:picChg chg="add mod">
          <ac:chgData name="Joniak, Nicholas" userId="b184252a-bf95-4878-924f-b9fe6bfdae1c" providerId="ADAL" clId="{95700159-1ED8-4B63-B31D-FC52F1DC4142}" dt="2024-07-15T15:33:47.063" v="4590" actId="1037"/>
          <ac:picMkLst>
            <pc:docMk/>
            <pc:sldMk cId="1810022372" sldId="2347"/>
            <ac:picMk id="6" creationId="{FCC69C80-6482-8492-E858-FAC13D70801E}"/>
          </ac:picMkLst>
        </pc:picChg>
        <pc:cxnChg chg="mod">
          <ac:chgData name="Joniak, Nicholas" userId="b184252a-bf95-4878-924f-b9fe6bfdae1c" providerId="ADAL" clId="{95700159-1ED8-4B63-B31D-FC52F1DC4142}" dt="2024-07-15T15:34:28.407" v="4600"/>
          <ac:cxnSpMkLst>
            <pc:docMk/>
            <pc:sldMk cId="1810022372" sldId="2347"/>
            <ac:cxnSpMk id="20" creationId="{43F8D862-C8C7-A3AD-0B27-3189FFAADDD5}"/>
          </ac:cxnSpMkLst>
        </pc:cxnChg>
        <pc:cxnChg chg="mod">
          <ac:chgData name="Joniak, Nicholas" userId="b184252a-bf95-4878-924f-b9fe6bfdae1c" providerId="ADAL" clId="{95700159-1ED8-4B63-B31D-FC52F1DC4142}" dt="2024-07-15T15:34:28.407" v="4600"/>
          <ac:cxnSpMkLst>
            <pc:docMk/>
            <pc:sldMk cId="1810022372" sldId="2347"/>
            <ac:cxnSpMk id="22" creationId="{525EFB1D-5C6F-D3DB-844D-69ED39A0586B}"/>
          </ac:cxnSpMkLst>
        </pc:cxnChg>
        <pc:cxnChg chg="add mod">
          <ac:chgData name="Joniak, Nicholas" userId="b184252a-bf95-4878-924f-b9fe6bfdae1c" providerId="ADAL" clId="{95700159-1ED8-4B63-B31D-FC52F1DC4142}" dt="2024-07-16T13:03:16.487" v="5411" actId="14100"/>
          <ac:cxnSpMkLst>
            <pc:docMk/>
            <pc:sldMk cId="1810022372" sldId="2347"/>
            <ac:cxnSpMk id="25" creationId="{41A6DCFB-FBB1-4787-9943-F04EDDC93BB1}"/>
          </ac:cxnSpMkLst>
        </pc:cxnChg>
      </pc:sldChg>
    </pc:docChg>
  </pc:docChgLst>
  <pc:docChgLst>
    <pc:chgData name="Joniak, Nicholas" userId="b184252a-bf95-4878-924f-b9fe6bfdae1c" providerId="ADAL" clId="{46B8D788-6AAD-4C67-9EE9-23948021703C}"/>
    <pc:docChg chg="undo custSel addSld delSld modSld sldOrd">
      <pc:chgData name="Joniak, Nicholas" userId="b184252a-bf95-4878-924f-b9fe6bfdae1c" providerId="ADAL" clId="{46B8D788-6AAD-4C67-9EE9-23948021703C}" dt="2024-03-11T18:33:17.266" v="2764" actId="20577"/>
      <pc:docMkLst>
        <pc:docMk/>
      </pc:docMkLst>
      <pc:sldChg chg="del">
        <pc:chgData name="Joniak, Nicholas" userId="b184252a-bf95-4878-924f-b9fe6bfdae1c" providerId="ADAL" clId="{46B8D788-6AAD-4C67-9EE9-23948021703C}" dt="2024-03-11T14:11:09.288" v="21" actId="47"/>
        <pc:sldMkLst>
          <pc:docMk/>
          <pc:sldMk cId="2344781569" sldId="2266"/>
        </pc:sldMkLst>
      </pc:sldChg>
      <pc:sldChg chg="del">
        <pc:chgData name="Joniak, Nicholas" userId="b184252a-bf95-4878-924f-b9fe6bfdae1c" providerId="ADAL" clId="{46B8D788-6AAD-4C67-9EE9-23948021703C}" dt="2024-03-11T14:11:08.171" v="19" actId="47"/>
        <pc:sldMkLst>
          <pc:docMk/>
          <pc:sldMk cId="2619612251" sldId="2300"/>
        </pc:sldMkLst>
      </pc:sldChg>
      <pc:sldChg chg="del">
        <pc:chgData name="Joniak, Nicholas" userId="b184252a-bf95-4878-924f-b9fe6bfdae1c" providerId="ADAL" clId="{46B8D788-6AAD-4C67-9EE9-23948021703C}" dt="2024-03-11T14:11:08.738" v="20" actId="47"/>
        <pc:sldMkLst>
          <pc:docMk/>
          <pc:sldMk cId="1910663203" sldId="2301"/>
        </pc:sldMkLst>
      </pc:sldChg>
      <pc:sldChg chg="addSp delSp modSp new del mod ord chgLayout">
        <pc:chgData name="Joniak, Nicholas" userId="b184252a-bf95-4878-924f-b9fe6bfdae1c" providerId="ADAL" clId="{46B8D788-6AAD-4C67-9EE9-23948021703C}" dt="2024-03-11T18:06:53.277" v="2021" actId="47"/>
        <pc:sldMkLst>
          <pc:docMk/>
          <pc:sldMk cId="2917250439" sldId="2302"/>
        </pc:sldMkLst>
        <pc:spChg chg="mod ord">
          <ac:chgData name="Joniak, Nicholas" userId="b184252a-bf95-4878-924f-b9fe6bfdae1c" providerId="ADAL" clId="{46B8D788-6AAD-4C67-9EE9-23948021703C}" dt="2024-03-11T18:06:13.106" v="2006" actId="700"/>
          <ac:spMkLst>
            <pc:docMk/>
            <pc:sldMk cId="2917250439" sldId="2302"/>
            <ac:spMk id="2" creationId="{99B7907E-BE03-CEC2-02DD-D224C0DA267F}"/>
          </ac:spMkLst>
        </pc:spChg>
        <pc:spChg chg="mod ord">
          <ac:chgData name="Joniak, Nicholas" userId="b184252a-bf95-4878-924f-b9fe6bfdae1c" providerId="ADAL" clId="{46B8D788-6AAD-4C67-9EE9-23948021703C}" dt="2024-03-11T18:06:13.106" v="2006" actId="700"/>
          <ac:spMkLst>
            <pc:docMk/>
            <pc:sldMk cId="2917250439" sldId="2302"/>
            <ac:spMk id="3" creationId="{5E03D68B-AE33-BCA8-3779-838688530F5D}"/>
          </ac:spMkLst>
        </pc:spChg>
        <pc:spChg chg="mod ord">
          <ac:chgData name="Joniak, Nicholas" userId="b184252a-bf95-4878-924f-b9fe6bfdae1c" providerId="ADAL" clId="{46B8D788-6AAD-4C67-9EE9-23948021703C}" dt="2024-03-11T18:06:13.106" v="2006" actId="700"/>
          <ac:spMkLst>
            <pc:docMk/>
            <pc:sldMk cId="2917250439" sldId="2302"/>
            <ac:spMk id="4" creationId="{61ACF30D-20BF-034F-C63E-2093B77FD0A0}"/>
          </ac:spMkLst>
        </pc:spChg>
        <pc:spChg chg="del mod">
          <ac:chgData name="Joniak, Nicholas" userId="b184252a-bf95-4878-924f-b9fe6bfdae1c" providerId="ADAL" clId="{46B8D788-6AAD-4C67-9EE9-23948021703C}" dt="2024-03-11T18:06:01.296" v="2002" actId="478"/>
          <ac:spMkLst>
            <pc:docMk/>
            <pc:sldMk cId="2917250439" sldId="2302"/>
            <ac:spMk id="5" creationId="{F8EBAEF3-6863-80ED-D322-915EC3BD4C2A}"/>
          </ac:spMkLst>
        </pc:spChg>
        <pc:spChg chg="del">
          <ac:chgData name="Joniak, Nicholas" userId="b184252a-bf95-4878-924f-b9fe6bfdae1c" providerId="ADAL" clId="{46B8D788-6AAD-4C67-9EE9-23948021703C}" dt="2024-03-11T18:02:04.012" v="1776" actId="22"/>
          <ac:spMkLst>
            <pc:docMk/>
            <pc:sldMk cId="2917250439" sldId="2302"/>
            <ac:spMk id="6" creationId="{0F4F66DE-3016-302C-7276-7DAF71B2C16D}"/>
          </ac:spMkLst>
        </pc:spChg>
        <pc:spChg chg="mod ord">
          <ac:chgData name="Joniak, Nicholas" userId="b184252a-bf95-4878-924f-b9fe6bfdae1c" providerId="ADAL" clId="{46B8D788-6AAD-4C67-9EE9-23948021703C}" dt="2024-03-11T18:06:13.106" v="2006" actId="700"/>
          <ac:spMkLst>
            <pc:docMk/>
            <pc:sldMk cId="2917250439" sldId="2302"/>
            <ac:spMk id="7" creationId="{19798E05-9351-67A8-DD7B-28ED67EEE843}"/>
          </ac:spMkLst>
        </pc:spChg>
        <pc:spChg chg="add del mod">
          <ac:chgData name="Joniak, Nicholas" userId="b184252a-bf95-4878-924f-b9fe6bfdae1c" providerId="ADAL" clId="{46B8D788-6AAD-4C67-9EE9-23948021703C}" dt="2024-03-11T18:04:26.126" v="1980" actId="478"/>
          <ac:spMkLst>
            <pc:docMk/>
            <pc:sldMk cId="2917250439" sldId="2302"/>
            <ac:spMk id="15" creationId="{6744EA6C-77EC-2D8C-A1CD-1C4C932EA8B9}"/>
          </ac:spMkLst>
        </pc:spChg>
        <pc:spChg chg="add mod ord">
          <ac:chgData name="Joniak, Nicholas" userId="b184252a-bf95-4878-924f-b9fe6bfdae1c" providerId="ADAL" clId="{46B8D788-6AAD-4C67-9EE9-23948021703C}" dt="2024-03-11T18:06:13.106" v="2006" actId="700"/>
          <ac:spMkLst>
            <pc:docMk/>
            <pc:sldMk cId="2917250439" sldId="2302"/>
            <ac:spMk id="23" creationId="{CFB71BC4-14D4-C462-85BC-F83903F9D072}"/>
          </ac:spMkLst>
        </pc:spChg>
        <pc:spChg chg="add mod ord">
          <ac:chgData name="Joniak, Nicholas" userId="b184252a-bf95-4878-924f-b9fe6bfdae1c" providerId="ADAL" clId="{46B8D788-6AAD-4C67-9EE9-23948021703C}" dt="2024-03-11T18:06:13.106" v="2006" actId="700"/>
          <ac:spMkLst>
            <pc:docMk/>
            <pc:sldMk cId="2917250439" sldId="2302"/>
            <ac:spMk id="24" creationId="{FC0BB08C-8204-0512-5D72-3904DF667553}"/>
          </ac:spMkLst>
        </pc:spChg>
        <pc:picChg chg="add del mod ord">
          <ac:chgData name="Joniak, Nicholas" userId="b184252a-bf95-4878-924f-b9fe6bfdae1c" providerId="ADAL" clId="{46B8D788-6AAD-4C67-9EE9-23948021703C}" dt="2024-03-11T18:04:24.184" v="1978" actId="478"/>
          <ac:picMkLst>
            <pc:docMk/>
            <pc:sldMk cId="2917250439" sldId="2302"/>
            <ac:picMk id="9" creationId="{2E3A218F-E7A9-D54E-3B03-EC7120643AD0}"/>
          </ac:picMkLst>
        </pc:picChg>
        <pc:picChg chg="add del mod">
          <ac:chgData name="Joniak, Nicholas" userId="b184252a-bf95-4878-924f-b9fe6bfdae1c" providerId="ADAL" clId="{46B8D788-6AAD-4C67-9EE9-23948021703C}" dt="2024-03-11T18:04:23.708" v="1977" actId="478"/>
          <ac:picMkLst>
            <pc:docMk/>
            <pc:sldMk cId="2917250439" sldId="2302"/>
            <ac:picMk id="11" creationId="{13FF6ECA-7362-76BB-EEB4-C5A9A9BC796D}"/>
          </ac:picMkLst>
        </pc:picChg>
        <pc:picChg chg="add del mod">
          <ac:chgData name="Joniak, Nicholas" userId="b184252a-bf95-4878-924f-b9fe6bfdae1c" providerId="ADAL" clId="{46B8D788-6AAD-4C67-9EE9-23948021703C}" dt="2024-03-11T18:04:25.035" v="1979" actId="478"/>
          <ac:picMkLst>
            <pc:docMk/>
            <pc:sldMk cId="2917250439" sldId="2302"/>
            <ac:picMk id="13" creationId="{ACFC3008-092D-AB12-1EB4-3FF575E21A35}"/>
          </ac:picMkLst>
        </pc:picChg>
        <pc:picChg chg="add mod">
          <ac:chgData name="Joniak, Nicholas" userId="b184252a-bf95-4878-924f-b9fe6bfdae1c" providerId="ADAL" clId="{46B8D788-6AAD-4C67-9EE9-23948021703C}" dt="2024-03-11T18:05:22.934" v="1990" actId="1076"/>
          <ac:picMkLst>
            <pc:docMk/>
            <pc:sldMk cId="2917250439" sldId="2302"/>
            <ac:picMk id="17" creationId="{CB96A542-30CC-C584-0FF6-161B32CA469F}"/>
          </ac:picMkLst>
        </pc:picChg>
        <pc:picChg chg="add mod">
          <ac:chgData name="Joniak, Nicholas" userId="b184252a-bf95-4878-924f-b9fe6bfdae1c" providerId="ADAL" clId="{46B8D788-6AAD-4C67-9EE9-23948021703C}" dt="2024-03-11T18:05:30.285" v="1991" actId="1076"/>
          <ac:picMkLst>
            <pc:docMk/>
            <pc:sldMk cId="2917250439" sldId="2302"/>
            <ac:picMk id="19" creationId="{ACCD47E1-D145-2C51-1145-AF531A71A467}"/>
          </ac:picMkLst>
        </pc:picChg>
        <pc:picChg chg="add mod">
          <ac:chgData name="Joniak, Nicholas" userId="b184252a-bf95-4878-924f-b9fe6bfdae1c" providerId="ADAL" clId="{46B8D788-6AAD-4C67-9EE9-23948021703C}" dt="2024-03-11T18:05:33.405" v="1992" actId="1076"/>
          <ac:picMkLst>
            <pc:docMk/>
            <pc:sldMk cId="2917250439" sldId="2302"/>
            <ac:picMk id="21" creationId="{7B3D4BD9-452D-7BDB-FDEE-4BBF6E327B83}"/>
          </ac:picMkLst>
        </pc:picChg>
      </pc:sldChg>
      <pc:sldChg chg="addSp delSp modSp add mod ord">
        <pc:chgData name="Joniak, Nicholas" userId="b184252a-bf95-4878-924f-b9fe6bfdae1c" providerId="ADAL" clId="{46B8D788-6AAD-4C67-9EE9-23948021703C}" dt="2024-03-11T17:46:30.101" v="140" actId="20577"/>
        <pc:sldMkLst>
          <pc:docMk/>
          <pc:sldMk cId="16298178" sldId="2303"/>
        </pc:sldMkLst>
        <pc:spChg chg="mod">
          <ac:chgData name="Joniak, Nicholas" userId="b184252a-bf95-4878-924f-b9fe6bfdae1c" providerId="ADAL" clId="{46B8D788-6AAD-4C67-9EE9-23948021703C}" dt="2024-03-11T17:46:30.101" v="140" actId="20577"/>
          <ac:spMkLst>
            <pc:docMk/>
            <pc:sldMk cId="16298178" sldId="2303"/>
            <ac:spMk id="2" creationId="{99B7907E-BE03-CEC2-02DD-D224C0DA267F}"/>
          </ac:spMkLst>
        </pc:spChg>
        <pc:spChg chg="del">
          <ac:chgData name="Joniak, Nicholas" userId="b184252a-bf95-4878-924f-b9fe6bfdae1c" providerId="ADAL" clId="{46B8D788-6AAD-4C67-9EE9-23948021703C}" dt="2024-03-11T17:41:07.434" v="98" actId="22"/>
          <ac:spMkLst>
            <pc:docMk/>
            <pc:sldMk cId="16298178" sldId="2303"/>
            <ac:spMk id="5" creationId="{F8EBAEF3-6863-80ED-D322-915EC3BD4C2A}"/>
          </ac:spMkLst>
        </pc:spChg>
        <pc:spChg chg="del">
          <ac:chgData name="Joniak, Nicholas" userId="b184252a-bf95-4878-924f-b9fe6bfdae1c" providerId="ADAL" clId="{46B8D788-6AAD-4C67-9EE9-23948021703C}" dt="2024-03-11T17:40:57.604" v="97" actId="22"/>
          <ac:spMkLst>
            <pc:docMk/>
            <pc:sldMk cId="16298178" sldId="2303"/>
            <ac:spMk id="6" creationId="{0F4F66DE-3016-302C-7276-7DAF71B2C16D}"/>
          </ac:spMkLst>
        </pc:spChg>
        <pc:spChg chg="add del mod">
          <ac:chgData name="Joniak, Nicholas" userId="b184252a-bf95-4878-924f-b9fe6bfdae1c" providerId="ADAL" clId="{46B8D788-6AAD-4C67-9EE9-23948021703C}" dt="2024-03-11T17:43:03.591" v="100" actId="22"/>
          <ac:spMkLst>
            <pc:docMk/>
            <pc:sldMk cId="16298178" sldId="2303"/>
            <ac:spMk id="13" creationId="{FCF1AE65-7367-7269-F468-FF4504AA1886}"/>
          </ac:spMkLst>
        </pc:spChg>
        <pc:picChg chg="add del mod ord">
          <ac:chgData name="Joniak, Nicholas" userId="b184252a-bf95-4878-924f-b9fe6bfdae1c" providerId="ADAL" clId="{46B8D788-6AAD-4C67-9EE9-23948021703C}" dt="2024-03-11T17:41:10.850" v="99" actId="478"/>
          <ac:picMkLst>
            <pc:docMk/>
            <pc:sldMk cId="16298178" sldId="2303"/>
            <ac:picMk id="9" creationId="{54B6AD74-FD2B-D996-11CE-A755BD783438}"/>
          </ac:picMkLst>
        </pc:picChg>
        <pc:picChg chg="add mod ord">
          <ac:chgData name="Joniak, Nicholas" userId="b184252a-bf95-4878-924f-b9fe6bfdae1c" providerId="ADAL" clId="{46B8D788-6AAD-4C67-9EE9-23948021703C}" dt="2024-03-11T17:45:25.888" v="126" actId="1076"/>
          <ac:picMkLst>
            <pc:docMk/>
            <pc:sldMk cId="16298178" sldId="2303"/>
            <ac:picMk id="11" creationId="{2C7411D6-35E5-8E12-690F-FFB6299152A6}"/>
          </ac:picMkLst>
        </pc:picChg>
        <pc:picChg chg="add mod ord">
          <ac:chgData name="Joniak, Nicholas" userId="b184252a-bf95-4878-924f-b9fe6bfdae1c" providerId="ADAL" clId="{46B8D788-6AAD-4C67-9EE9-23948021703C}" dt="2024-03-11T17:43:03.591" v="100" actId="22"/>
          <ac:picMkLst>
            <pc:docMk/>
            <pc:sldMk cId="16298178" sldId="2303"/>
            <ac:picMk id="15" creationId="{33894599-5A0B-80D3-3691-167E62882FBE}"/>
          </ac:picMkLst>
        </pc:picChg>
        <pc:cxnChg chg="add mod">
          <ac:chgData name="Joniak, Nicholas" userId="b184252a-bf95-4878-924f-b9fe6bfdae1c" providerId="ADAL" clId="{46B8D788-6AAD-4C67-9EE9-23948021703C}" dt="2024-03-11T17:45:21.044" v="123" actId="208"/>
          <ac:cxnSpMkLst>
            <pc:docMk/>
            <pc:sldMk cId="16298178" sldId="2303"/>
            <ac:cxnSpMk id="17" creationId="{BC21DD9C-B966-9DD5-D28F-576D0F860B58}"/>
          </ac:cxnSpMkLst>
        </pc:cxnChg>
        <pc:cxnChg chg="add mod">
          <ac:chgData name="Joniak, Nicholas" userId="b184252a-bf95-4878-924f-b9fe6bfdae1c" providerId="ADAL" clId="{46B8D788-6AAD-4C67-9EE9-23948021703C}" dt="2024-03-11T17:45:40.099" v="129" actId="14100"/>
          <ac:cxnSpMkLst>
            <pc:docMk/>
            <pc:sldMk cId="16298178" sldId="2303"/>
            <ac:cxnSpMk id="18" creationId="{6654DB4D-AE2B-BBA7-8A22-1A40DB905AEE}"/>
          </ac:cxnSpMkLst>
        </pc:cxnChg>
      </pc:sldChg>
      <pc:sldChg chg="addSp delSp modSp add mod">
        <pc:chgData name="Joniak, Nicholas" userId="b184252a-bf95-4878-924f-b9fe6bfdae1c" providerId="ADAL" clId="{46B8D788-6AAD-4C67-9EE9-23948021703C}" dt="2024-03-11T17:54:40.678" v="892" actId="20577"/>
        <pc:sldMkLst>
          <pc:docMk/>
          <pc:sldMk cId="2452641356" sldId="2304"/>
        </pc:sldMkLst>
        <pc:spChg chg="mod">
          <ac:chgData name="Joniak, Nicholas" userId="b184252a-bf95-4878-924f-b9fe6bfdae1c" providerId="ADAL" clId="{46B8D788-6AAD-4C67-9EE9-23948021703C}" dt="2024-03-11T17:46:34.158" v="149" actId="6549"/>
          <ac:spMkLst>
            <pc:docMk/>
            <pc:sldMk cId="2452641356" sldId="2304"/>
            <ac:spMk id="2" creationId="{99B7907E-BE03-CEC2-02DD-D224C0DA267F}"/>
          </ac:spMkLst>
        </pc:spChg>
        <pc:spChg chg="add mod">
          <ac:chgData name="Joniak, Nicholas" userId="b184252a-bf95-4878-924f-b9fe6bfdae1c" providerId="ADAL" clId="{46B8D788-6AAD-4C67-9EE9-23948021703C}" dt="2024-03-11T17:54:40.678" v="892" actId="20577"/>
          <ac:spMkLst>
            <pc:docMk/>
            <pc:sldMk cId="2452641356" sldId="2304"/>
            <ac:spMk id="6" creationId="{A9AB97FE-3B4D-0F78-D374-AD4C3C25B8AE}"/>
          </ac:spMkLst>
        </pc:spChg>
        <pc:spChg chg="add del mod">
          <ac:chgData name="Joniak, Nicholas" userId="b184252a-bf95-4878-924f-b9fe6bfdae1c" providerId="ADAL" clId="{46B8D788-6AAD-4C67-9EE9-23948021703C}" dt="2024-03-11T17:46:54.011" v="154"/>
          <ac:spMkLst>
            <pc:docMk/>
            <pc:sldMk cId="2452641356" sldId="2304"/>
            <ac:spMk id="9" creationId="{25F41140-9FF2-D9D9-333D-ABFC9D47C569}"/>
          </ac:spMkLst>
        </pc:spChg>
        <pc:spChg chg="add mod">
          <ac:chgData name="Joniak, Nicholas" userId="b184252a-bf95-4878-924f-b9fe6bfdae1c" providerId="ADAL" clId="{46B8D788-6AAD-4C67-9EE9-23948021703C}" dt="2024-03-11T17:47:55.710" v="202" actId="1076"/>
          <ac:spMkLst>
            <pc:docMk/>
            <pc:sldMk cId="2452641356" sldId="2304"/>
            <ac:spMk id="18" creationId="{8D161C78-0B8B-FE28-B270-EB6955D50DA3}"/>
          </ac:spMkLst>
        </pc:spChg>
        <pc:spChg chg="add mod">
          <ac:chgData name="Joniak, Nicholas" userId="b184252a-bf95-4878-924f-b9fe6bfdae1c" providerId="ADAL" clId="{46B8D788-6AAD-4C67-9EE9-23948021703C}" dt="2024-03-11T17:48:40.255" v="259" actId="1076"/>
          <ac:spMkLst>
            <pc:docMk/>
            <pc:sldMk cId="2452641356" sldId="2304"/>
            <ac:spMk id="21" creationId="{4F1EC8C0-D958-102B-3CCF-B49E6EAC5B49}"/>
          </ac:spMkLst>
        </pc:spChg>
        <pc:spChg chg="add mod">
          <ac:chgData name="Joniak, Nicholas" userId="b184252a-bf95-4878-924f-b9fe6bfdae1c" providerId="ADAL" clId="{46B8D788-6AAD-4C67-9EE9-23948021703C}" dt="2024-03-11T17:51:27.273" v="447" actId="20577"/>
          <ac:spMkLst>
            <pc:docMk/>
            <pc:sldMk cId="2452641356" sldId="2304"/>
            <ac:spMk id="25" creationId="{446FF400-97D6-8793-9C57-CA2BA93B7849}"/>
          </ac:spMkLst>
        </pc:spChg>
        <pc:picChg chg="add del mod">
          <ac:chgData name="Joniak, Nicholas" userId="b184252a-bf95-4878-924f-b9fe6bfdae1c" providerId="ADAL" clId="{46B8D788-6AAD-4C67-9EE9-23948021703C}" dt="2024-03-11T17:46:45.600" v="151" actId="478"/>
          <ac:picMkLst>
            <pc:docMk/>
            <pc:sldMk cId="2452641356" sldId="2304"/>
            <ac:picMk id="10" creationId="{4565AC4A-1271-5905-BE23-2790ADC361EF}"/>
          </ac:picMkLst>
        </pc:picChg>
        <pc:picChg chg="del">
          <ac:chgData name="Joniak, Nicholas" userId="b184252a-bf95-4878-924f-b9fe6bfdae1c" providerId="ADAL" clId="{46B8D788-6AAD-4C67-9EE9-23948021703C}" dt="2024-03-11T17:43:48.745" v="119" actId="478"/>
          <ac:picMkLst>
            <pc:docMk/>
            <pc:sldMk cId="2452641356" sldId="2304"/>
            <ac:picMk id="11" creationId="{2C7411D6-35E5-8E12-690F-FFB6299152A6}"/>
          </ac:picMkLst>
        </pc:picChg>
        <pc:picChg chg="add mod">
          <ac:chgData name="Joniak, Nicholas" userId="b184252a-bf95-4878-924f-b9fe6bfdae1c" providerId="ADAL" clId="{46B8D788-6AAD-4C67-9EE9-23948021703C}" dt="2024-03-11T17:46:50.076" v="153"/>
          <ac:picMkLst>
            <pc:docMk/>
            <pc:sldMk cId="2452641356" sldId="2304"/>
            <ac:picMk id="13" creationId="{3166E2A4-E938-6E18-A737-3C2514A22C31}"/>
          </ac:picMkLst>
        </pc:picChg>
        <pc:picChg chg="del">
          <ac:chgData name="Joniak, Nicholas" userId="b184252a-bf95-4878-924f-b9fe6bfdae1c" providerId="ADAL" clId="{46B8D788-6AAD-4C67-9EE9-23948021703C}" dt="2024-03-11T17:45:01.217" v="120" actId="478"/>
          <ac:picMkLst>
            <pc:docMk/>
            <pc:sldMk cId="2452641356" sldId="2304"/>
            <ac:picMk id="15" creationId="{33894599-5A0B-80D3-3691-167E62882FBE}"/>
          </ac:picMkLst>
        </pc:picChg>
        <pc:picChg chg="add mod">
          <ac:chgData name="Joniak, Nicholas" userId="b184252a-bf95-4878-924f-b9fe6bfdae1c" providerId="ADAL" clId="{46B8D788-6AAD-4C67-9EE9-23948021703C}" dt="2024-03-11T17:46:54.011" v="154"/>
          <ac:picMkLst>
            <pc:docMk/>
            <pc:sldMk cId="2452641356" sldId="2304"/>
            <ac:picMk id="16" creationId="{D04888B2-0829-A2F0-B7FF-7813448F9C79}"/>
          </ac:picMkLst>
        </pc:picChg>
        <pc:cxnChg chg="add del mod">
          <ac:chgData name="Joniak, Nicholas" userId="b184252a-bf95-4878-924f-b9fe6bfdae1c" providerId="ADAL" clId="{46B8D788-6AAD-4C67-9EE9-23948021703C}" dt="2024-03-11T17:46:44.730" v="150" actId="478"/>
          <ac:cxnSpMkLst>
            <pc:docMk/>
            <pc:sldMk cId="2452641356" sldId="2304"/>
            <ac:cxnSpMk id="12" creationId="{F48FC5BF-9084-3A77-9078-A7CBEF99B3CE}"/>
          </ac:cxnSpMkLst>
        </pc:cxnChg>
        <pc:cxnChg chg="add mod">
          <ac:chgData name="Joniak, Nicholas" userId="b184252a-bf95-4878-924f-b9fe6bfdae1c" providerId="ADAL" clId="{46B8D788-6AAD-4C67-9EE9-23948021703C}" dt="2024-03-11T17:46:46.704" v="152"/>
          <ac:cxnSpMkLst>
            <pc:docMk/>
            <pc:sldMk cId="2452641356" sldId="2304"/>
            <ac:cxnSpMk id="14" creationId="{1D8AE6E4-67C1-2981-C0CD-3253DCAC39E3}"/>
          </ac:cxnSpMkLst>
        </pc:cxnChg>
        <pc:cxnChg chg="add mod">
          <ac:chgData name="Joniak, Nicholas" userId="b184252a-bf95-4878-924f-b9fe6bfdae1c" providerId="ADAL" clId="{46B8D788-6AAD-4C67-9EE9-23948021703C}" dt="2024-03-11T17:47:13.536" v="163" actId="1035"/>
          <ac:cxnSpMkLst>
            <pc:docMk/>
            <pc:sldMk cId="2452641356" sldId="2304"/>
            <ac:cxnSpMk id="17" creationId="{2122D722-05C5-4859-C444-3F8A8D829332}"/>
          </ac:cxnSpMkLst>
        </pc:cxnChg>
        <pc:cxnChg chg="add mod">
          <ac:chgData name="Joniak, Nicholas" userId="b184252a-bf95-4878-924f-b9fe6bfdae1c" providerId="ADAL" clId="{46B8D788-6AAD-4C67-9EE9-23948021703C}" dt="2024-03-11T17:48:03.751" v="204" actId="208"/>
          <ac:cxnSpMkLst>
            <pc:docMk/>
            <pc:sldMk cId="2452641356" sldId="2304"/>
            <ac:cxnSpMk id="20" creationId="{B1BE3A86-2ACD-92C7-0135-CA358B403586}"/>
          </ac:cxnSpMkLst>
        </pc:cxnChg>
        <pc:cxnChg chg="add mod">
          <ac:chgData name="Joniak, Nicholas" userId="b184252a-bf95-4878-924f-b9fe6bfdae1c" providerId="ADAL" clId="{46B8D788-6AAD-4C67-9EE9-23948021703C}" dt="2024-03-11T17:48:48.198" v="262" actId="14100"/>
          <ac:cxnSpMkLst>
            <pc:docMk/>
            <pc:sldMk cId="2452641356" sldId="2304"/>
            <ac:cxnSpMk id="22" creationId="{9083B635-4231-75FA-A554-B3DFCE79DC73}"/>
          </ac:cxnSpMkLst>
        </pc:cxnChg>
        <pc:cxnChg chg="add mod">
          <ac:chgData name="Joniak, Nicholas" userId="b184252a-bf95-4878-924f-b9fe6bfdae1c" providerId="ADAL" clId="{46B8D788-6AAD-4C67-9EE9-23948021703C}" dt="2024-03-11T17:50:56.189" v="397" actId="1076"/>
          <ac:cxnSpMkLst>
            <pc:docMk/>
            <pc:sldMk cId="2452641356" sldId="2304"/>
            <ac:cxnSpMk id="26" creationId="{DB0CC6F9-3808-F0C9-1C6A-8EE07F91EAFC}"/>
          </ac:cxnSpMkLst>
        </pc:cxnChg>
      </pc:sldChg>
      <pc:sldChg chg="modSp add mod">
        <pc:chgData name="Joniak, Nicholas" userId="b184252a-bf95-4878-924f-b9fe6bfdae1c" providerId="ADAL" clId="{46B8D788-6AAD-4C67-9EE9-23948021703C}" dt="2024-03-11T17:58:51.695" v="1543" actId="14100"/>
        <pc:sldMkLst>
          <pc:docMk/>
          <pc:sldMk cId="3850348032" sldId="2305"/>
        </pc:sldMkLst>
        <pc:spChg chg="mod">
          <ac:chgData name="Joniak, Nicholas" userId="b184252a-bf95-4878-924f-b9fe6bfdae1c" providerId="ADAL" clId="{46B8D788-6AAD-4C67-9EE9-23948021703C}" dt="2024-03-11T17:54:49.521" v="905" actId="20577"/>
          <ac:spMkLst>
            <pc:docMk/>
            <pc:sldMk cId="3850348032" sldId="2305"/>
            <ac:spMk id="2" creationId="{99B7907E-BE03-CEC2-02DD-D224C0DA267F}"/>
          </ac:spMkLst>
        </pc:spChg>
        <pc:spChg chg="mod">
          <ac:chgData name="Joniak, Nicholas" userId="b184252a-bf95-4878-924f-b9fe6bfdae1c" providerId="ADAL" clId="{46B8D788-6AAD-4C67-9EE9-23948021703C}" dt="2024-03-11T17:58:51.695" v="1543" actId="14100"/>
          <ac:spMkLst>
            <pc:docMk/>
            <pc:sldMk cId="3850348032" sldId="2305"/>
            <ac:spMk id="6" creationId="{A9AB97FE-3B4D-0F78-D374-AD4C3C25B8AE}"/>
          </ac:spMkLst>
        </pc:spChg>
      </pc:sldChg>
      <pc:sldChg chg="addSp delSp modSp add mod chgLayout">
        <pc:chgData name="Joniak, Nicholas" userId="b184252a-bf95-4878-924f-b9fe6bfdae1c" providerId="ADAL" clId="{46B8D788-6AAD-4C67-9EE9-23948021703C}" dt="2024-03-11T18:33:17.266" v="2764" actId="20577"/>
        <pc:sldMkLst>
          <pc:docMk/>
          <pc:sldMk cId="541748561" sldId="2306"/>
        </pc:sldMkLst>
        <pc:spChg chg="mod ord">
          <ac:chgData name="Joniak, Nicholas" userId="b184252a-bf95-4878-924f-b9fe6bfdae1c" providerId="ADAL" clId="{46B8D788-6AAD-4C67-9EE9-23948021703C}" dt="2024-03-11T18:06:56.049" v="2029" actId="6549"/>
          <ac:spMkLst>
            <pc:docMk/>
            <pc:sldMk cId="541748561" sldId="2306"/>
            <ac:spMk id="2" creationId="{99B7907E-BE03-CEC2-02DD-D224C0DA267F}"/>
          </ac:spMkLst>
        </pc:spChg>
        <pc:spChg chg="mod ord">
          <ac:chgData name="Joniak, Nicholas" userId="b184252a-bf95-4878-924f-b9fe6bfdae1c" providerId="ADAL" clId="{46B8D788-6AAD-4C67-9EE9-23948021703C}" dt="2024-03-11T18:06:13.106" v="2006" actId="700"/>
          <ac:spMkLst>
            <pc:docMk/>
            <pc:sldMk cId="541748561" sldId="2306"/>
            <ac:spMk id="3" creationId="{5E03D68B-AE33-BCA8-3779-838688530F5D}"/>
          </ac:spMkLst>
        </pc:spChg>
        <pc:spChg chg="mod ord">
          <ac:chgData name="Joniak, Nicholas" userId="b184252a-bf95-4878-924f-b9fe6bfdae1c" providerId="ADAL" clId="{46B8D788-6AAD-4C67-9EE9-23948021703C}" dt="2024-03-11T18:06:13.106" v="2006" actId="700"/>
          <ac:spMkLst>
            <pc:docMk/>
            <pc:sldMk cId="541748561" sldId="2306"/>
            <ac:spMk id="4" creationId="{61ACF30D-20BF-034F-C63E-2093B77FD0A0}"/>
          </ac:spMkLst>
        </pc:spChg>
        <pc:spChg chg="mod ord">
          <ac:chgData name="Joniak, Nicholas" userId="b184252a-bf95-4878-924f-b9fe6bfdae1c" providerId="ADAL" clId="{46B8D788-6AAD-4C67-9EE9-23948021703C}" dt="2024-03-11T18:33:17.266" v="2764" actId="20577"/>
          <ac:spMkLst>
            <pc:docMk/>
            <pc:sldMk cId="541748561" sldId="2306"/>
            <ac:spMk id="5" creationId="{F8EBAEF3-6863-80ED-D322-915EC3BD4C2A}"/>
          </ac:spMkLst>
        </pc:spChg>
        <pc:spChg chg="add del mod ord">
          <ac:chgData name="Joniak, Nicholas" userId="b184252a-bf95-4878-924f-b9fe6bfdae1c" providerId="ADAL" clId="{46B8D788-6AAD-4C67-9EE9-23948021703C}" dt="2024-03-11T18:06:18.108" v="2008"/>
          <ac:spMkLst>
            <pc:docMk/>
            <pc:sldMk cId="541748561" sldId="2306"/>
            <ac:spMk id="6" creationId="{5431DF72-A4B8-4266-68D0-B4E78A86CA29}"/>
          </ac:spMkLst>
        </pc:spChg>
        <pc:spChg chg="mod ord">
          <ac:chgData name="Joniak, Nicholas" userId="b184252a-bf95-4878-924f-b9fe6bfdae1c" providerId="ADAL" clId="{46B8D788-6AAD-4C67-9EE9-23948021703C}" dt="2024-03-11T18:06:13.106" v="2006" actId="700"/>
          <ac:spMkLst>
            <pc:docMk/>
            <pc:sldMk cId="541748561" sldId="2306"/>
            <ac:spMk id="7" creationId="{19798E05-9351-67A8-DD7B-28ED67EEE843}"/>
          </ac:spMkLst>
        </pc:spChg>
        <pc:picChg chg="add mod">
          <ac:chgData name="Joniak, Nicholas" userId="b184252a-bf95-4878-924f-b9fe6bfdae1c" providerId="ADAL" clId="{46B8D788-6AAD-4C67-9EE9-23948021703C}" dt="2024-03-11T18:06:18.108" v="2008"/>
          <ac:picMkLst>
            <pc:docMk/>
            <pc:sldMk cId="541748561" sldId="2306"/>
            <ac:picMk id="8" creationId="{ACCD47E1-D145-2C51-1145-AF531A71A467}"/>
          </ac:picMkLst>
        </pc:picChg>
        <pc:picChg chg="del">
          <ac:chgData name="Joniak, Nicholas" userId="b184252a-bf95-4878-924f-b9fe6bfdae1c" providerId="ADAL" clId="{46B8D788-6AAD-4C67-9EE9-23948021703C}" dt="2024-03-11T18:06:49.875" v="2020" actId="478"/>
          <ac:picMkLst>
            <pc:docMk/>
            <pc:sldMk cId="541748561" sldId="2306"/>
            <ac:picMk id="17" creationId="{CB96A542-30CC-C584-0FF6-161B32CA469F}"/>
          </ac:picMkLst>
        </pc:picChg>
        <pc:picChg chg="del">
          <ac:chgData name="Joniak, Nicholas" userId="b184252a-bf95-4878-924f-b9fe6bfdae1c" providerId="ADAL" clId="{46B8D788-6AAD-4C67-9EE9-23948021703C}" dt="2024-03-11T18:06:17.296" v="2007" actId="21"/>
          <ac:picMkLst>
            <pc:docMk/>
            <pc:sldMk cId="541748561" sldId="2306"/>
            <ac:picMk id="19" creationId="{ACCD47E1-D145-2C51-1145-AF531A71A467}"/>
          </ac:picMkLst>
        </pc:picChg>
        <pc:picChg chg="del mod">
          <ac:chgData name="Joniak, Nicholas" userId="b184252a-bf95-4878-924f-b9fe6bfdae1c" providerId="ADAL" clId="{46B8D788-6AAD-4C67-9EE9-23948021703C}" dt="2024-03-11T18:06:49.664" v="2019" actId="478"/>
          <ac:picMkLst>
            <pc:docMk/>
            <pc:sldMk cId="541748561" sldId="2306"/>
            <ac:picMk id="21" creationId="{7B3D4BD9-452D-7BDB-FDEE-4BBF6E327B83}"/>
          </ac:picMkLst>
        </pc:picChg>
      </pc:sldChg>
      <pc:sldChg chg="addSp delSp modSp add mod">
        <pc:chgData name="Joniak, Nicholas" userId="b184252a-bf95-4878-924f-b9fe6bfdae1c" providerId="ADAL" clId="{46B8D788-6AAD-4C67-9EE9-23948021703C}" dt="2024-03-11T18:31:46.785" v="2512"/>
        <pc:sldMkLst>
          <pc:docMk/>
          <pc:sldMk cId="1893302884" sldId="2307"/>
        </pc:sldMkLst>
        <pc:spChg chg="del mod">
          <ac:chgData name="Joniak, Nicholas" userId="b184252a-bf95-4878-924f-b9fe6bfdae1c" providerId="ADAL" clId="{46B8D788-6AAD-4C67-9EE9-23948021703C}" dt="2024-03-11T18:31:42.783" v="2510"/>
          <ac:spMkLst>
            <pc:docMk/>
            <pc:sldMk cId="1893302884" sldId="2307"/>
            <ac:spMk id="5" creationId="{F8EBAEF3-6863-80ED-D322-915EC3BD4C2A}"/>
          </ac:spMkLst>
        </pc:spChg>
        <pc:spChg chg="add del mod">
          <ac:chgData name="Joniak, Nicholas" userId="b184252a-bf95-4878-924f-b9fe6bfdae1c" providerId="ADAL" clId="{46B8D788-6AAD-4C67-9EE9-23948021703C}" dt="2024-03-11T18:06:34.408" v="2013"/>
          <ac:spMkLst>
            <pc:docMk/>
            <pc:sldMk cId="1893302884" sldId="2307"/>
            <ac:spMk id="9" creationId="{596F8280-4954-2332-A7EC-E853F5DB66F0}"/>
          </ac:spMkLst>
        </pc:spChg>
        <pc:spChg chg="add del mod">
          <ac:chgData name="Joniak, Nicholas" userId="b184252a-bf95-4878-924f-b9fe6bfdae1c" providerId="ADAL" clId="{46B8D788-6AAD-4C67-9EE9-23948021703C}" dt="2024-03-11T18:31:46.785" v="2512"/>
          <ac:spMkLst>
            <pc:docMk/>
            <pc:sldMk cId="1893302884" sldId="2307"/>
            <ac:spMk id="13" creationId="{1AC5B1CD-C836-5B6B-F5F4-0F33CFBB7FF6}"/>
          </ac:spMkLst>
        </pc:spChg>
        <pc:picChg chg="del">
          <ac:chgData name="Joniak, Nicholas" userId="b184252a-bf95-4878-924f-b9fe6bfdae1c" providerId="ADAL" clId="{46B8D788-6AAD-4C67-9EE9-23948021703C}" dt="2024-03-11T18:06:32.271" v="2011" actId="478"/>
          <ac:picMkLst>
            <pc:docMk/>
            <pc:sldMk cId="1893302884" sldId="2307"/>
            <ac:picMk id="8" creationId="{ACCD47E1-D145-2C51-1145-AF531A71A467}"/>
          </ac:picMkLst>
        </pc:picChg>
        <pc:picChg chg="add del mod">
          <ac:chgData name="Joniak, Nicholas" userId="b184252a-bf95-4878-924f-b9fe6bfdae1c" providerId="ADAL" clId="{46B8D788-6AAD-4C67-9EE9-23948021703C}" dt="2024-03-11T18:31:45.771" v="2511" actId="478"/>
          <ac:picMkLst>
            <pc:docMk/>
            <pc:sldMk cId="1893302884" sldId="2307"/>
            <ac:picMk id="10" creationId="{CB96A542-30CC-C584-0FF6-161B32CA469F}"/>
          </ac:picMkLst>
        </pc:picChg>
        <pc:picChg chg="add mod">
          <ac:chgData name="Joniak, Nicholas" userId="b184252a-bf95-4878-924f-b9fe6bfdae1c" providerId="ADAL" clId="{46B8D788-6AAD-4C67-9EE9-23948021703C}" dt="2024-03-11T18:31:42.783" v="2510"/>
          <ac:picMkLst>
            <pc:docMk/>
            <pc:sldMk cId="1893302884" sldId="2307"/>
            <ac:picMk id="11" creationId="{933B5325-950B-D6D3-C066-3F612DFEF001}"/>
          </ac:picMkLst>
        </pc:picChg>
        <pc:picChg chg="add mod">
          <ac:chgData name="Joniak, Nicholas" userId="b184252a-bf95-4878-924f-b9fe6bfdae1c" providerId="ADAL" clId="{46B8D788-6AAD-4C67-9EE9-23948021703C}" dt="2024-03-11T18:31:46.785" v="2512"/>
          <ac:picMkLst>
            <pc:docMk/>
            <pc:sldMk cId="1893302884" sldId="2307"/>
            <ac:picMk id="14" creationId="{0627D582-52BA-F7C1-3086-2FDABE5D556B}"/>
          </ac:picMkLst>
        </pc:picChg>
        <pc:picChg chg="del">
          <ac:chgData name="Joniak, Nicholas" userId="b184252a-bf95-4878-924f-b9fe6bfdae1c" providerId="ADAL" clId="{46B8D788-6AAD-4C67-9EE9-23948021703C}" dt="2024-03-11T18:06:33.557" v="2012" actId="21"/>
          <ac:picMkLst>
            <pc:docMk/>
            <pc:sldMk cId="1893302884" sldId="2307"/>
            <ac:picMk id="17" creationId="{CB96A542-30CC-C584-0FF6-161B32CA469F}"/>
          </ac:picMkLst>
        </pc:picChg>
        <pc:picChg chg="del">
          <ac:chgData name="Joniak, Nicholas" userId="b184252a-bf95-4878-924f-b9fe6bfdae1c" providerId="ADAL" clId="{46B8D788-6AAD-4C67-9EE9-23948021703C}" dt="2024-03-11T18:06:48.260" v="2018" actId="478"/>
          <ac:picMkLst>
            <pc:docMk/>
            <pc:sldMk cId="1893302884" sldId="2307"/>
            <ac:picMk id="21" creationId="{7B3D4BD9-452D-7BDB-FDEE-4BBF6E327B83}"/>
          </ac:picMkLst>
        </pc:picChg>
      </pc:sldChg>
      <pc:sldChg chg="addSp delSp modSp add del mod">
        <pc:chgData name="Joniak, Nicholas" userId="b184252a-bf95-4878-924f-b9fe6bfdae1c" providerId="ADAL" clId="{46B8D788-6AAD-4C67-9EE9-23948021703C}" dt="2024-03-11T18:31:47.996" v="2513" actId="47"/>
        <pc:sldMkLst>
          <pc:docMk/>
          <pc:sldMk cId="666192660" sldId="2308"/>
        </pc:sldMkLst>
        <pc:spChg chg="add del mod">
          <ac:chgData name="Joniak, Nicholas" userId="b184252a-bf95-4878-924f-b9fe6bfdae1c" providerId="ADAL" clId="{46B8D788-6AAD-4C67-9EE9-23948021703C}" dt="2024-03-11T18:06:45.579" v="2017"/>
          <ac:spMkLst>
            <pc:docMk/>
            <pc:sldMk cId="666192660" sldId="2308"/>
            <ac:spMk id="8" creationId="{E5FC3F79-52CE-554B-E9D7-6962E011D4B3}"/>
          </ac:spMkLst>
        </pc:spChg>
        <pc:picChg chg="add mod">
          <ac:chgData name="Joniak, Nicholas" userId="b184252a-bf95-4878-924f-b9fe6bfdae1c" providerId="ADAL" clId="{46B8D788-6AAD-4C67-9EE9-23948021703C}" dt="2024-03-11T18:06:45.579" v="2017"/>
          <ac:picMkLst>
            <pc:docMk/>
            <pc:sldMk cId="666192660" sldId="2308"/>
            <ac:picMk id="9" creationId="{7B3D4BD9-452D-7BDB-FDEE-4BBF6E327B83}"/>
          </ac:picMkLst>
        </pc:picChg>
        <pc:picChg chg="del">
          <ac:chgData name="Joniak, Nicholas" userId="b184252a-bf95-4878-924f-b9fe6bfdae1c" providerId="ADAL" clId="{46B8D788-6AAD-4C67-9EE9-23948021703C}" dt="2024-03-11T18:06:43.887" v="2015" actId="478"/>
          <ac:picMkLst>
            <pc:docMk/>
            <pc:sldMk cId="666192660" sldId="2308"/>
            <ac:picMk id="10" creationId="{CB96A542-30CC-C584-0FF6-161B32CA469F}"/>
          </ac:picMkLst>
        </pc:picChg>
        <pc:picChg chg="del">
          <ac:chgData name="Joniak, Nicholas" userId="b184252a-bf95-4878-924f-b9fe6bfdae1c" providerId="ADAL" clId="{46B8D788-6AAD-4C67-9EE9-23948021703C}" dt="2024-03-11T18:06:44.989" v="2016" actId="21"/>
          <ac:picMkLst>
            <pc:docMk/>
            <pc:sldMk cId="666192660" sldId="2308"/>
            <ac:picMk id="21" creationId="{7B3D4BD9-452D-7BDB-FDEE-4BBF6E327B83}"/>
          </ac:picMkLst>
        </pc:picChg>
      </pc:sldChg>
    </pc:docChg>
  </pc:docChgLst>
  <pc:docChgLst>
    <pc:chgData name="Joniak, Nicholas" userId="b184252a-bf95-4878-924f-b9fe6bfdae1c" providerId="ADAL" clId="{C837CD2C-A235-41EF-B8FC-22874E66B21E}"/>
    <pc:docChg chg="delSld modSld">
      <pc:chgData name="Joniak, Nicholas" userId="b184252a-bf95-4878-924f-b9fe6bfdae1c" providerId="ADAL" clId="{C837CD2C-A235-41EF-B8FC-22874E66B21E}" dt="2024-10-22T13:40:54.413" v="546" actId="20577"/>
      <pc:docMkLst>
        <pc:docMk/>
      </pc:docMkLst>
      <pc:sldChg chg="modSp mod">
        <pc:chgData name="Joniak, Nicholas" userId="b184252a-bf95-4878-924f-b9fe6bfdae1c" providerId="ADAL" clId="{C837CD2C-A235-41EF-B8FC-22874E66B21E}" dt="2024-10-22T13:35:00.054" v="3" actId="20577"/>
        <pc:sldMkLst>
          <pc:docMk/>
          <pc:sldMk cId="0" sldId="263"/>
        </pc:sldMkLst>
        <pc:spChg chg="mod">
          <ac:chgData name="Joniak, Nicholas" userId="b184252a-bf95-4878-924f-b9fe6bfdae1c" providerId="ADAL" clId="{C837CD2C-A235-41EF-B8FC-22874E66B21E}" dt="2024-10-22T13:35:00.054" v="3" actId="20577"/>
          <ac:spMkLst>
            <pc:docMk/>
            <pc:sldMk cId="0" sldId="263"/>
            <ac:spMk id="6146" creationId="{00000000-0000-0000-0000-000000000000}"/>
          </ac:spMkLst>
        </pc:spChg>
      </pc:sldChg>
      <pc:sldChg chg="modSp mod">
        <pc:chgData name="Joniak, Nicholas" userId="b184252a-bf95-4878-924f-b9fe6bfdae1c" providerId="ADAL" clId="{C837CD2C-A235-41EF-B8FC-22874E66B21E}" dt="2024-10-22T13:39:03.642" v="514" actId="20577"/>
        <pc:sldMkLst>
          <pc:docMk/>
          <pc:sldMk cId="487267705" sldId="2350"/>
        </pc:sldMkLst>
        <pc:spChg chg="mod">
          <ac:chgData name="Joniak, Nicholas" userId="b184252a-bf95-4878-924f-b9fe6bfdae1c" providerId="ADAL" clId="{C837CD2C-A235-41EF-B8FC-22874E66B21E}" dt="2024-10-22T13:39:03.642" v="514" actId="20577"/>
          <ac:spMkLst>
            <pc:docMk/>
            <pc:sldMk cId="487267705" sldId="2350"/>
            <ac:spMk id="5" creationId="{2AEB09BA-12C9-46E1-CCE5-4C45A0964788}"/>
          </ac:spMkLst>
        </pc:spChg>
      </pc:sldChg>
      <pc:sldChg chg="modSp del mod">
        <pc:chgData name="Joniak, Nicholas" userId="b184252a-bf95-4878-924f-b9fe6bfdae1c" providerId="ADAL" clId="{C837CD2C-A235-41EF-B8FC-22874E66B21E}" dt="2024-10-22T13:37:20.483" v="195" actId="47"/>
        <pc:sldMkLst>
          <pc:docMk/>
          <pc:sldMk cId="200335224" sldId="2351"/>
        </pc:sldMkLst>
        <pc:spChg chg="mod">
          <ac:chgData name="Joniak, Nicholas" userId="b184252a-bf95-4878-924f-b9fe6bfdae1c" providerId="ADAL" clId="{C837CD2C-A235-41EF-B8FC-22874E66B21E}" dt="2024-10-22T13:37:10.139" v="192" actId="6549"/>
          <ac:spMkLst>
            <pc:docMk/>
            <pc:sldMk cId="200335224" sldId="2351"/>
            <ac:spMk id="5" creationId="{2AEB09BA-12C9-46E1-CCE5-4C45A0964788}"/>
          </ac:spMkLst>
        </pc:spChg>
      </pc:sldChg>
      <pc:sldChg chg="modSp mod">
        <pc:chgData name="Joniak, Nicholas" userId="b184252a-bf95-4878-924f-b9fe6bfdae1c" providerId="ADAL" clId="{C837CD2C-A235-41EF-B8FC-22874E66B21E}" dt="2024-10-22T13:40:41.486" v="540" actId="20577"/>
        <pc:sldMkLst>
          <pc:docMk/>
          <pc:sldMk cId="2214056739" sldId="2446"/>
        </pc:sldMkLst>
        <pc:spChg chg="mod">
          <ac:chgData name="Joniak, Nicholas" userId="b184252a-bf95-4878-924f-b9fe6bfdae1c" providerId="ADAL" clId="{C837CD2C-A235-41EF-B8FC-22874E66B21E}" dt="2024-10-22T13:40:41.486" v="540" actId="20577"/>
          <ac:spMkLst>
            <pc:docMk/>
            <pc:sldMk cId="2214056739" sldId="2446"/>
            <ac:spMk id="2" creationId="{0A66329C-A596-9D80-923D-C25D434504EF}"/>
          </ac:spMkLst>
        </pc:spChg>
      </pc:sldChg>
      <pc:sldChg chg="modSp mod">
        <pc:chgData name="Joniak, Nicholas" userId="b184252a-bf95-4878-924f-b9fe6bfdae1c" providerId="ADAL" clId="{C837CD2C-A235-41EF-B8FC-22874E66B21E}" dt="2024-10-22T13:40:50.181" v="543" actId="20577"/>
        <pc:sldMkLst>
          <pc:docMk/>
          <pc:sldMk cId="1540473749" sldId="2461"/>
        </pc:sldMkLst>
        <pc:spChg chg="mod">
          <ac:chgData name="Joniak, Nicholas" userId="b184252a-bf95-4878-924f-b9fe6bfdae1c" providerId="ADAL" clId="{C837CD2C-A235-41EF-B8FC-22874E66B21E}" dt="2024-10-22T13:40:50.181" v="543" actId="20577"/>
          <ac:spMkLst>
            <pc:docMk/>
            <pc:sldMk cId="1540473749" sldId="2461"/>
            <ac:spMk id="2" creationId="{89CA66B9-C8A9-4E8A-577F-D28537259D09}"/>
          </ac:spMkLst>
        </pc:spChg>
      </pc:sldChg>
      <pc:sldChg chg="modSp mod">
        <pc:chgData name="Joniak, Nicholas" userId="b184252a-bf95-4878-924f-b9fe6bfdae1c" providerId="ADAL" clId="{C837CD2C-A235-41EF-B8FC-22874E66B21E}" dt="2024-10-22T13:40:54.413" v="546" actId="20577"/>
        <pc:sldMkLst>
          <pc:docMk/>
          <pc:sldMk cId="2721117068" sldId="2463"/>
        </pc:sldMkLst>
        <pc:spChg chg="mod">
          <ac:chgData name="Joniak, Nicholas" userId="b184252a-bf95-4878-924f-b9fe6bfdae1c" providerId="ADAL" clId="{C837CD2C-A235-41EF-B8FC-22874E66B21E}" dt="2024-10-22T13:40:54.413" v="546" actId="20577"/>
          <ac:spMkLst>
            <pc:docMk/>
            <pc:sldMk cId="2721117068" sldId="2463"/>
            <ac:spMk id="2" creationId="{1A3F94A0-687B-1191-BDCE-72E3BCC7A644}"/>
          </ac:spMkLst>
        </pc:spChg>
      </pc:sldChg>
    </pc:docChg>
  </pc:docChgLst>
  <pc:docChgLst>
    <pc:chgData name="Joniak, Nicholas" userId="b184252a-bf95-4878-924f-b9fe6bfdae1c" providerId="ADAL" clId="{CBDDBA76-2F9B-4CFF-97FD-C4A41A563E9A}"/>
    <pc:docChg chg="undo custSel addSld delSld modSld">
      <pc:chgData name="Joniak, Nicholas" userId="b184252a-bf95-4878-924f-b9fe6bfdae1c" providerId="ADAL" clId="{CBDDBA76-2F9B-4CFF-97FD-C4A41A563E9A}" dt="2024-09-24T14:32:05.426" v="1523" actId="33524"/>
      <pc:docMkLst>
        <pc:docMk/>
      </pc:docMkLst>
      <pc:sldChg chg="addSp delSp modSp mod">
        <pc:chgData name="Joniak, Nicholas" userId="b184252a-bf95-4878-924f-b9fe6bfdae1c" providerId="ADAL" clId="{CBDDBA76-2F9B-4CFF-97FD-C4A41A563E9A}" dt="2024-09-24T14:21:26.645" v="1153" actId="20577"/>
        <pc:sldMkLst>
          <pc:docMk/>
          <pc:sldMk cId="2353590668" sldId="2348"/>
        </pc:sldMkLst>
        <pc:spChg chg="mod">
          <ac:chgData name="Joniak, Nicholas" userId="b184252a-bf95-4878-924f-b9fe6bfdae1c" providerId="ADAL" clId="{CBDDBA76-2F9B-4CFF-97FD-C4A41A563E9A}" dt="2024-09-24T14:13:47.702" v="32" actId="20577"/>
          <ac:spMkLst>
            <pc:docMk/>
            <pc:sldMk cId="2353590668" sldId="2348"/>
            <ac:spMk id="2" creationId="{C6AC81E5-2602-060C-A93B-3E2D9AAACC69}"/>
          </ac:spMkLst>
        </pc:spChg>
        <pc:spChg chg="mod">
          <ac:chgData name="Joniak, Nicholas" userId="b184252a-bf95-4878-924f-b9fe6bfdae1c" providerId="ADAL" clId="{CBDDBA76-2F9B-4CFF-97FD-C4A41A563E9A}" dt="2024-09-24T14:21:26.645" v="1153" actId="20577"/>
          <ac:spMkLst>
            <pc:docMk/>
            <pc:sldMk cId="2353590668" sldId="2348"/>
            <ac:spMk id="5" creationId="{B7EAAB24-B05D-797A-EBAC-D9D84DBA80A8}"/>
          </ac:spMkLst>
        </pc:spChg>
        <pc:spChg chg="add del mod">
          <ac:chgData name="Joniak, Nicholas" userId="b184252a-bf95-4878-924f-b9fe6bfdae1c" providerId="ADAL" clId="{CBDDBA76-2F9B-4CFF-97FD-C4A41A563E9A}" dt="2024-09-24T14:13:10.857" v="7" actId="478"/>
          <ac:spMkLst>
            <pc:docMk/>
            <pc:sldMk cId="2353590668" sldId="2348"/>
            <ac:spMk id="8" creationId="{9A10BD78-195F-3DA7-EEB1-FFA337EDE14A}"/>
          </ac:spMkLst>
        </pc:spChg>
        <pc:spChg chg="del">
          <ac:chgData name="Joniak, Nicholas" userId="b184252a-bf95-4878-924f-b9fe6bfdae1c" providerId="ADAL" clId="{CBDDBA76-2F9B-4CFF-97FD-C4A41A563E9A}" dt="2024-09-24T14:13:10.857" v="7" actId="478"/>
          <ac:spMkLst>
            <pc:docMk/>
            <pc:sldMk cId="2353590668" sldId="2348"/>
            <ac:spMk id="21" creationId="{A037C137-DD55-5D43-DBF8-B59104762381}"/>
          </ac:spMkLst>
        </pc:spChg>
        <pc:spChg chg="del">
          <ac:chgData name="Joniak, Nicholas" userId="b184252a-bf95-4878-924f-b9fe6bfdae1c" providerId="ADAL" clId="{CBDDBA76-2F9B-4CFF-97FD-C4A41A563E9A}" dt="2024-09-24T14:13:10.857" v="7" actId="478"/>
          <ac:spMkLst>
            <pc:docMk/>
            <pc:sldMk cId="2353590668" sldId="2348"/>
            <ac:spMk id="22" creationId="{44189197-A762-D55F-104F-099A7CE460DF}"/>
          </ac:spMkLst>
        </pc:spChg>
        <pc:spChg chg="del">
          <ac:chgData name="Joniak, Nicholas" userId="b184252a-bf95-4878-924f-b9fe6bfdae1c" providerId="ADAL" clId="{CBDDBA76-2F9B-4CFF-97FD-C4A41A563E9A}" dt="2024-09-24T14:13:10.857" v="7" actId="478"/>
          <ac:spMkLst>
            <pc:docMk/>
            <pc:sldMk cId="2353590668" sldId="2348"/>
            <ac:spMk id="23" creationId="{F8F90D37-299A-2647-6561-6F971748D597}"/>
          </ac:spMkLst>
        </pc:spChg>
        <pc:spChg chg="del">
          <ac:chgData name="Joniak, Nicholas" userId="b184252a-bf95-4878-924f-b9fe6bfdae1c" providerId="ADAL" clId="{CBDDBA76-2F9B-4CFF-97FD-C4A41A563E9A}" dt="2024-09-24T14:13:10.857" v="7" actId="478"/>
          <ac:spMkLst>
            <pc:docMk/>
            <pc:sldMk cId="2353590668" sldId="2348"/>
            <ac:spMk id="32" creationId="{77A9B97E-E33F-028B-06B3-7796BBE83051}"/>
          </ac:spMkLst>
        </pc:spChg>
        <pc:picChg chg="del">
          <ac:chgData name="Joniak, Nicholas" userId="b184252a-bf95-4878-924f-b9fe6bfdae1c" providerId="ADAL" clId="{CBDDBA76-2F9B-4CFF-97FD-C4A41A563E9A}" dt="2024-09-24T14:13:07.075" v="6" actId="478"/>
          <ac:picMkLst>
            <pc:docMk/>
            <pc:sldMk cId="2353590668" sldId="2348"/>
            <ac:picMk id="9" creationId="{FFE9AF20-FFCB-542C-AC71-222684131EAF}"/>
          </ac:picMkLst>
        </pc:picChg>
        <pc:picChg chg="del">
          <ac:chgData name="Joniak, Nicholas" userId="b184252a-bf95-4878-924f-b9fe6bfdae1c" providerId="ADAL" clId="{CBDDBA76-2F9B-4CFF-97FD-C4A41A563E9A}" dt="2024-09-24T14:13:10.857" v="7" actId="478"/>
          <ac:picMkLst>
            <pc:docMk/>
            <pc:sldMk cId="2353590668" sldId="2348"/>
            <ac:picMk id="11" creationId="{05B8B3DA-8F8E-33C3-0D49-C5E9448A6391}"/>
          </ac:picMkLst>
        </pc:picChg>
        <pc:cxnChg chg="del">
          <ac:chgData name="Joniak, Nicholas" userId="b184252a-bf95-4878-924f-b9fe6bfdae1c" providerId="ADAL" clId="{CBDDBA76-2F9B-4CFF-97FD-C4A41A563E9A}" dt="2024-09-24T14:13:10.857" v="7" actId="478"/>
          <ac:cxnSpMkLst>
            <pc:docMk/>
            <pc:sldMk cId="2353590668" sldId="2348"/>
            <ac:cxnSpMk id="15" creationId="{28A62C8E-C64F-7589-85AB-014026DA26A7}"/>
          </ac:cxnSpMkLst>
        </pc:cxnChg>
        <pc:cxnChg chg="del">
          <ac:chgData name="Joniak, Nicholas" userId="b184252a-bf95-4878-924f-b9fe6bfdae1c" providerId="ADAL" clId="{CBDDBA76-2F9B-4CFF-97FD-C4A41A563E9A}" dt="2024-09-24T14:13:10.857" v="7" actId="478"/>
          <ac:cxnSpMkLst>
            <pc:docMk/>
            <pc:sldMk cId="2353590668" sldId="2348"/>
            <ac:cxnSpMk id="16" creationId="{C88337C3-ED58-2A16-FA98-2CD59165E3FC}"/>
          </ac:cxnSpMkLst>
        </pc:cxnChg>
        <pc:cxnChg chg="del">
          <ac:chgData name="Joniak, Nicholas" userId="b184252a-bf95-4878-924f-b9fe6bfdae1c" providerId="ADAL" clId="{CBDDBA76-2F9B-4CFF-97FD-C4A41A563E9A}" dt="2024-09-24T14:13:10.857" v="7" actId="478"/>
          <ac:cxnSpMkLst>
            <pc:docMk/>
            <pc:sldMk cId="2353590668" sldId="2348"/>
            <ac:cxnSpMk id="17" creationId="{04A96E4B-7A9B-2518-3EEE-0228DF533703}"/>
          </ac:cxnSpMkLst>
        </pc:cxnChg>
        <pc:cxnChg chg="del">
          <ac:chgData name="Joniak, Nicholas" userId="b184252a-bf95-4878-924f-b9fe6bfdae1c" providerId="ADAL" clId="{CBDDBA76-2F9B-4CFF-97FD-C4A41A563E9A}" dt="2024-09-24T14:13:10.857" v="7" actId="478"/>
          <ac:cxnSpMkLst>
            <pc:docMk/>
            <pc:sldMk cId="2353590668" sldId="2348"/>
            <ac:cxnSpMk id="18" creationId="{7FD88DF8-36F1-E61F-4A2A-27690C0DD187}"/>
          </ac:cxnSpMkLst>
        </pc:cxnChg>
        <pc:cxnChg chg="del">
          <ac:chgData name="Joniak, Nicholas" userId="b184252a-bf95-4878-924f-b9fe6bfdae1c" providerId="ADAL" clId="{CBDDBA76-2F9B-4CFF-97FD-C4A41A563E9A}" dt="2024-09-24T14:13:10.857" v="7" actId="478"/>
          <ac:cxnSpMkLst>
            <pc:docMk/>
            <pc:sldMk cId="2353590668" sldId="2348"/>
            <ac:cxnSpMk id="19" creationId="{32CC0083-C857-0333-BFAB-4D6C7A7D5A0C}"/>
          </ac:cxnSpMkLst>
        </pc:cxnChg>
        <pc:cxnChg chg="del">
          <ac:chgData name="Joniak, Nicholas" userId="b184252a-bf95-4878-924f-b9fe6bfdae1c" providerId="ADAL" clId="{CBDDBA76-2F9B-4CFF-97FD-C4A41A563E9A}" dt="2024-09-24T14:13:10.857" v="7" actId="478"/>
          <ac:cxnSpMkLst>
            <pc:docMk/>
            <pc:sldMk cId="2353590668" sldId="2348"/>
            <ac:cxnSpMk id="24" creationId="{FBFA9036-0937-3E14-F1BA-9201E4170FBE}"/>
          </ac:cxnSpMkLst>
        </pc:cxnChg>
        <pc:cxnChg chg="del mod">
          <ac:chgData name="Joniak, Nicholas" userId="b184252a-bf95-4878-924f-b9fe6bfdae1c" providerId="ADAL" clId="{CBDDBA76-2F9B-4CFF-97FD-C4A41A563E9A}" dt="2024-09-24T14:13:10.857" v="7" actId="478"/>
          <ac:cxnSpMkLst>
            <pc:docMk/>
            <pc:sldMk cId="2353590668" sldId="2348"/>
            <ac:cxnSpMk id="29" creationId="{8298C044-61BD-10B1-1726-83B3EC8C47CD}"/>
          </ac:cxnSpMkLst>
        </pc:cxnChg>
      </pc:sldChg>
      <pc:sldChg chg="modSp add del mod">
        <pc:chgData name="Joniak, Nicholas" userId="b184252a-bf95-4878-924f-b9fe6bfdae1c" providerId="ADAL" clId="{CBDDBA76-2F9B-4CFF-97FD-C4A41A563E9A}" dt="2024-09-24T14:25:40.332" v="1429" actId="47"/>
        <pc:sldMkLst>
          <pc:docMk/>
          <pc:sldMk cId="161708579" sldId="2349"/>
        </pc:sldMkLst>
        <pc:spChg chg="mod">
          <ac:chgData name="Joniak, Nicholas" userId="b184252a-bf95-4878-924f-b9fe6bfdae1c" providerId="ADAL" clId="{CBDDBA76-2F9B-4CFF-97FD-C4A41A563E9A}" dt="2024-09-24T14:25:29.327" v="1428" actId="20577"/>
          <ac:spMkLst>
            <pc:docMk/>
            <pc:sldMk cId="161708579" sldId="2349"/>
            <ac:spMk id="5" creationId="{B7EAAB24-B05D-797A-EBAC-D9D84DBA80A8}"/>
          </ac:spMkLst>
        </pc:spChg>
      </pc:sldChg>
      <pc:sldChg chg="new del">
        <pc:chgData name="Joniak, Nicholas" userId="b184252a-bf95-4878-924f-b9fe6bfdae1c" providerId="ADAL" clId="{CBDDBA76-2F9B-4CFF-97FD-C4A41A563E9A}" dt="2024-09-24T14:29:41.695" v="1431" actId="47"/>
        <pc:sldMkLst>
          <pc:docMk/>
          <pc:sldMk cId="1139656899" sldId="2349"/>
        </pc:sldMkLst>
      </pc:sldChg>
      <pc:sldChg chg="new del">
        <pc:chgData name="Joniak, Nicholas" userId="b184252a-bf95-4878-924f-b9fe6bfdae1c" providerId="ADAL" clId="{CBDDBA76-2F9B-4CFF-97FD-C4A41A563E9A}" dt="2024-09-24T14:22:12.708" v="1155" actId="47"/>
        <pc:sldMkLst>
          <pc:docMk/>
          <pc:sldMk cId="2057504117" sldId="2349"/>
        </pc:sldMkLst>
      </pc:sldChg>
      <pc:sldChg chg="modSp add mod">
        <pc:chgData name="Joniak, Nicholas" userId="b184252a-bf95-4878-924f-b9fe6bfdae1c" providerId="ADAL" clId="{CBDDBA76-2F9B-4CFF-97FD-C4A41A563E9A}" dt="2024-09-24T14:32:05.426" v="1523" actId="33524"/>
        <pc:sldMkLst>
          <pc:docMk/>
          <pc:sldMk cId="3248324297" sldId="2349"/>
        </pc:sldMkLst>
        <pc:spChg chg="mod">
          <ac:chgData name="Joniak, Nicholas" userId="b184252a-bf95-4878-924f-b9fe6bfdae1c" providerId="ADAL" clId="{CBDDBA76-2F9B-4CFF-97FD-C4A41A563E9A}" dt="2024-09-24T14:29:58.872" v="1467" actId="20577"/>
          <ac:spMkLst>
            <pc:docMk/>
            <pc:sldMk cId="3248324297" sldId="2349"/>
            <ac:spMk id="2" creationId="{C6AC81E5-2602-060C-A93B-3E2D9AAACC69}"/>
          </ac:spMkLst>
        </pc:spChg>
        <pc:spChg chg="mod">
          <ac:chgData name="Joniak, Nicholas" userId="b184252a-bf95-4878-924f-b9fe6bfdae1c" providerId="ADAL" clId="{CBDDBA76-2F9B-4CFF-97FD-C4A41A563E9A}" dt="2024-09-24T14:32:05.426" v="1523" actId="33524"/>
          <ac:spMkLst>
            <pc:docMk/>
            <pc:sldMk cId="3248324297" sldId="2349"/>
            <ac:spMk id="5" creationId="{B7EAAB24-B05D-797A-EBAC-D9D84DBA80A8}"/>
          </ac:spMkLst>
        </pc:spChg>
      </pc:sldChg>
    </pc:docChg>
  </pc:docChgLst>
  <pc:docChgLst>
    <pc:chgData name="Joniak, Nicholas" userId="b184252a-bf95-4878-924f-b9fe6bfdae1c" providerId="ADAL" clId="{C401B3F5-7731-4533-8039-929901C40D82}"/>
    <pc:docChg chg="undo custSel addSld delSld modSld">
      <pc:chgData name="Joniak, Nicholas" userId="b184252a-bf95-4878-924f-b9fe6bfdae1c" providerId="ADAL" clId="{C401B3F5-7731-4533-8039-929901C40D82}" dt="2024-11-12T15:36:18.568" v="673" actId="14100"/>
      <pc:docMkLst>
        <pc:docMk/>
      </pc:docMkLst>
      <pc:sldChg chg="del">
        <pc:chgData name="Joniak, Nicholas" userId="b184252a-bf95-4878-924f-b9fe6bfdae1c" providerId="ADAL" clId="{C401B3F5-7731-4533-8039-929901C40D82}" dt="2024-11-12T14:36:16.914" v="11" actId="47"/>
        <pc:sldMkLst>
          <pc:docMk/>
          <pc:sldMk cId="487267705" sldId="2350"/>
        </pc:sldMkLst>
      </pc:sldChg>
      <pc:sldChg chg="addSp delSp modSp mod">
        <pc:chgData name="Joniak, Nicholas" userId="b184252a-bf95-4878-924f-b9fe6bfdae1c" providerId="ADAL" clId="{C401B3F5-7731-4533-8039-929901C40D82}" dt="2024-11-12T14:43:26.047" v="540" actId="14100"/>
        <pc:sldMkLst>
          <pc:docMk/>
          <pc:sldMk cId="708410063" sldId="2351"/>
        </pc:sldMkLst>
        <pc:spChg chg="mod">
          <ac:chgData name="Joniak, Nicholas" userId="b184252a-bf95-4878-924f-b9fe6bfdae1c" providerId="ADAL" clId="{C401B3F5-7731-4533-8039-929901C40D82}" dt="2024-11-12T14:39:50.842" v="487" actId="403"/>
          <ac:spMkLst>
            <pc:docMk/>
            <pc:sldMk cId="708410063" sldId="2351"/>
            <ac:spMk id="5" creationId="{15625489-411F-26F0-5FCC-50525383CF90}"/>
          </ac:spMkLst>
        </pc:spChg>
        <pc:spChg chg="add del mod">
          <ac:chgData name="Joniak, Nicholas" userId="b184252a-bf95-4878-924f-b9fe6bfdae1c" providerId="ADAL" clId="{C401B3F5-7731-4533-8039-929901C40D82}" dt="2024-11-12T14:42:50.649" v="509" actId="22"/>
          <ac:spMkLst>
            <pc:docMk/>
            <pc:sldMk cId="708410063" sldId="2351"/>
            <ac:spMk id="8" creationId="{4237741E-D432-3E8C-1A64-6496C4EE686A}"/>
          </ac:spMkLst>
        </pc:spChg>
        <pc:spChg chg="mod">
          <ac:chgData name="Joniak, Nicholas" userId="b184252a-bf95-4878-924f-b9fe6bfdae1c" providerId="ADAL" clId="{C401B3F5-7731-4533-8039-929901C40D82}" dt="2024-11-12T14:43:23.542" v="539" actId="1076"/>
          <ac:spMkLst>
            <pc:docMk/>
            <pc:sldMk cId="708410063" sldId="2351"/>
            <ac:spMk id="15" creationId="{CCC45940-8222-47C7-A671-4F721E396086}"/>
          </ac:spMkLst>
        </pc:spChg>
        <pc:spChg chg="mod">
          <ac:chgData name="Joniak, Nicholas" userId="b184252a-bf95-4878-924f-b9fe6bfdae1c" providerId="ADAL" clId="{C401B3F5-7731-4533-8039-929901C40D82}" dt="2024-11-12T14:43:04.064" v="522" actId="14100"/>
          <ac:spMkLst>
            <pc:docMk/>
            <pc:sldMk cId="708410063" sldId="2351"/>
            <ac:spMk id="21" creationId="{C50FE489-68A4-A17B-4E06-9BFAD3F0D3F8}"/>
          </ac:spMkLst>
        </pc:spChg>
        <pc:picChg chg="add mod ord">
          <ac:chgData name="Joniak, Nicholas" userId="b184252a-bf95-4878-924f-b9fe6bfdae1c" providerId="ADAL" clId="{C401B3F5-7731-4533-8039-929901C40D82}" dt="2024-11-12T14:42:53.525" v="510" actId="167"/>
          <ac:picMkLst>
            <pc:docMk/>
            <pc:sldMk cId="708410063" sldId="2351"/>
            <ac:picMk id="10" creationId="{7D1E24AD-6BC8-A7FC-D140-55750D2F8D5A}"/>
          </ac:picMkLst>
        </pc:picChg>
        <pc:picChg chg="del mod">
          <ac:chgData name="Joniak, Nicholas" userId="b184252a-bf95-4878-924f-b9fe6bfdae1c" providerId="ADAL" clId="{C401B3F5-7731-4533-8039-929901C40D82}" dt="2024-11-12T14:42:49.652" v="508" actId="478"/>
          <ac:picMkLst>
            <pc:docMk/>
            <pc:sldMk cId="708410063" sldId="2351"/>
            <ac:picMk id="14" creationId="{BA48FE4B-425C-92E1-EE15-6EE1979CC569}"/>
          </ac:picMkLst>
        </pc:picChg>
        <pc:cxnChg chg="mod">
          <ac:chgData name="Joniak, Nicholas" userId="b184252a-bf95-4878-924f-b9fe6bfdae1c" providerId="ADAL" clId="{C401B3F5-7731-4533-8039-929901C40D82}" dt="2024-11-12T14:43:26.047" v="540" actId="14100"/>
          <ac:cxnSpMkLst>
            <pc:docMk/>
            <pc:sldMk cId="708410063" sldId="2351"/>
            <ac:cxnSpMk id="17" creationId="{FED98C02-213B-9517-270B-96392663431C}"/>
          </ac:cxnSpMkLst>
        </pc:cxnChg>
        <pc:cxnChg chg="del mod">
          <ac:chgData name="Joniak, Nicholas" userId="b184252a-bf95-4878-924f-b9fe6bfdae1c" providerId="ADAL" clId="{C401B3F5-7731-4533-8039-929901C40D82}" dt="2024-11-12T14:43:16.552" v="537" actId="478"/>
          <ac:cxnSpMkLst>
            <pc:docMk/>
            <pc:sldMk cId="708410063" sldId="2351"/>
            <ac:cxnSpMk id="18" creationId="{68F245B1-9F9A-ABC9-12FF-9AADC2A56ADF}"/>
          </ac:cxnSpMkLst>
        </pc:cxnChg>
        <pc:cxnChg chg="del mod">
          <ac:chgData name="Joniak, Nicholas" userId="b184252a-bf95-4878-924f-b9fe6bfdae1c" providerId="ADAL" clId="{C401B3F5-7731-4533-8039-929901C40D82}" dt="2024-11-12T14:43:09.112" v="524" actId="478"/>
          <ac:cxnSpMkLst>
            <pc:docMk/>
            <pc:sldMk cId="708410063" sldId="2351"/>
            <ac:cxnSpMk id="24" creationId="{9761F455-F19F-112D-77B8-00423FF848D4}"/>
          </ac:cxnSpMkLst>
        </pc:cxnChg>
        <pc:cxnChg chg="mod">
          <ac:chgData name="Joniak, Nicholas" userId="b184252a-bf95-4878-924f-b9fe6bfdae1c" providerId="ADAL" clId="{C401B3F5-7731-4533-8039-929901C40D82}" dt="2024-11-12T14:43:07.723" v="523" actId="14100"/>
          <ac:cxnSpMkLst>
            <pc:docMk/>
            <pc:sldMk cId="708410063" sldId="2351"/>
            <ac:cxnSpMk id="28" creationId="{508A4746-890B-1A37-7D70-8F074FEF7952}"/>
          </ac:cxnSpMkLst>
        </pc:cxnChg>
      </pc:sldChg>
      <pc:sldChg chg="addSp delSp modSp add mod chgLayout">
        <pc:chgData name="Joniak, Nicholas" userId="b184252a-bf95-4878-924f-b9fe6bfdae1c" providerId="ADAL" clId="{C401B3F5-7731-4533-8039-929901C40D82}" dt="2024-11-12T15:36:18.568" v="673" actId="14100"/>
        <pc:sldMkLst>
          <pc:docMk/>
          <pc:sldMk cId="1658195380" sldId="2352"/>
        </pc:sldMkLst>
        <pc:spChg chg="mod ord">
          <ac:chgData name="Joniak, Nicholas" userId="b184252a-bf95-4878-924f-b9fe6bfdae1c" providerId="ADAL" clId="{C401B3F5-7731-4533-8039-929901C40D82}" dt="2024-11-12T15:35:19.566" v="541" actId="700"/>
          <ac:spMkLst>
            <pc:docMk/>
            <pc:sldMk cId="1658195380" sldId="2352"/>
            <ac:spMk id="2" creationId="{DF61BF41-06DA-39B5-282B-EF0716FF612A}"/>
          </ac:spMkLst>
        </pc:spChg>
        <pc:spChg chg="mod ord">
          <ac:chgData name="Joniak, Nicholas" userId="b184252a-bf95-4878-924f-b9fe6bfdae1c" providerId="ADAL" clId="{C401B3F5-7731-4533-8039-929901C40D82}" dt="2024-11-12T15:35:19.566" v="541" actId="700"/>
          <ac:spMkLst>
            <pc:docMk/>
            <pc:sldMk cId="1658195380" sldId="2352"/>
            <ac:spMk id="3" creationId="{D1252092-DE59-0905-BC66-F656B3C07303}"/>
          </ac:spMkLst>
        </pc:spChg>
        <pc:spChg chg="mod ord">
          <ac:chgData name="Joniak, Nicholas" userId="b184252a-bf95-4878-924f-b9fe6bfdae1c" providerId="ADAL" clId="{C401B3F5-7731-4533-8039-929901C40D82}" dt="2024-11-12T15:35:19.566" v="541" actId="700"/>
          <ac:spMkLst>
            <pc:docMk/>
            <pc:sldMk cId="1658195380" sldId="2352"/>
            <ac:spMk id="4" creationId="{12FFF099-6D6D-F2A9-FD42-7BA7F9E8F731}"/>
          </ac:spMkLst>
        </pc:spChg>
        <pc:spChg chg="add del mod ord">
          <ac:chgData name="Joniak, Nicholas" userId="b184252a-bf95-4878-924f-b9fe6bfdae1c" providerId="ADAL" clId="{C401B3F5-7731-4533-8039-929901C40D82}" dt="2024-11-12T15:35:22.302" v="542"/>
          <ac:spMkLst>
            <pc:docMk/>
            <pc:sldMk cId="1658195380" sldId="2352"/>
            <ac:spMk id="5" creationId="{6A1F8E95-D2C4-B1DA-726D-2D28F122CE6B}"/>
          </ac:spMkLst>
        </pc:spChg>
        <pc:spChg chg="del">
          <ac:chgData name="Joniak, Nicholas" userId="b184252a-bf95-4878-924f-b9fe6bfdae1c" providerId="ADAL" clId="{C401B3F5-7731-4533-8039-929901C40D82}" dt="2024-11-12T14:40:00.645" v="497" actId="478"/>
          <ac:spMkLst>
            <pc:docMk/>
            <pc:sldMk cId="1658195380" sldId="2352"/>
            <ac:spMk id="5" creationId="{8C441A2F-ACA7-C118-DB9F-E34F9AA10B4B}"/>
          </ac:spMkLst>
        </pc:spChg>
        <pc:spChg chg="mod ord">
          <ac:chgData name="Joniak, Nicholas" userId="b184252a-bf95-4878-924f-b9fe6bfdae1c" providerId="ADAL" clId="{C401B3F5-7731-4533-8039-929901C40D82}" dt="2024-11-12T15:35:19.566" v="541" actId="700"/>
          <ac:spMkLst>
            <pc:docMk/>
            <pc:sldMk cId="1658195380" sldId="2352"/>
            <ac:spMk id="7" creationId="{7CCCFB7E-D5F6-0267-2917-87BE2D44011A}"/>
          </ac:spMkLst>
        </pc:spChg>
        <pc:spChg chg="add del mod">
          <ac:chgData name="Joniak, Nicholas" userId="b184252a-bf95-4878-924f-b9fe6bfdae1c" providerId="ADAL" clId="{C401B3F5-7731-4533-8039-929901C40D82}" dt="2024-11-12T14:41:59.636" v="501" actId="22"/>
          <ac:spMkLst>
            <pc:docMk/>
            <pc:sldMk cId="1658195380" sldId="2352"/>
            <ac:spMk id="8" creationId="{0C5027F6-FD86-3166-8106-AB40BA1D111F}"/>
          </ac:spMkLst>
        </pc:spChg>
        <pc:spChg chg="add mod">
          <ac:chgData name="Joniak, Nicholas" userId="b184252a-bf95-4878-924f-b9fe6bfdae1c" providerId="ADAL" clId="{C401B3F5-7731-4533-8039-929901C40D82}" dt="2024-11-12T15:36:15.233" v="671" actId="1076"/>
          <ac:spMkLst>
            <pc:docMk/>
            <pc:sldMk cId="1658195380" sldId="2352"/>
            <ac:spMk id="9" creationId="{82CA448C-FBEA-34E5-4723-EF75F269A5B4}"/>
          </ac:spMkLst>
        </pc:spChg>
        <pc:spChg chg="add del mod">
          <ac:chgData name="Joniak, Nicholas" userId="b184252a-bf95-4878-924f-b9fe6bfdae1c" providerId="ADAL" clId="{C401B3F5-7731-4533-8039-929901C40D82}" dt="2024-11-12T14:42:03.033" v="502" actId="478"/>
          <ac:spMkLst>
            <pc:docMk/>
            <pc:sldMk cId="1658195380" sldId="2352"/>
            <ac:spMk id="10" creationId="{0A975BDA-A1A2-E813-B92E-EC41A56FFB20}"/>
          </ac:spMkLst>
        </pc:spChg>
        <pc:spChg chg="del">
          <ac:chgData name="Joniak, Nicholas" userId="b184252a-bf95-4878-924f-b9fe6bfdae1c" providerId="ADAL" clId="{C401B3F5-7731-4533-8039-929901C40D82}" dt="2024-11-12T14:40:09.665" v="500" actId="478"/>
          <ac:spMkLst>
            <pc:docMk/>
            <pc:sldMk cId="1658195380" sldId="2352"/>
            <ac:spMk id="15" creationId="{5743ED03-909B-6A7E-C8BC-E4E323564542}"/>
          </ac:spMkLst>
        </pc:spChg>
        <pc:spChg chg="del">
          <ac:chgData name="Joniak, Nicholas" userId="b184252a-bf95-4878-924f-b9fe6bfdae1c" providerId="ADAL" clId="{C401B3F5-7731-4533-8039-929901C40D82}" dt="2024-11-12T14:40:07.199" v="499" actId="478"/>
          <ac:spMkLst>
            <pc:docMk/>
            <pc:sldMk cId="1658195380" sldId="2352"/>
            <ac:spMk id="21" creationId="{03114E28-988D-605E-C12D-8BB7C751478C}"/>
          </ac:spMkLst>
        </pc:spChg>
        <pc:picChg chg="add mod">
          <ac:chgData name="Joniak, Nicholas" userId="b184252a-bf95-4878-924f-b9fe6bfdae1c" providerId="ADAL" clId="{C401B3F5-7731-4533-8039-929901C40D82}" dt="2024-11-12T15:36:18.568" v="673" actId="14100"/>
          <ac:picMkLst>
            <pc:docMk/>
            <pc:sldMk cId="1658195380" sldId="2352"/>
            <ac:picMk id="6" creationId="{84384DC5-EF6D-6DCC-6C66-B893B4755443}"/>
          </ac:picMkLst>
        </pc:picChg>
        <pc:picChg chg="add del mod ord">
          <ac:chgData name="Joniak, Nicholas" userId="b184252a-bf95-4878-924f-b9fe6bfdae1c" providerId="ADAL" clId="{C401B3F5-7731-4533-8039-929901C40D82}" dt="2024-11-12T15:35:25.639" v="544" actId="478"/>
          <ac:picMkLst>
            <pc:docMk/>
            <pc:sldMk cId="1658195380" sldId="2352"/>
            <ac:picMk id="12" creationId="{615ED383-A439-AC78-F54D-CD6D7ADD58B4}"/>
          </ac:picMkLst>
        </pc:picChg>
        <pc:picChg chg="del">
          <ac:chgData name="Joniak, Nicholas" userId="b184252a-bf95-4878-924f-b9fe6bfdae1c" providerId="ADAL" clId="{C401B3F5-7731-4533-8039-929901C40D82}" dt="2024-11-12T14:40:01.672" v="498" actId="478"/>
          <ac:picMkLst>
            <pc:docMk/>
            <pc:sldMk cId="1658195380" sldId="2352"/>
            <ac:picMk id="14" creationId="{AC25EE70-085C-04F5-A754-4BCA9999FC51}"/>
          </ac:picMkLst>
        </pc:picChg>
        <pc:cxnChg chg="del mod">
          <ac:chgData name="Joniak, Nicholas" userId="b184252a-bf95-4878-924f-b9fe6bfdae1c" providerId="ADAL" clId="{C401B3F5-7731-4533-8039-929901C40D82}" dt="2024-11-12T14:40:09.665" v="500" actId="478"/>
          <ac:cxnSpMkLst>
            <pc:docMk/>
            <pc:sldMk cId="1658195380" sldId="2352"/>
            <ac:cxnSpMk id="17" creationId="{641975D2-2E00-5935-A66A-45EB4F64A41D}"/>
          </ac:cxnSpMkLst>
        </pc:cxnChg>
        <pc:cxnChg chg="del mod">
          <ac:chgData name="Joniak, Nicholas" userId="b184252a-bf95-4878-924f-b9fe6bfdae1c" providerId="ADAL" clId="{C401B3F5-7731-4533-8039-929901C40D82}" dt="2024-11-12T14:40:09.665" v="500" actId="478"/>
          <ac:cxnSpMkLst>
            <pc:docMk/>
            <pc:sldMk cId="1658195380" sldId="2352"/>
            <ac:cxnSpMk id="18" creationId="{6DADA1FC-B534-C5F9-6B5D-D3F46B083C74}"/>
          </ac:cxnSpMkLst>
        </pc:cxnChg>
        <pc:cxnChg chg="del mod">
          <ac:chgData name="Joniak, Nicholas" userId="b184252a-bf95-4878-924f-b9fe6bfdae1c" providerId="ADAL" clId="{C401B3F5-7731-4533-8039-929901C40D82}" dt="2024-11-12T14:40:07.199" v="499" actId="478"/>
          <ac:cxnSpMkLst>
            <pc:docMk/>
            <pc:sldMk cId="1658195380" sldId="2352"/>
            <ac:cxnSpMk id="24" creationId="{A720F6AE-AB87-68CA-3009-32A56A578D4B}"/>
          </ac:cxnSpMkLst>
        </pc:cxnChg>
        <pc:cxnChg chg="del mod">
          <ac:chgData name="Joniak, Nicholas" userId="b184252a-bf95-4878-924f-b9fe6bfdae1c" providerId="ADAL" clId="{C401B3F5-7731-4533-8039-929901C40D82}" dt="2024-11-12T14:40:07.199" v="499" actId="478"/>
          <ac:cxnSpMkLst>
            <pc:docMk/>
            <pc:sldMk cId="1658195380" sldId="2352"/>
            <ac:cxnSpMk id="28" creationId="{591706F8-775B-E5C2-47FE-D88606764179}"/>
          </ac:cxnSpMkLst>
        </pc:cxnChg>
      </pc:sldChg>
      <pc:sldChg chg="del">
        <pc:chgData name="Joniak, Nicholas" userId="b184252a-bf95-4878-924f-b9fe6bfdae1c" providerId="ADAL" clId="{C401B3F5-7731-4533-8039-929901C40D82}" dt="2024-11-12T14:36:16.265" v="10" actId="47"/>
        <pc:sldMkLst>
          <pc:docMk/>
          <pc:sldMk cId="4028584010" sldId="2352"/>
        </pc:sldMkLst>
      </pc:sldChg>
      <pc:sldChg chg="del">
        <pc:chgData name="Joniak, Nicholas" userId="b184252a-bf95-4878-924f-b9fe6bfdae1c" providerId="ADAL" clId="{C401B3F5-7731-4533-8039-929901C40D82}" dt="2024-11-12T14:36:15.682" v="9" actId="47"/>
        <pc:sldMkLst>
          <pc:docMk/>
          <pc:sldMk cId="2173000513" sldId="2353"/>
        </pc:sldMkLst>
      </pc:sldChg>
    </pc:docChg>
  </pc:docChgLst>
  <pc:docChgLst>
    <pc:chgData name="Joniak, Nicholas" userId="b184252a-bf95-4878-924f-b9fe6bfdae1c" providerId="ADAL" clId="{E6F636EA-6C5C-46FF-B4AC-4DE1093E2AC7}"/>
    <pc:docChg chg="undo custSel addSld delSld modSld">
      <pc:chgData name="Joniak, Nicholas" userId="b184252a-bf95-4878-924f-b9fe6bfdae1c" providerId="ADAL" clId="{E6F636EA-6C5C-46FF-B4AC-4DE1093E2AC7}" dt="2024-10-15T13:31:28.700" v="1598" actId="6549"/>
      <pc:docMkLst>
        <pc:docMk/>
      </pc:docMkLst>
      <pc:sldChg chg="modSp mod">
        <pc:chgData name="Joniak, Nicholas" userId="b184252a-bf95-4878-924f-b9fe6bfdae1c" providerId="ADAL" clId="{E6F636EA-6C5C-46FF-B4AC-4DE1093E2AC7}" dt="2024-10-15T13:12:55.721" v="3" actId="20577"/>
        <pc:sldMkLst>
          <pc:docMk/>
          <pc:sldMk cId="0" sldId="263"/>
        </pc:sldMkLst>
        <pc:spChg chg="mod">
          <ac:chgData name="Joniak, Nicholas" userId="b184252a-bf95-4878-924f-b9fe6bfdae1c" providerId="ADAL" clId="{E6F636EA-6C5C-46FF-B4AC-4DE1093E2AC7}" dt="2024-10-15T13:12:55.721" v="3" actId="20577"/>
          <ac:spMkLst>
            <pc:docMk/>
            <pc:sldMk cId="0" sldId="263"/>
            <ac:spMk id="6146" creationId="{00000000-0000-0000-0000-000000000000}"/>
          </ac:spMkLst>
        </pc:spChg>
      </pc:sldChg>
      <pc:sldChg chg="modSp mod">
        <pc:chgData name="Joniak, Nicholas" userId="b184252a-bf95-4878-924f-b9fe6bfdae1c" providerId="ADAL" clId="{E6F636EA-6C5C-46FF-B4AC-4DE1093E2AC7}" dt="2024-10-15T13:20:48.683" v="937" actId="20577"/>
        <pc:sldMkLst>
          <pc:docMk/>
          <pc:sldMk cId="487267705" sldId="2350"/>
        </pc:sldMkLst>
        <pc:spChg chg="mod">
          <ac:chgData name="Joniak, Nicholas" userId="b184252a-bf95-4878-924f-b9fe6bfdae1c" providerId="ADAL" clId="{E6F636EA-6C5C-46FF-B4AC-4DE1093E2AC7}" dt="2024-10-15T13:20:48.683" v="937" actId="20577"/>
          <ac:spMkLst>
            <pc:docMk/>
            <pc:sldMk cId="487267705" sldId="2350"/>
            <ac:spMk id="5" creationId="{2AEB09BA-12C9-46E1-CCE5-4C45A0964788}"/>
          </ac:spMkLst>
        </pc:spChg>
      </pc:sldChg>
      <pc:sldChg chg="modSp mod">
        <pc:chgData name="Joniak, Nicholas" userId="b184252a-bf95-4878-924f-b9fe6bfdae1c" providerId="ADAL" clId="{E6F636EA-6C5C-46FF-B4AC-4DE1093E2AC7}" dt="2024-10-15T13:31:28.700" v="1598" actId="6549"/>
        <pc:sldMkLst>
          <pc:docMk/>
          <pc:sldMk cId="200335224" sldId="2351"/>
        </pc:sldMkLst>
        <pc:spChg chg="mod">
          <ac:chgData name="Joniak, Nicholas" userId="b184252a-bf95-4878-924f-b9fe6bfdae1c" providerId="ADAL" clId="{E6F636EA-6C5C-46FF-B4AC-4DE1093E2AC7}" dt="2024-10-15T13:31:28.700" v="1598" actId="6549"/>
          <ac:spMkLst>
            <pc:docMk/>
            <pc:sldMk cId="200335224" sldId="2351"/>
            <ac:spMk id="5" creationId="{2AEB09BA-12C9-46E1-CCE5-4C45A0964788}"/>
          </ac:spMkLst>
        </pc:spChg>
      </pc:sldChg>
      <pc:sldChg chg="modSp add del mod">
        <pc:chgData name="Joniak, Nicholas" userId="b184252a-bf95-4878-924f-b9fe6bfdae1c" providerId="ADAL" clId="{E6F636EA-6C5C-46FF-B4AC-4DE1093E2AC7}" dt="2024-10-15T13:25:00.812" v="954" actId="2696"/>
        <pc:sldMkLst>
          <pc:docMk/>
          <pc:sldMk cId="571070245" sldId="2352"/>
        </pc:sldMkLst>
        <pc:spChg chg="mod">
          <ac:chgData name="Joniak, Nicholas" userId="b184252a-bf95-4878-924f-b9fe6bfdae1c" providerId="ADAL" clId="{E6F636EA-6C5C-46FF-B4AC-4DE1093E2AC7}" dt="2024-10-15T13:21:01.482" v="946" actId="20577"/>
          <ac:spMkLst>
            <pc:docMk/>
            <pc:sldMk cId="571070245" sldId="2352"/>
            <ac:spMk id="2" creationId="{15933D5A-F74C-57EE-B1DA-19C4A929418D}"/>
          </ac:spMkLst>
        </pc:spChg>
        <pc:spChg chg="mod">
          <ac:chgData name="Joniak, Nicholas" userId="b184252a-bf95-4878-924f-b9fe6bfdae1c" providerId="ADAL" clId="{E6F636EA-6C5C-46FF-B4AC-4DE1093E2AC7}" dt="2024-10-15T13:21:13.342" v="953" actId="6549"/>
          <ac:spMkLst>
            <pc:docMk/>
            <pc:sldMk cId="571070245" sldId="2352"/>
            <ac:spMk id="5" creationId="{AA960000-806F-0F5C-BBC1-65F7E1A22BB1}"/>
          </ac:spMkLst>
        </pc:spChg>
      </pc:sldChg>
    </pc:docChg>
  </pc:docChgLst>
  <pc:docChgLst>
    <pc:chgData name="Joniak, Nicholas" userId="b184252a-bf95-4878-924f-b9fe6bfdae1c" providerId="ADAL" clId="{24DA6917-8813-42E2-9182-93CC2A0D4D13}"/>
    <pc:docChg chg="undo custSel addSld delSld modSld sldOrd">
      <pc:chgData name="Joniak, Nicholas" userId="b184252a-bf95-4878-924f-b9fe6bfdae1c" providerId="ADAL" clId="{24DA6917-8813-42E2-9182-93CC2A0D4D13}" dt="2024-05-21T13:55:45.819" v="2755" actId="20577"/>
      <pc:docMkLst>
        <pc:docMk/>
      </pc:docMkLst>
      <pc:sldChg chg="del">
        <pc:chgData name="Joniak, Nicholas" userId="b184252a-bf95-4878-924f-b9fe6bfdae1c" providerId="ADAL" clId="{24DA6917-8813-42E2-9182-93CC2A0D4D13}" dt="2024-05-21T13:50:10.865" v="2014" actId="47"/>
        <pc:sldMkLst>
          <pc:docMk/>
          <pc:sldMk cId="1357707328" sldId="2327"/>
        </pc:sldMkLst>
      </pc:sldChg>
      <pc:sldChg chg="del">
        <pc:chgData name="Joniak, Nicholas" userId="b184252a-bf95-4878-924f-b9fe6bfdae1c" providerId="ADAL" clId="{24DA6917-8813-42E2-9182-93CC2A0D4D13}" dt="2024-05-21T13:50:11.447" v="2015" actId="47"/>
        <pc:sldMkLst>
          <pc:docMk/>
          <pc:sldMk cId="2011250471" sldId="2328"/>
        </pc:sldMkLst>
      </pc:sldChg>
      <pc:sldChg chg="del">
        <pc:chgData name="Joniak, Nicholas" userId="b184252a-bf95-4878-924f-b9fe6bfdae1c" providerId="ADAL" clId="{24DA6917-8813-42E2-9182-93CC2A0D4D13}" dt="2024-05-21T13:50:12.005" v="2016" actId="47"/>
        <pc:sldMkLst>
          <pc:docMk/>
          <pc:sldMk cId="2579316237" sldId="2329"/>
        </pc:sldMkLst>
      </pc:sldChg>
      <pc:sldChg chg="del">
        <pc:chgData name="Joniak, Nicholas" userId="b184252a-bf95-4878-924f-b9fe6bfdae1c" providerId="ADAL" clId="{24DA6917-8813-42E2-9182-93CC2A0D4D13}" dt="2024-05-21T13:50:12.538" v="2017" actId="47"/>
        <pc:sldMkLst>
          <pc:docMk/>
          <pc:sldMk cId="4277339619" sldId="2330"/>
        </pc:sldMkLst>
      </pc:sldChg>
      <pc:sldChg chg="del">
        <pc:chgData name="Joniak, Nicholas" userId="b184252a-bf95-4878-924f-b9fe6bfdae1c" providerId="ADAL" clId="{24DA6917-8813-42E2-9182-93CC2A0D4D13}" dt="2024-05-21T13:50:13.181" v="2018" actId="47"/>
        <pc:sldMkLst>
          <pc:docMk/>
          <pc:sldMk cId="900182639" sldId="2331"/>
        </pc:sldMkLst>
      </pc:sldChg>
      <pc:sldChg chg="del">
        <pc:chgData name="Joniak, Nicholas" userId="b184252a-bf95-4878-924f-b9fe6bfdae1c" providerId="ADAL" clId="{24DA6917-8813-42E2-9182-93CC2A0D4D13}" dt="2024-05-21T13:50:13.679" v="2019" actId="47"/>
        <pc:sldMkLst>
          <pc:docMk/>
          <pc:sldMk cId="986703861" sldId="2332"/>
        </pc:sldMkLst>
      </pc:sldChg>
      <pc:sldChg chg="del">
        <pc:chgData name="Joniak, Nicholas" userId="b184252a-bf95-4878-924f-b9fe6bfdae1c" providerId="ADAL" clId="{24DA6917-8813-42E2-9182-93CC2A0D4D13}" dt="2024-05-21T13:50:14.137" v="2020" actId="47"/>
        <pc:sldMkLst>
          <pc:docMk/>
          <pc:sldMk cId="3221893114" sldId="2333"/>
        </pc:sldMkLst>
      </pc:sldChg>
      <pc:sldChg chg="del">
        <pc:chgData name="Joniak, Nicholas" userId="b184252a-bf95-4878-924f-b9fe6bfdae1c" providerId="ADAL" clId="{24DA6917-8813-42E2-9182-93CC2A0D4D13}" dt="2024-05-21T13:50:14.606" v="2021" actId="47"/>
        <pc:sldMkLst>
          <pc:docMk/>
          <pc:sldMk cId="853679855" sldId="2334"/>
        </pc:sldMkLst>
      </pc:sldChg>
      <pc:sldChg chg="del">
        <pc:chgData name="Joniak, Nicholas" userId="b184252a-bf95-4878-924f-b9fe6bfdae1c" providerId="ADAL" clId="{24DA6917-8813-42E2-9182-93CC2A0D4D13}" dt="2024-05-21T13:50:15.185" v="2022" actId="47"/>
        <pc:sldMkLst>
          <pc:docMk/>
          <pc:sldMk cId="1303782013" sldId="2335"/>
        </pc:sldMkLst>
      </pc:sldChg>
      <pc:sldChg chg="del">
        <pc:chgData name="Joniak, Nicholas" userId="b184252a-bf95-4878-924f-b9fe6bfdae1c" providerId="ADAL" clId="{24DA6917-8813-42E2-9182-93CC2A0D4D13}" dt="2024-05-21T13:50:15.807" v="2023" actId="47"/>
        <pc:sldMkLst>
          <pc:docMk/>
          <pc:sldMk cId="3454656902" sldId="2336"/>
        </pc:sldMkLst>
      </pc:sldChg>
      <pc:sldChg chg="modSp mod">
        <pc:chgData name="Joniak, Nicholas" userId="b184252a-bf95-4878-924f-b9fe6bfdae1c" providerId="ADAL" clId="{24DA6917-8813-42E2-9182-93CC2A0D4D13}" dt="2024-05-21T13:53:26.834" v="2658" actId="20577"/>
        <pc:sldMkLst>
          <pc:docMk/>
          <pc:sldMk cId="616888004" sldId="2337"/>
        </pc:sldMkLst>
        <pc:spChg chg="mod">
          <ac:chgData name="Joniak, Nicholas" userId="b184252a-bf95-4878-924f-b9fe6bfdae1c" providerId="ADAL" clId="{24DA6917-8813-42E2-9182-93CC2A0D4D13}" dt="2024-05-21T13:51:32.144" v="2300" actId="20577"/>
          <ac:spMkLst>
            <pc:docMk/>
            <pc:sldMk cId="616888004" sldId="2337"/>
            <ac:spMk id="2" creationId="{AC8534DC-FC81-5447-7016-88B12F595DAF}"/>
          </ac:spMkLst>
        </pc:spChg>
        <pc:spChg chg="mod">
          <ac:chgData name="Joniak, Nicholas" userId="b184252a-bf95-4878-924f-b9fe6bfdae1c" providerId="ADAL" clId="{24DA6917-8813-42E2-9182-93CC2A0D4D13}" dt="2024-05-21T13:53:26.834" v="2658" actId="20577"/>
          <ac:spMkLst>
            <pc:docMk/>
            <pc:sldMk cId="616888004" sldId="2337"/>
            <ac:spMk id="5" creationId="{FF641FAA-91BD-5B3D-B2EF-CB161D32145E}"/>
          </ac:spMkLst>
        </pc:spChg>
      </pc:sldChg>
      <pc:sldChg chg="addSp delSp modSp new mod ord">
        <pc:chgData name="Joniak, Nicholas" userId="b184252a-bf95-4878-924f-b9fe6bfdae1c" providerId="ADAL" clId="{24DA6917-8813-42E2-9182-93CC2A0D4D13}" dt="2024-05-21T13:54:32.187" v="2730" actId="20577"/>
        <pc:sldMkLst>
          <pc:docMk/>
          <pc:sldMk cId="4269995625" sldId="2338"/>
        </pc:sldMkLst>
        <pc:spChg chg="mod">
          <ac:chgData name="Joniak, Nicholas" userId="b184252a-bf95-4878-924f-b9fe6bfdae1c" providerId="ADAL" clId="{24DA6917-8813-42E2-9182-93CC2A0D4D13}" dt="2024-05-21T13:38:01.081" v="225" actId="20577"/>
          <ac:spMkLst>
            <pc:docMk/>
            <pc:sldMk cId="4269995625" sldId="2338"/>
            <ac:spMk id="2" creationId="{E0A22EE3-2B50-15BD-51DF-D6929A024EB5}"/>
          </ac:spMkLst>
        </pc:spChg>
        <pc:spChg chg="mod">
          <ac:chgData name="Joniak, Nicholas" userId="b184252a-bf95-4878-924f-b9fe6bfdae1c" providerId="ADAL" clId="{24DA6917-8813-42E2-9182-93CC2A0D4D13}" dt="2024-05-21T13:54:32.187" v="2730" actId="20577"/>
          <ac:spMkLst>
            <pc:docMk/>
            <pc:sldMk cId="4269995625" sldId="2338"/>
            <ac:spMk id="5" creationId="{9C71707E-A2D1-C07C-056E-7B301702D9BF}"/>
          </ac:spMkLst>
        </pc:spChg>
        <pc:spChg chg="del">
          <ac:chgData name="Joniak, Nicholas" userId="b184252a-bf95-4878-924f-b9fe6bfdae1c" providerId="ADAL" clId="{24DA6917-8813-42E2-9182-93CC2A0D4D13}" dt="2024-05-21T12:57:13.810" v="8"/>
          <ac:spMkLst>
            <pc:docMk/>
            <pc:sldMk cId="4269995625" sldId="2338"/>
            <ac:spMk id="6" creationId="{C56F250C-05CE-F9AD-A871-437A561C8C08}"/>
          </ac:spMkLst>
        </pc:spChg>
        <pc:spChg chg="add mod">
          <ac:chgData name="Joniak, Nicholas" userId="b184252a-bf95-4878-924f-b9fe6bfdae1c" providerId="ADAL" clId="{24DA6917-8813-42E2-9182-93CC2A0D4D13}" dt="2024-05-21T13:41:41.754" v="916" actId="1076"/>
          <ac:spMkLst>
            <pc:docMk/>
            <pc:sldMk cId="4269995625" sldId="2338"/>
            <ac:spMk id="10" creationId="{85374D65-9869-D039-C4BF-D209E76F4523}"/>
          </ac:spMkLst>
        </pc:spChg>
        <pc:picChg chg="add mod">
          <ac:chgData name="Joniak, Nicholas" userId="b184252a-bf95-4878-924f-b9fe6bfdae1c" providerId="ADAL" clId="{24DA6917-8813-42E2-9182-93CC2A0D4D13}" dt="2024-05-21T12:57:30.567" v="12" actId="14100"/>
          <ac:picMkLst>
            <pc:docMk/>
            <pc:sldMk cId="4269995625" sldId="2338"/>
            <ac:picMk id="8" creationId="{15AF2B3B-3E07-56EC-C33F-CC3430A31628}"/>
          </ac:picMkLst>
        </pc:picChg>
        <pc:picChg chg="add mod">
          <ac:chgData name="Joniak, Nicholas" userId="b184252a-bf95-4878-924f-b9fe6bfdae1c" providerId="ADAL" clId="{24DA6917-8813-42E2-9182-93CC2A0D4D13}" dt="2024-05-21T13:41:35.547" v="914" actId="1076"/>
          <ac:picMkLst>
            <pc:docMk/>
            <pc:sldMk cId="4269995625" sldId="2338"/>
            <ac:picMk id="9" creationId="{960478A6-22A5-A6A2-F286-E45179E089FC}"/>
          </ac:picMkLst>
        </pc:picChg>
      </pc:sldChg>
      <pc:sldChg chg="addSp delSp modSp add mod">
        <pc:chgData name="Joniak, Nicholas" userId="b184252a-bf95-4878-924f-b9fe6bfdae1c" providerId="ADAL" clId="{24DA6917-8813-42E2-9182-93CC2A0D4D13}" dt="2024-05-21T13:55:45.819" v="2755" actId="20577"/>
        <pc:sldMkLst>
          <pc:docMk/>
          <pc:sldMk cId="2802774876" sldId="2339"/>
        </pc:sldMkLst>
        <pc:spChg chg="mod">
          <ac:chgData name="Joniak, Nicholas" userId="b184252a-bf95-4878-924f-b9fe6bfdae1c" providerId="ADAL" clId="{24DA6917-8813-42E2-9182-93CC2A0D4D13}" dt="2024-05-21T13:41:52.281" v="920" actId="1076"/>
          <ac:spMkLst>
            <pc:docMk/>
            <pc:sldMk cId="2802774876" sldId="2339"/>
            <ac:spMk id="2" creationId="{E0A22EE3-2B50-15BD-51DF-D6929A024EB5}"/>
          </ac:spMkLst>
        </pc:spChg>
        <pc:spChg chg="mod">
          <ac:chgData name="Joniak, Nicholas" userId="b184252a-bf95-4878-924f-b9fe6bfdae1c" providerId="ADAL" clId="{24DA6917-8813-42E2-9182-93CC2A0D4D13}" dt="2024-05-21T13:55:45.819" v="2755" actId="20577"/>
          <ac:spMkLst>
            <pc:docMk/>
            <pc:sldMk cId="2802774876" sldId="2339"/>
            <ac:spMk id="5" creationId="{9C71707E-A2D1-C07C-056E-7B301702D9BF}"/>
          </ac:spMkLst>
        </pc:spChg>
        <pc:spChg chg="del">
          <ac:chgData name="Joniak, Nicholas" userId="b184252a-bf95-4878-924f-b9fe6bfdae1c" providerId="ADAL" clId="{24DA6917-8813-42E2-9182-93CC2A0D4D13}" dt="2024-05-21T13:41:54.417" v="921" actId="478"/>
          <ac:spMkLst>
            <pc:docMk/>
            <pc:sldMk cId="2802774876" sldId="2339"/>
            <ac:spMk id="10" creationId="{85374D65-9869-D039-C4BF-D209E76F4523}"/>
          </ac:spMkLst>
        </pc:spChg>
        <pc:spChg chg="add del mod">
          <ac:chgData name="Joniak, Nicholas" userId="b184252a-bf95-4878-924f-b9fe6bfdae1c" providerId="ADAL" clId="{24DA6917-8813-42E2-9182-93CC2A0D4D13}" dt="2024-05-21T13:46:16.763" v="1735" actId="22"/>
          <ac:spMkLst>
            <pc:docMk/>
            <pc:sldMk cId="2802774876" sldId="2339"/>
            <ac:spMk id="11" creationId="{CE4FE27B-AC64-F90A-93CE-89EADC68E7F8}"/>
          </ac:spMkLst>
        </pc:spChg>
        <pc:picChg chg="del">
          <ac:chgData name="Joniak, Nicholas" userId="b184252a-bf95-4878-924f-b9fe6bfdae1c" providerId="ADAL" clId="{24DA6917-8813-42E2-9182-93CC2A0D4D13}" dt="2024-05-21T13:41:48.900" v="917" actId="478"/>
          <ac:picMkLst>
            <pc:docMk/>
            <pc:sldMk cId="2802774876" sldId="2339"/>
            <ac:picMk id="8" creationId="{15AF2B3B-3E07-56EC-C33F-CC3430A31628}"/>
          </ac:picMkLst>
        </pc:picChg>
        <pc:picChg chg="del">
          <ac:chgData name="Joniak, Nicholas" userId="b184252a-bf95-4878-924f-b9fe6bfdae1c" providerId="ADAL" clId="{24DA6917-8813-42E2-9182-93CC2A0D4D13}" dt="2024-05-21T13:41:50.430" v="918" actId="478"/>
          <ac:picMkLst>
            <pc:docMk/>
            <pc:sldMk cId="2802774876" sldId="2339"/>
            <ac:picMk id="9" creationId="{960478A6-22A5-A6A2-F286-E45179E089FC}"/>
          </ac:picMkLst>
        </pc:picChg>
        <pc:picChg chg="add mod ord">
          <ac:chgData name="Joniak, Nicholas" userId="b184252a-bf95-4878-924f-b9fe6bfdae1c" providerId="ADAL" clId="{24DA6917-8813-42E2-9182-93CC2A0D4D13}" dt="2024-05-21T13:47:58.654" v="1816" actId="1076"/>
          <ac:picMkLst>
            <pc:docMk/>
            <pc:sldMk cId="2802774876" sldId="2339"/>
            <ac:picMk id="13" creationId="{BCC96651-6E36-3CDB-235E-8E53F30D6938}"/>
          </ac:picMkLst>
        </pc:picChg>
        <pc:picChg chg="add del mod">
          <ac:chgData name="Joniak, Nicholas" userId="b184252a-bf95-4878-924f-b9fe6bfdae1c" providerId="ADAL" clId="{24DA6917-8813-42E2-9182-93CC2A0D4D13}" dt="2024-05-21T13:47:52.611" v="1811" actId="22"/>
          <ac:picMkLst>
            <pc:docMk/>
            <pc:sldMk cId="2802774876" sldId="2339"/>
            <ac:picMk id="15" creationId="{0E250806-376C-505F-1CF7-79947D88EF5D}"/>
          </ac:picMkLst>
        </pc:picChg>
      </pc:sldChg>
      <pc:sldChg chg="addSp delSp modSp add mod">
        <pc:chgData name="Joniak, Nicholas" userId="b184252a-bf95-4878-924f-b9fe6bfdae1c" providerId="ADAL" clId="{24DA6917-8813-42E2-9182-93CC2A0D4D13}" dt="2024-05-21T13:47:23.702" v="1798" actId="22"/>
        <pc:sldMkLst>
          <pc:docMk/>
          <pc:sldMk cId="335577341" sldId="2340"/>
        </pc:sldMkLst>
        <pc:spChg chg="mod">
          <ac:chgData name="Joniak, Nicholas" userId="b184252a-bf95-4878-924f-b9fe6bfdae1c" providerId="ADAL" clId="{24DA6917-8813-42E2-9182-93CC2A0D4D13}" dt="2024-05-21T13:46:24.936" v="1744" actId="20577"/>
          <ac:spMkLst>
            <pc:docMk/>
            <pc:sldMk cId="335577341" sldId="2340"/>
            <ac:spMk id="2" creationId="{E0A22EE3-2B50-15BD-51DF-D6929A024EB5}"/>
          </ac:spMkLst>
        </pc:spChg>
        <pc:spChg chg="del mod">
          <ac:chgData name="Joniak, Nicholas" userId="b184252a-bf95-4878-924f-b9fe6bfdae1c" providerId="ADAL" clId="{24DA6917-8813-42E2-9182-93CC2A0D4D13}" dt="2024-05-21T13:46:47.291" v="1797" actId="22"/>
          <ac:spMkLst>
            <pc:docMk/>
            <pc:sldMk cId="335577341" sldId="2340"/>
            <ac:spMk id="5" creationId="{9C71707E-A2D1-C07C-056E-7B301702D9BF}"/>
          </ac:spMkLst>
        </pc:spChg>
        <pc:spChg chg="add del mod">
          <ac:chgData name="Joniak, Nicholas" userId="b184252a-bf95-4878-924f-b9fe6bfdae1c" providerId="ADAL" clId="{24DA6917-8813-42E2-9182-93CC2A0D4D13}" dt="2024-05-21T13:47:23.702" v="1798" actId="22"/>
          <ac:spMkLst>
            <pc:docMk/>
            <pc:sldMk cId="335577341" sldId="2340"/>
            <ac:spMk id="8" creationId="{AD5DC2E2-1F2E-7E11-8574-7D6AC63D3331}"/>
          </ac:spMkLst>
        </pc:spChg>
        <pc:picChg chg="add mod ord">
          <ac:chgData name="Joniak, Nicholas" userId="b184252a-bf95-4878-924f-b9fe6bfdae1c" providerId="ADAL" clId="{24DA6917-8813-42E2-9182-93CC2A0D4D13}" dt="2024-05-21T13:46:47.291" v="1797" actId="22"/>
          <ac:picMkLst>
            <pc:docMk/>
            <pc:sldMk cId="335577341" sldId="2340"/>
            <ac:picMk id="10" creationId="{43D9B5C1-9C6A-62E6-CD21-675B8CCF2FE5}"/>
          </ac:picMkLst>
        </pc:picChg>
        <pc:picChg chg="add mod ord">
          <ac:chgData name="Joniak, Nicholas" userId="b184252a-bf95-4878-924f-b9fe6bfdae1c" providerId="ADAL" clId="{24DA6917-8813-42E2-9182-93CC2A0D4D13}" dt="2024-05-21T13:47:23.702" v="1798" actId="22"/>
          <ac:picMkLst>
            <pc:docMk/>
            <pc:sldMk cId="335577341" sldId="2340"/>
            <ac:picMk id="12" creationId="{55A1B769-3268-573E-0140-1B29D1C69959}"/>
          </ac:picMkLst>
        </pc:picChg>
        <pc:picChg chg="del">
          <ac:chgData name="Joniak, Nicholas" userId="b184252a-bf95-4878-924f-b9fe6bfdae1c" providerId="ADAL" clId="{24DA6917-8813-42E2-9182-93CC2A0D4D13}" dt="2024-05-21T13:46:31.406" v="1796" actId="478"/>
          <ac:picMkLst>
            <pc:docMk/>
            <pc:sldMk cId="335577341" sldId="2340"/>
            <ac:picMk id="13" creationId="{BCC96651-6E36-3CDB-235E-8E53F30D6938}"/>
          </ac:picMkLst>
        </pc:picChg>
      </pc:sldChg>
      <pc:sldChg chg="addSp delSp modSp add mod">
        <pc:chgData name="Joniak, Nicholas" userId="b184252a-bf95-4878-924f-b9fe6bfdae1c" providerId="ADAL" clId="{24DA6917-8813-42E2-9182-93CC2A0D4D13}" dt="2024-05-21T13:49:46.832" v="2012" actId="14100"/>
        <pc:sldMkLst>
          <pc:docMk/>
          <pc:sldMk cId="27098441" sldId="2341"/>
        </pc:sldMkLst>
        <pc:spChg chg="add del mod">
          <ac:chgData name="Joniak, Nicholas" userId="b184252a-bf95-4878-924f-b9fe6bfdae1c" providerId="ADAL" clId="{24DA6917-8813-42E2-9182-93CC2A0D4D13}" dt="2024-05-21T13:48:04.040" v="1820" actId="22"/>
          <ac:spMkLst>
            <pc:docMk/>
            <pc:sldMk cId="27098441" sldId="2341"/>
            <ac:spMk id="6" creationId="{B22D1DE3-82EE-5297-B7D5-97CD5198D37C}"/>
          </ac:spMkLst>
        </pc:spChg>
        <pc:spChg chg="add del mod">
          <ac:chgData name="Joniak, Nicholas" userId="b184252a-bf95-4878-924f-b9fe6bfdae1c" providerId="ADAL" clId="{24DA6917-8813-42E2-9182-93CC2A0D4D13}" dt="2024-05-21T13:48:05.848" v="1821" actId="478"/>
          <ac:spMkLst>
            <pc:docMk/>
            <pc:sldMk cId="27098441" sldId="2341"/>
            <ac:spMk id="9" creationId="{13E72C56-A377-CE52-9D70-59432426D1FB}"/>
          </ac:spMkLst>
        </pc:spChg>
        <pc:spChg chg="add del">
          <ac:chgData name="Joniak, Nicholas" userId="b184252a-bf95-4878-924f-b9fe6bfdae1c" providerId="ADAL" clId="{24DA6917-8813-42E2-9182-93CC2A0D4D13}" dt="2024-05-21T13:48:25.523" v="1828" actId="11529"/>
          <ac:spMkLst>
            <pc:docMk/>
            <pc:sldMk cId="27098441" sldId="2341"/>
            <ac:spMk id="14" creationId="{899C5E24-E1CE-89A1-1140-E6B1D22654F1}"/>
          </ac:spMkLst>
        </pc:spChg>
        <pc:spChg chg="add mod">
          <ac:chgData name="Joniak, Nicholas" userId="b184252a-bf95-4878-924f-b9fe6bfdae1c" providerId="ADAL" clId="{24DA6917-8813-42E2-9182-93CC2A0D4D13}" dt="2024-05-21T13:49:46.832" v="2012" actId="14100"/>
          <ac:spMkLst>
            <pc:docMk/>
            <pc:sldMk cId="27098441" sldId="2341"/>
            <ac:spMk id="15" creationId="{5B0DF173-1528-FB86-4158-2A84D6E45DA9}"/>
          </ac:spMkLst>
        </pc:spChg>
        <pc:picChg chg="del">
          <ac:chgData name="Joniak, Nicholas" userId="b184252a-bf95-4878-924f-b9fe6bfdae1c" providerId="ADAL" clId="{24DA6917-8813-42E2-9182-93CC2A0D4D13}" dt="2024-05-21T13:48:02.341" v="1818" actId="478"/>
          <ac:picMkLst>
            <pc:docMk/>
            <pc:sldMk cId="27098441" sldId="2341"/>
            <ac:picMk id="10" creationId="{43D9B5C1-9C6A-62E6-CD21-675B8CCF2FE5}"/>
          </ac:picMkLst>
        </pc:picChg>
        <pc:picChg chg="del">
          <ac:chgData name="Joniak, Nicholas" userId="b184252a-bf95-4878-924f-b9fe6bfdae1c" providerId="ADAL" clId="{24DA6917-8813-42E2-9182-93CC2A0D4D13}" dt="2024-05-21T13:48:02.824" v="1819" actId="478"/>
          <ac:picMkLst>
            <pc:docMk/>
            <pc:sldMk cId="27098441" sldId="2341"/>
            <ac:picMk id="12" creationId="{55A1B769-3268-573E-0140-1B29D1C69959}"/>
          </ac:picMkLst>
        </pc:picChg>
        <pc:picChg chg="add mod ord">
          <ac:chgData name="Joniak, Nicholas" userId="b184252a-bf95-4878-924f-b9fe6bfdae1c" providerId="ADAL" clId="{24DA6917-8813-42E2-9182-93CC2A0D4D13}" dt="2024-05-21T13:49:23.238" v="1981" actId="1076"/>
          <ac:picMkLst>
            <pc:docMk/>
            <pc:sldMk cId="27098441" sldId="2341"/>
            <ac:picMk id="13" creationId="{5B0C7048-7B13-C815-7582-2C2A55A801F9}"/>
          </ac:picMkLst>
        </pc:picChg>
      </pc:sldChg>
    </pc:docChg>
  </pc:docChgLst>
  <pc:docChgLst>
    <pc:chgData name="Joniak, Nicholas" userId="b184252a-bf95-4878-924f-b9fe6bfdae1c" providerId="ADAL" clId="{FE65026D-C96B-43D5-8A9C-D8C512203709}"/>
    <pc:docChg chg="custSel addSld delSld modSld sldOrd">
      <pc:chgData name="Joniak, Nicholas" userId="b184252a-bf95-4878-924f-b9fe6bfdae1c" providerId="ADAL" clId="{FE65026D-C96B-43D5-8A9C-D8C512203709}" dt="2024-04-30T14:12:57.261" v="2434" actId="20577"/>
      <pc:docMkLst>
        <pc:docMk/>
      </pc:docMkLst>
      <pc:sldChg chg="modSp mod">
        <pc:chgData name="Joniak, Nicholas" userId="b184252a-bf95-4878-924f-b9fe6bfdae1c" providerId="ADAL" clId="{FE65026D-C96B-43D5-8A9C-D8C512203709}" dt="2024-04-30T12:58:27.926" v="3" actId="20577"/>
        <pc:sldMkLst>
          <pc:docMk/>
          <pc:sldMk cId="0" sldId="263"/>
        </pc:sldMkLst>
        <pc:spChg chg="mod">
          <ac:chgData name="Joniak, Nicholas" userId="b184252a-bf95-4878-924f-b9fe6bfdae1c" providerId="ADAL" clId="{FE65026D-C96B-43D5-8A9C-D8C512203709}" dt="2024-04-30T12:58:27.926" v="3" actId="20577"/>
          <ac:spMkLst>
            <pc:docMk/>
            <pc:sldMk cId="0" sldId="263"/>
            <ac:spMk id="6146" creationId="{00000000-0000-0000-0000-000000000000}"/>
          </ac:spMkLst>
        </pc:spChg>
      </pc:sldChg>
      <pc:sldChg chg="del">
        <pc:chgData name="Joniak, Nicholas" userId="b184252a-bf95-4878-924f-b9fe6bfdae1c" providerId="ADAL" clId="{FE65026D-C96B-43D5-8A9C-D8C512203709}" dt="2024-04-30T13:08:16.785" v="759" actId="47"/>
        <pc:sldMkLst>
          <pc:docMk/>
          <pc:sldMk cId="889115241" sldId="2308"/>
        </pc:sldMkLst>
      </pc:sldChg>
      <pc:sldChg chg="del">
        <pc:chgData name="Joniak, Nicholas" userId="b184252a-bf95-4878-924f-b9fe6bfdae1c" providerId="ADAL" clId="{FE65026D-C96B-43D5-8A9C-D8C512203709}" dt="2024-04-30T13:08:17.282" v="760" actId="47"/>
        <pc:sldMkLst>
          <pc:docMk/>
          <pc:sldMk cId="3148071411" sldId="2316"/>
        </pc:sldMkLst>
      </pc:sldChg>
      <pc:sldChg chg="del">
        <pc:chgData name="Joniak, Nicholas" userId="b184252a-bf95-4878-924f-b9fe6bfdae1c" providerId="ADAL" clId="{FE65026D-C96B-43D5-8A9C-D8C512203709}" dt="2024-04-30T13:08:18.197" v="762" actId="47"/>
        <pc:sldMkLst>
          <pc:docMk/>
          <pc:sldMk cId="390609173" sldId="2317"/>
        </pc:sldMkLst>
      </pc:sldChg>
      <pc:sldChg chg="del">
        <pc:chgData name="Joniak, Nicholas" userId="b184252a-bf95-4878-924f-b9fe6bfdae1c" providerId="ADAL" clId="{FE65026D-C96B-43D5-8A9C-D8C512203709}" dt="2024-04-30T13:08:17.746" v="761" actId="47"/>
        <pc:sldMkLst>
          <pc:docMk/>
          <pc:sldMk cId="2931786212" sldId="2318"/>
        </pc:sldMkLst>
      </pc:sldChg>
      <pc:sldChg chg="del">
        <pc:chgData name="Joniak, Nicholas" userId="b184252a-bf95-4878-924f-b9fe6bfdae1c" providerId="ADAL" clId="{FE65026D-C96B-43D5-8A9C-D8C512203709}" dt="2024-04-30T13:08:18.644" v="763" actId="47"/>
        <pc:sldMkLst>
          <pc:docMk/>
          <pc:sldMk cId="1923268305" sldId="2319"/>
        </pc:sldMkLst>
      </pc:sldChg>
      <pc:sldChg chg="del">
        <pc:chgData name="Joniak, Nicholas" userId="b184252a-bf95-4878-924f-b9fe6bfdae1c" providerId="ADAL" clId="{FE65026D-C96B-43D5-8A9C-D8C512203709}" dt="2024-04-30T13:08:19.103" v="764" actId="47"/>
        <pc:sldMkLst>
          <pc:docMk/>
          <pc:sldMk cId="2114562820" sldId="2320"/>
        </pc:sldMkLst>
      </pc:sldChg>
      <pc:sldChg chg="del">
        <pc:chgData name="Joniak, Nicholas" userId="b184252a-bf95-4878-924f-b9fe6bfdae1c" providerId="ADAL" clId="{FE65026D-C96B-43D5-8A9C-D8C512203709}" dt="2024-04-30T13:08:19.631" v="765" actId="47"/>
        <pc:sldMkLst>
          <pc:docMk/>
          <pc:sldMk cId="2235987155" sldId="2321"/>
        </pc:sldMkLst>
      </pc:sldChg>
      <pc:sldChg chg="addSp delSp modSp new mod ord">
        <pc:chgData name="Joniak, Nicholas" userId="b184252a-bf95-4878-924f-b9fe6bfdae1c" providerId="ADAL" clId="{FE65026D-C96B-43D5-8A9C-D8C512203709}" dt="2024-04-30T13:19:12.778" v="1917" actId="20577"/>
        <pc:sldMkLst>
          <pc:docMk/>
          <pc:sldMk cId="781727393" sldId="2322"/>
        </pc:sldMkLst>
        <pc:spChg chg="mod">
          <ac:chgData name="Joniak, Nicholas" userId="b184252a-bf95-4878-924f-b9fe6bfdae1c" providerId="ADAL" clId="{FE65026D-C96B-43D5-8A9C-D8C512203709}" dt="2024-04-30T13:12:42.802" v="1338" actId="6549"/>
          <ac:spMkLst>
            <pc:docMk/>
            <pc:sldMk cId="781727393" sldId="2322"/>
            <ac:spMk id="2" creationId="{400174A1-E048-11BD-4F03-97ED59FEBA7C}"/>
          </ac:spMkLst>
        </pc:spChg>
        <pc:spChg chg="mod">
          <ac:chgData name="Joniak, Nicholas" userId="b184252a-bf95-4878-924f-b9fe6bfdae1c" providerId="ADAL" clId="{FE65026D-C96B-43D5-8A9C-D8C512203709}" dt="2024-04-30T13:19:12.778" v="1917" actId="20577"/>
          <ac:spMkLst>
            <pc:docMk/>
            <pc:sldMk cId="781727393" sldId="2322"/>
            <ac:spMk id="5" creationId="{394D3EF8-865F-0D04-E3E1-F67D7BD7F635}"/>
          </ac:spMkLst>
        </pc:spChg>
        <pc:spChg chg="del">
          <ac:chgData name="Joniak, Nicholas" userId="b184252a-bf95-4878-924f-b9fe6bfdae1c" providerId="ADAL" clId="{FE65026D-C96B-43D5-8A9C-D8C512203709}" dt="2024-04-30T13:10:55.423" v="1091" actId="22"/>
          <ac:spMkLst>
            <pc:docMk/>
            <pc:sldMk cId="781727393" sldId="2322"/>
            <ac:spMk id="6" creationId="{DCC45A8D-5BDD-5B75-6FA5-B75F9F63EBA2}"/>
          </ac:spMkLst>
        </pc:spChg>
        <pc:spChg chg="add mod">
          <ac:chgData name="Joniak, Nicholas" userId="b184252a-bf95-4878-924f-b9fe6bfdae1c" providerId="ADAL" clId="{FE65026D-C96B-43D5-8A9C-D8C512203709}" dt="2024-04-30T13:11:10.861" v="1095" actId="14861"/>
          <ac:spMkLst>
            <pc:docMk/>
            <pc:sldMk cId="781727393" sldId="2322"/>
            <ac:spMk id="10" creationId="{8AD5DCEE-5EA3-BC7D-1646-0C8BF69918EA}"/>
          </ac:spMkLst>
        </pc:spChg>
        <pc:picChg chg="add mod ord">
          <ac:chgData name="Joniak, Nicholas" userId="b184252a-bf95-4878-924f-b9fe6bfdae1c" providerId="ADAL" clId="{FE65026D-C96B-43D5-8A9C-D8C512203709}" dt="2024-04-30T13:10:55.423" v="1091" actId="22"/>
          <ac:picMkLst>
            <pc:docMk/>
            <pc:sldMk cId="781727393" sldId="2322"/>
            <ac:picMk id="9" creationId="{8DC7351E-6406-08D4-7E91-17CDE64326B2}"/>
          </ac:picMkLst>
        </pc:picChg>
      </pc:sldChg>
      <pc:sldChg chg="addSp delSp modSp new mod">
        <pc:chgData name="Joniak, Nicholas" userId="b184252a-bf95-4878-924f-b9fe6bfdae1c" providerId="ADAL" clId="{FE65026D-C96B-43D5-8A9C-D8C512203709}" dt="2024-04-30T13:17:11.691" v="1474" actId="20577"/>
        <pc:sldMkLst>
          <pc:docMk/>
          <pc:sldMk cId="848699979" sldId="2323"/>
        </pc:sldMkLst>
        <pc:spChg chg="mod">
          <ac:chgData name="Joniak, Nicholas" userId="b184252a-bf95-4878-924f-b9fe6bfdae1c" providerId="ADAL" clId="{FE65026D-C96B-43D5-8A9C-D8C512203709}" dt="2024-04-30T12:59:57.698" v="86" actId="20577"/>
          <ac:spMkLst>
            <pc:docMk/>
            <pc:sldMk cId="848699979" sldId="2323"/>
            <ac:spMk id="2" creationId="{2018DDC3-C8C2-F302-4BC5-E35D6CE772B0}"/>
          </ac:spMkLst>
        </pc:spChg>
        <pc:spChg chg="mod">
          <ac:chgData name="Joniak, Nicholas" userId="b184252a-bf95-4878-924f-b9fe6bfdae1c" providerId="ADAL" clId="{FE65026D-C96B-43D5-8A9C-D8C512203709}" dt="2024-04-30T13:17:11.691" v="1474" actId="20577"/>
          <ac:spMkLst>
            <pc:docMk/>
            <pc:sldMk cId="848699979" sldId="2323"/>
            <ac:spMk id="5" creationId="{F14182A6-54B4-E64C-B51A-A8CA65B7B58B}"/>
          </ac:spMkLst>
        </pc:spChg>
        <pc:spChg chg="del">
          <ac:chgData name="Joniak, Nicholas" userId="b184252a-bf95-4878-924f-b9fe6bfdae1c" providerId="ADAL" clId="{FE65026D-C96B-43D5-8A9C-D8C512203709}" dt="2024-04-30T13:15:05.276" v="1356" actId="22"/>
          <ac:spMkLst>
            <pc:docMk/>
            <pc:sldMk cId="848699979" sldId="2323"/>
            <ac:spMk id="6" creationId="{2EA870C4-03FE-3B3D-15B8-90A4589092A8}"/>
          </ac:spMkLst>
        </pc:spChg>
        <pc:spChg chg="add mod">
          <ac:chgData name="Joniak, Nicholas" userId="b184252a-bf95-4878-924f-b9fe6bfdae1c" providerId="ADAL" clId="{FE65026D-C96B-43D5-8A9C-D8C512203709}" dt="2024-04-30T13:15:14.535" v="1359" actId="14100"/>
          <ac:spMkLst>
            <pc:docMk/>
            <pc:sldMk cId="848699979" sldId="2323"/>
            <ac:spMk id="10" creationId="{106CD3CE-0646-4299-F95D-D5F44262B01F}"/>
          </ac:spMkLst>
        </pc:spChg>
        <pc:picChg chg="add mod ord">
          <ac:chgData name="Joniak, Nicholas" userId="b184252a-bf95-4878-924f-b9fe6bfdae1c" providerId="ADAL" clId="{FE65026D-C96B-43D5-8A9C-D8C512203709}" dt="2024-04-30T13:15:05.276" v="1356" actId="22"/>
          <ac:picMkLst>
            <pc:docMk/>
            <pc:sldMk cId="848699979" sldId="2323"/>
            <ac:picMk id="9" creationId="{766E531B-E3A8-DF3C-EDBA-2B81E5229766}"/>
          </ac:picMkLst>
        </pc:picChg>
      </pc:sldChg>
      <pc:sldChg chg="addSp delSp modSp new mod">
        <pc:chgData name="Joniak, Nicholas" userId="b184252a-bf95-4878-924f-b9fe6bfdae1c" providerId="ADAL" clId="{FE65026D-C96B-43D5-8A9C-D8C512203709}" dt="2024-04-30T13:20:06.312" v="1962" actId="113"/>
        <pc:sldMkLst>
          <pc:docMk/>
          <pc:sldMk cId="4261292562" sldId="2324"/>
        </pc:sldMkLst>
        <pc:spChg chg="mod">
          <ac:chgData name="Joniak, Nicholas" userId="b184252a-bf95-4878-924f-b9fe6bfdae1c" providerId="ADAL" clId="{FE65026D-C96B-43D5-8A9C-D8C512203709}" dt="2024-04-30T13:00:23.852" v="134" actId="20577"/>
          <ac:spMkLst>
            <pc:docMk/>
            <pc:sldMk cId="4261292562" sldId="2324"/>
            <ac:spMk id="2" creationId="{7865CF8E-4036-C74E-6618-FF9096910767}"/>
          </ac:spMkLst>
        </pc:spChg>
        <pc:spChg chg="mod">
          <ac:chgData name="Joniak, Nicholas" userId="b184252a-bf95-4878-924f-b9fe6bfdae1c" providerId="ADAL" clId="{FE65026D-C96B-43D5-8A9C-D8C512203709}" dt="2024-04-30T13:19:32.497" v="1922" actId="20577"/>
          <ac:spMkLst>
            <pc:docMk/>
            <pc:sldMk cId="4261292562" sldId="2324"/>
            <ac:spMk id="5" creationId="{86E206EE-E2D1-1BB8-1942-F9924C2C0190}"/>
          </ac:spMkLst>
        </pc:spChg>
        <pc:spChg chg="del">
          <ac:chgData name="Joniak, Nicholas" userId="b184252a-bf95-4878-924f-b9fe6bfdae1c" providerId="ADAL" clId="{FE65026D-C96B-43D5-8A9C-D8C512203709}" dt="2024-04-30T13:03:38.113" v="652" actId="22"/>
          <ac:spMkLst>
            <pc:docMk/>
            <pc:sldMk cId="4261292562" sldId="2324"/>
            <ac:spMk id="6" creationId="{FAAFFE84-8D81-7157-E67E-0837149BEC20}"/>
          </ac:spMkLst>
        </pc:spChg>
        <pc:spChg chg="add mod">
          <ac:chgData name="Joniak, Nicholas" userId="b184252a-bf95-4878-924f-b9fe6bfdae1c" providerId="ADAL" clId="{FE65026D-C96B-43D5-8A9C-D8C512203709}" dt="2024-04-30T13:06:18.403" v="685" actId="1076"/>
          <ac:spMkLst>
            <pc:docMk/>
            <pc:sldMk cId="4261292562" sldId="2324"/>
            <ac:spMk id="14" creationId="{7D5144CE-97B0-573F-825A-A0F6DF194A62}"/>
          </ac:spMkLst>
        </pc:spChg>
        <pc:spChg chg="add mod">
          <ac:chgData name="Joniak, Nicholas" userId="b184252a-bf95-4878-924f-b9fe6bfdae1c" providerId="ADAL" clId="{FE65026D-C96B-43D5-8A9C-D8C512203709}" dt="2024-04-30T13:07:03.799" v="721" actId="1076"/>
          <ac:spMkLst>
            <pc:docMk/>
            <pc:sldMk cId="4261292562" sldId="2324"/>
            <ac:spMk id="18" creationId="{0EE014BC-F5AB-AEAF-DCAE-C61B083C7387}"/>
          </ac:spMkLst>
        </pc:spChg>
        <pc:spChg chg="add mod">
          <ac:chgData name="Joniak, Nicholas" userId="b184252a-bf95-4878-924f-b9fe6bfdae1c" providerId="ADAL" clId="{FE65026D-C96B-43D5-8A9C-D8C512203709}" dt="2024-04-30T13:07:47.838" v="755" actId="14100"/>
          <ac:spMkLst>
            <pc:docMk/>
            <pc:sldMk cId="4261292562" sldId="2324"/>
            <ac:spMk id="22" creationId="{BEC5C6E2-659B-26ED-95F0-DF87E4E78BCC}"/>
          </ac:spMkLst>
        </pc:spChg>
        <pc:spChg chg="add mod">
          <ac:chgData name="Joniak, Nicholas" userId="b184252a-bf95-4878-924f-b9fe6bfdae1c" providerId="ADAL" clId="{FE65026D-C96B-43D5-8A9C-D8C512203709}" dt="2024-04-30T13:20:06.312" v="1962" actId="113"/>
          <ac:spMkLst>
            <pc:docMk/>
            <pc:sldMk cId="4261292562" sldId="2324"/>
            <ac:spMk id="26" creationId="{5858E1BB-95DC-2D9E-3B8F-AA6FA31BE4AF}"/>
          </ac:spMkLst>
        </pc:spChg>
        <pc:picChg chg="add mod ord">
          <ac:chgData name="Joniak, Nicholas" userId="b184252a-bf95-4878-924f-b9fe6bfdae1c" providerId="ADAL" clId="{FE65026D-C96B-43D5-8A9C-D8C512203709}" dt="2024-04-30T13:05:28.364" v="666" actId="1076"/>
          <ac:picMkLst>
            <pc:docMk/>
            <pc:sldMk cId="4261292562" sldId="2324"/>
            <ac:picMk id="9" creationId="{B67F52CC-3F80-4AF5-4F3E-4262F23A74CF}"/>
          </ac:picMkLst>
        </pc:picChg>
        <pc:picChg chg="add mod">
          <ac:chgData name="Joniak, Nicholas" userId="b184252a-bf95-4878-924f-b9fe6bfdae1c" providerId="ADAL" clId="{FE65026D-C96B-43D5-8A9C-D8C512203709}" dt="2024-04-30T13:05:21.801" v="663" actId="1076"/>
          <ac:picMkLst>
            <pc:docMk/>
            <pc:sldMk cId="4261292562" sldId="2324"/>
            <ac:picMk id="11" creationId="{569A1AD1-B9D0-C997-6AF5-7CD01FA490E2}"/>
          </ac:picMkLst>
        </pc:picChg>
        <pc:cxnChg chg="add">
          <ac:chgData name="Joniak, Nicholas" userId="b184252a-bf95-4878-924f-b9fe6bfdae1c" providerId="ADAL" clId="{FE65026D-C96B-43D5-8A9C-D8C512203709}" dt="2024-04-30T13:05:43.549" v="667" actId="11529"/>
          <ac:cxnSpMkLst>
            <pc:docMk/>
            <pc:sldMk cId="4261292562" sldId="2324"/>
            <ac:cxnSpMk id="13" creationId="{7DDB7634-C682-09B6-6174-70D5C343E1EB}"/>
          </ac:cxnSpMkLst>
        </pc:cxnChg>
        <pc:cxnChg chg="add mod">
          <ac:chgData name="Joniak, Nicholas" userId="b184252a-bf95-4878-924f-b9fe6bfdae1c" providerId="ADAL" clId="{FE65026D-C96B-43D5-8A9C-D8C512203709}" dt="2024-04-30T13:06:34.714" v="688" actId="208"/>
          <ac:cxnSpMkLst>
            <pc:docMk/>
            <pc:sldMk cId="4261292562" sldId="2324"/>
            <ac:cxnSpMk id="16" creationId="{2B543C26-575C-52F7-6098-38AFE43140DC}"/>
          </ac:cxnSpMkLst>
        </pc:cxnChg>
        <pc:cxnChg chg="add mod">
          <ac:chgData name="Joniak, Nicholas" userId="b184252a-bf95-4878-924f-b9fe6bfdae1c" providerId="ADAL" clId="{FE65026D-C96B-43D5-8A9C-D8C512203709}" dt="2024-04-30T13:07:10.205" v="724" actId="14100"/>
          <ac:cxnSpMkLst>
            <pc:docMk/>
            <pc:sldMk cId="4261292562" sldId="2324"/>
            <ac:cxnSpMk id="19" creationId="{95BE5A00-F436-70DE-81CA-F009FAA8BD4E}"/>
          </ac:cxnSpMkLst>
        </pc:cxnChg>
        <pc:cxnChg chg="add mod">
          <ac:chgData name="Joniak, Nicholas" userId="b184252a-bf95-4878-924f-b9fe6bfdae1c" providerId="ADAL" clId="{FE65026D-C96B-43D5-8A9C-D8C512203709}" dt="2024-04-30T13:07:56.182" v="758" actId="14100"/>
          <ac:cxnSpMkLst>
            <pc:docMk/>
            <pc:sldMk cId="4261292562" sldId="2324"/>
            <ac:cxnSpMk id="23" creationId="{51C12B4D-6D7F-0C23-9992-A123A3BC3739}"/>
          </ac:cxnSpMkLst>
        </pc:cxnChg>
      </pc:sldChg>
      <pc:sldChg chg="addSp delSp modSp add mod">
        <pc:chgData name="Joniak, Nicholas" userId="b184252a-bf95-4878-924f-b9fe6bfdae1c" providerId="ADAL" clId="{FE65026D-C96B-43D5-8A9C-D8C512203709}" dt="2024-04-30T13:13:39.184" v="1355" actId="22"/>
        <pc:sldMkLst>
          <pc:docMk/>
          <pc:sldMk cId="2238373351" sldId="2325"/>
        </pc:sldMkLst>
        <pc:spChg chg="mod">
          <ac:chgData name="Joniak, Nicholas" userId="b184252a-bf95-4878-924f-b9fe6bfdae1c" providerId="ADAL" clId="{FE65026D-C96B-43D5-8A9C-D8C512203709}" dt="2024-04-30T13:12:53.736" v="1348" actId="20577"/>
          <ac:spMkLst>
            <pc:docMk/>
            <pc:sldMk cId="2238373351" sldId="2325"/>
            <ac:spMk id="2" creationId="{400174A1-E048-11BD-4F03-97ED59FEBA7C}"/>
          </ac:spMkLst>
        </pc:spChg>
        <pc:spChg chg="del">
          <ac:chgData name="Joniak, Nicholas" userId="b184252a-bf95-4878-924f-b9fe6bfdae1c" providerId="ADAL" clId="{FE65026D-C96B-43D5-8A9C-D8C512203709}" dt="2024-04-30T13:12:56.716" v="1349" actId="478"/>
          <ac:spMkLst>
            <pc:docMk/>
            <pc:sldMk cId="2238373351" sldId="2325"/>
            <ac:spMk id="5" creationId="{394D3EF8-865F-0D04-E3E1-F67D7BD7F635}"/>
          </ac:spMkLst>
        </pc:spChg>
        <pc:spChg chg="add del mod">
          <ac:chgData name="Joniak, Nicholas" userId="b184252a-bf95-4878-924f-b9fe6bfdae1c" providerId="ADAL" clId="{FE65026D-C96B-43D5-8A9C-D8C512203709}" dt="2024-04-30T13:13:12.285" v="1352" actId="22"/>
          <ac:spMkLst>
            <pc:docMk/>
            <pc:sldMk cId="2238373351" sldId="2325"/>
            <ac:spMk id="8" creationId="{71922079-293A-AD35-6CE6-1E1B510F3F1A}"/>
          </ac:spMkLst>
        </pc:spChg>
        <pc:spChg chg="del">
          <ac:chgData name="Joniak, Nicholas" userId="b184252a-bf95-4878-924f-b9fe6bfdae1c" providerId="ADAL" clId="{FE65026D-C96B-43D5-8A9C-D8C512203709}" dt="2024-04-30T13:13:01.881" v="1351" actId="478"/>
          <ac:spMkLst>
            <pc:docMk/>
            <pc:sldMk cId="2238373351" sldId="2325"/>
            <ac:spMk id="10" creationId="{8AD5DCEE-5EA3-BC7D-1646-0C8BF69918EA}"/>
          </ac:spMkLst>
        </pc:spChg>
        <pc:spChg chg="add del mod">
          <ac:chgData name="Joniak, Nicholas" userId="b184252a-bf95-4878-924f-b9fe6bfdae1c" providerId="ADAL" clId="{FE65026D-C96B-43D5-8A9C-D8C512203709}" dt="2024-04-30T13:13:39.184" v="1355" actId="22"/>
          <ac:spMkLst>
            <pc:docMk/>
            <pc:sldMk cId="2238373351" sldId="2325"/>
            <ac:spMk id="12" creationId="{D227A16D-A7CC-B243-F422-EA3014D5714A}"/>
          </ac:spMkLst>
        </pc:spChg>
        <pc:spChg chg="add mod">
          <ac:chgData name="Joniak, Nicholas" userId="b184252a-bf95-4878-924f-b9fe6bfdae1c" providerId="ADAL" clId="{FE65026D-C96B-43D5-8A9C-D8C512203709}" dt="2024-04-30T13:13:17.530" v="1354" actId="1076"/>
          <ac:spMkLst>
            <pc:docMk/>
            <pc:sldMk cId="2238373351" sldId="2325"/>
            <ac:spMk id="15" creationId="{E57E312F-6D63-DBD6-144B-F8C26FF751AD}"/>
          </ac:spMkLst>
        </pc:spChg>
        <pc:picChg chg="del">
          <ac:chgData name="Joniak, Nicholas" userId="b184252a-bf95-4878-924f-b9fe6bfdae1c" providerId="ADAL" clId="{FE65026D-C96B-43D5-8A9C-D8C512203709}" dt="2024-04-30T13:12:58.050" v="1350" actId="478"/>
          <ac:picMkLst>
            <pc:docMk/>
            <pc:sldMk cId="2238373351" sldId="2325"/>
            <ac:picMk id="9" creationId="{8DC7351E-6406-08D4-7E91-17CDE64326B2}"/>
          </ac:picMkLst>
        </pc:picChg>
        <pc:picChg chg="add mod ord">
          <ac:chgData name="Joniak, Nicholas" userId="b184252a-bf95-4878-924f-b9fe6bfdae1c" providerId="ADAL" clId="{FE65026D-C96B-43D5-8A9C-D8C512203709}" dt="2024-04-30T13:13:12.285" v="1352" actId="22"/>
          <ac:picMkLst>
            <pc:docMk/>
            <pc:sldMk cId="2238373351" sldId="2325"/>
            <ac:picMk id="14" creationId="{1D90EEBA-2E1A-176D-DD1A-8FBDEFF3A716}"/>
          </ac:picMkLst>
        </pc:picChg>
        <pc:picChg chg="add mod ord">
          <ac:chgData name="Joniak, Nicholas" userId="b184252a-bf95-4878-924f-b9fe6bfdae1c" providerId="ADAL" clId="{FE65026D-C96B-43D5-8A9C-D8C512203709}" dt="2024-04-30T13:13:39.184" v="1355" actId="22"/>
          <ac:picMkLst>
            <pc:docMk/>
            <pc:sldMk cId="2238373351" sldId="2325"/>
            <ac:picMk id="17" creationId="{50D12632-B2A2-EF9D-3769-E4252468D495}"/>
          </ac:picMkLst>
        </pc:picChg>
      </pc:sldChg>
      <pc:sldChg chg="add del">
        <pc:chgData name="Joniak, Nicholas" userId="b184252a-bf95-4878-924f-b9fe6bfdae1c" providerId="ADAL" clId="{FE65026D-C96B-43D5-8A9C-D8C512203709}" dt="2024-04-30T13:12:44.942" v="1339" actId="47"/>
        <pc:sldMkLst>
          <pc:docMk/>
          <pc:sldMk cId="2610217705" sldId="2325"/>
        </pc:sldMkLst>
      </pc:sldChg>
      <pc:sldChg chg="delSp modSp new mod">
        <pc:chgData name="Joniak, Nicholas" userId="b184252a-bf95-4878-924f-b9fe6bfdae1c" providerId="ADAL" clId="{FE65026D-C96B-43D5-8A9C-D8C512203709}" dt="2024-04-30T14:12:57.261" v="2434" actId="20577"/>
        <pc:sldMkLst>
          <pc:docMk/>
          <pc:sldMk cId="3795460633" sldId="2326"/>
        </pc:sldMkLst>
        <pc:spChg chg="mod">
          <ac:chgData name="Joniak, Nicholas" userId="b184252a-bf95-4878-924f-b9fe6bfdae1c" providerId="ADAL" clId="{FE65026D-C96B-43D5-8A9C-D8C512203709}" dt="2024-04-30T13:40:18.231" v="1986" actId="20577"/>
          <ac:spMkLst>
            <pc:docMk/>
            <pc:sldMk cId="3795460633" sldId="2326"/>
            <ac:spMk id="2" creationId="{A40AF24B-FDD1-8B15-C301-EEBCED0E486E}"/>
          </ac:spMkLst>
        </pc:spChg>
        <pc:spChg chg="mod">
          <ac:chgData name="Joniak, Nicholas" userId="b184252a-bf95-4878-924f-b9fe6bfdae1c" providerId="ADAL" clId="{FE65026D-C96B-43D5-8A9C-D8C512203709}" dt="2024-04-30T14:12:57.261" v="2434" actId="20577"/>
          <ac:spMkLst>
            <pc:docMk/>
            <pc:sldMk cId="3795460633" sldId="2326"/>
            <ac:spMk id="5" creationId="{F9374577-CE64-F1FB-4406-63F3FABA8ABD}"/>
          </ac:spMkLst>
        </pc:spChg>
        <pc:spChg chg="del">
          <ac:chgData name="Joniak, Nicholas" userId="b184252a-bf95-4878-924f-b9fe6bfdae1c" providerId="ADAL" clId="{FE65026D-C96B-43D5-8A9C-D8C512203709}" dt="2024-04-30T13:41:26.431" v="2146" actId="478"/>
          <ac:spMkLst>
            <pc:docMk/>
            <pc:sldMk cId="3795460633" sldId="2326"/>
            <ac:spMk id="6" creationId="{438C2F79-6BE7-DA27-D976-1E64F5762A63}"/>
          </ac:spMkLst>
        </pc:spChg>
      </pc:sldChg>
    </pc:docChg>
  </pc:docChgLst>
  <pc:docChgLst>
    <pc:chgData name="Joniak, Nicholas" userId="b184252a-bf95-4878-924f-b9fe6bfdae1c" providerId="ADAL" clId="{A554F4EF-AE37-4B06-8F29-E8B500C2BA6C}"/>
    <pc:docChg chg="custSel addSld delSld modSld sldOrd">
      <pc:chgData name="Joniak, Nicholas" userId="b184252a-bf95-4878-924f-b9fe6bfdae1c" providerId="ADAL" clId="{A554F4EF-AE37-4B06-8F29-E8B500C2BA6C}" dt="2024-10-29T13:05:45.637" v="1763" actId="20577"/>
      <pc:docMkLst>
        <pc:docMk/>
      </pc:docMkLst>
      <pc:sldChg chg="addSp delSp modSp mod ord chgLayout">
        <pc:chgData name="Joniak, Nicholas" userId="b184252a-bf95-4878-924f-b9fe6bfdae1c" providerId="ADAL" clId="{A554F4EF-AE37-4B06-8F29-E8B500C2BA6C}" dt="2024-10-29T13:05:45.637" v="1763" actId="20577"/>
        <pc:sldMkLst>
          <pc:docMk/>
          <pc:sldMk cId="487267705" sldId="2350"/>
        </pc:sldMkLst>
        <pc:spChg chg="mod ord">
          <ac:chgData name="Joniak, Nicholas" userId="b184252a-bf95-4878-924f-b9fe6bfdae1c" providerId="ADAL" clId="{A554F4EF-AE37-4B06-8F29-E8B500C2BA6C}" dt="2024-10-29T12:48:15.813" v="242" actId="700"/>
          <ac:spMkLst>
            <pc:docMk/>
            <pc:sldMk cId="487267705" sldId="2350"/>
            <ac:spMk id="2" creationId="{662E32A8-47EF-1D76-8717-3CEAC12D152A}"/>
          </ac:spMkLst>
        </pc:spChg>
        <pc:spChg chg="mod ord">
          <ac:chgData name="Joniak, Nicholas" userId="b184252a-bf95-4878-924f-b9fe6bfdae1c" providerId="ADAL" clId="{A554F4EF-AE37-4B06-8F29-E8B500C2BA6C}" dt="2024-10-29T12:48:15.813" v="242" actId="700"/>
          <ac:spMkLst>
            <pc:docMk/>
            <pc:sldMk cId="487267705" sldId="2350"/>
            <ac:spMk id="3" creationId="{A1DE3043-A856-44B0-5B81-DC1CE51C6752}"/>
          </ac:spMkLst>
        </pc:spChg>
        <pc:spChg chg="mod ord">
          <ac:chgData name="Joniak, Nicholas" userId="b184252a-bf95-4878-924f-b9fe6bfdae1c" providerId="ADAL" clId="{A554F4EF-AE37-4B06-8F29-E8B500C2BA6C}" dt="2024-10-29T12:48:15.813" v="242" actId="700"/>
          <ac:spMkLst>
            <pc:docMk/>
            <pc:sldMk cId="487267705" sldId="2350"/>
            <ac:spMk id="4" creationId="{F4594DD1-7C82-3162-9686-9DBEAF711620}"/>
          </ac:spMkLst>
        </pc:spChg>
        <pc:spChg chg="mod ord">
          <ac:chgData name="Joniak, Nicholas" userId="b184252a-bf95-4878-924f-b9fe6bfdae1c" providerId="ADAL" clId="{A554F4EF-AE37-4B06-8F29-E8B500C2BA6C}" dt="2024-10-29T13:05:45.637" v="1763" actId="20577"/>
          <ac:spMkLst>
            <pc:docMk/>
            <pc:sldMk cId="487267705" sldId="2350"/>
            <ac:spMk id="5" creationId="{2AEB09BA-12C9-46E1-CCE5-4C45A0964788}"/>
          </ac:spMkLst>
        </pc:spChg>
        <pc:spChg chg="add del mod ord">
          <ac:chgData name="Joniak, Nicholas" userId="b184252a-bf95-4878-924f-b9fe6bfdae1c" providerId="ADAL" clId="{A554F4EF-AE37-4B06-8F29-E8B500C2BA6C}" dt="2024-10-29T13:03:49.689" v="1530" actId="22"/>
          <ac:spMkLst>
            <pc:docMk/>
            <pc:sldMk cId="487267705" sldId="2350"/>
            <ac:spMk id="6" creationId="{B3336983-165F-1C3F-CB87-1D0446DC4C58}"/>
          </ac:spMkLst>
        </pc:spChg>
        <pc:spChg chg="mod ord">
          <ac:chgData name="Joniak, Nicholas" userId="b184252a-bf95-4878-924f-b9fe6bfdae1c" providerId="ADAL" clId="{A554F4EF-AE37-4B06-8F29-E8B500C2BA6C}" dt="2024-10-29T12:48:15.813" v="242" actId="700"/>
          <ac:spMkLst>
            <pc:docMk/>
            <pc:sldMk cId="487267705" sldId="2350"/>
            <ac:spMk id="7" creationId="{A5E35011-DF51-7E51-BE6B-69C6B64B94AD}"/>
          </ac:spMkLst>
        </pc:spChg>
        <pc:spChg chg="add del mod">
          <ac:chgData name="Joniak, Nicholas" userId="b184252a-bf95-4878-924f-b9fe6bfdae1c" providerId="ADAL" clId="{A554F4EF-AE37-4B06-8F29-E8B500C2BA6C}" dt="2024-10-29T13:04:10.681" v="1533" actId="22"/>
          <ac:spMkLst>
            <pc:docMk/>
            <pc:sldMk cId="487267705" sldId="2350"/>
            <ac:spMk id="11" creationId="{12B7C0FE-977A-ADAB-2EA4-74C2B540E714}"/>
          </ac:spMkLst>
        </pc:spChg>
        <pc:picChg chg="add del mod ord">
          <ac:chgData name="Joniak, Nicholas" userId="b184252a-bf95-4878-924f-b9fe6bfdae1c" providerId="ADAL" clId="{A554F4EF-AE37-4B06-8F29-E8B500C2BA6C}" dt="2024-10-29T13:03:54.499" v="1532" actId="478"/>
          <ac:picMkLst>
            <pc:docMk/>
            <pc:sldMk cId="487267705" sldId="2350"/>
            <ac:picMk id="9" creationId="{8373FEAF-93BE-C498-508B-EE6F1406627D}"/>
          </ac:picMkLst>
        </pc:picChg>
        <pc:picChg chg="add mod ord">
          <ac:chgData name="Joniak, Nicholas" userId="b184252a-bf95-4878-924f-b9fe6bfdae1c" providerId="ADAL" clId="{A554F4EF-AE37-4B06-8F29-E8B500C2BA6C}" dt="2024-10-29T13:04:15.115" v="1535" actId="1076"/>
          <ac:picMkLst>
            <pc:docMk/>
            <pc:sldMk cId="487267705" sldId="2350"/>
            <ac:picMk id="13" creationId="{F7A71A80-E3F9-7617-393B-F66ECD400581}"/>
          </ac:picMkLst>
        </pc:picChg>
      </pc:sldChg>
      <pc:sldChg chg="addSp delSp modSp add mod chgLayout">
        <pc:chgData name="Joniak, Nicholas" userId="b184252a-bf95-4878-924f-b9fe6bfdae1c" providerId="ADAL" clId="{A554F4EF-AE37-4B06-8F29-E8B500C2BA6C}" dt="2024-10-29T13:01:32.652" v="1313" actId="20577"/>
        <pc:sldMkLst>
          <pc:docMk/>
          <pc:sldMk cId="708410063" sldId="2351"/>
        </pc:sldMkLst>
        <pc:spChg chg="mod ord">
          <ac:chgData name="Joniak, Nicholas" userId="b184252a-bf95-4878-924f-b9fe6bfdae1c" providerId="ADAL" clId="{A554F4EF-AE37-4B06-8F29-E8B500C2BA6C}" dt="2024-10-29T12:48:15.813" v="242" actId="700"/>
          <ac:spMkLst>
            <pc:docMk/>
            <pc:sldMk cId="708410063" sldId="2351"/>
            <ac:spMk id="2" creationId="{0F68AD29-C5E7-EC9E-1E4C-2941B7DB3B0A}"/>
          </ac:spMkLst>
        </pc:spChg>
        <pc:spChg chg="mod ord">
          <ac:chgData name="Joniak, Nicholas" userId="b184252a-bf95-4878-924f-b9fe6bfdae1c" providerId="ADAL" clId="{A554F4EF-AE37-4B06-8F29-E8B500C2BA6C}" dt="2024-10-29T12:48:15.813" v="242" actId="700"/>
          <ac:spMkLst>
            <pc:docMk/>
            <pc:sldMk cId="708410063" sldId="2351"/>
            <ac:spMk id="3" creationId="{308504E5-C5E8-6A22-D183-885D03F25D5B}"/>
          </ac:spMkLst>
        </pc:spChg>
        <pc:spChg chg="mod ord">
          <ac:chgData name="Joniak, Nicholas" userId="b184252a-bf95-4878-924f-b9fe6bfdae1c" providerId="ADAL" clId="{A554F4EF-AE37-4B06-8F29-E8B500C2BA6C}" dt="2024-10-29T12:48:15.813" v="242" actId="700"/>
          <ac:spMkLst>
            <pc:docMk/>
            <pc:sldMk cId="708410063" sldId="2351"/>
            <ac:spMk id="4" creationId="{84AA80A9-F9C7-A21D-E1A4-74FC162D4BA7}"/>
          </ac:spMkLst>
        </pc:spChg>
        <pc:spChg chg="mod ord">
          <ac:chgData name="Joniak, Nicholas" userId="b184252a-bf95-4878-924f-b9fe6bfdae1c" providerId="ADAL" clId="{A554F4EF-AE37-4B06-8F29-E8B500C2BA6C}" dt="2024-10-29T13:01:32.652" v="1313" actId="20577"/>
          <ac:spMkLst>
            <pc:docMk/>
            <pc:sldMk cId="708410063" sldId="2351"/>
            <ac:spMk id="5" creationId="{15625489-411F-26F0-5FCC-50525383CF90}"/>
          </ac:spMkLst>
        </pc:spChg>
        <pc:spChg chg="add del mod ord">
          <ac:chgData name="Joniak, Nicholas" userId="b184252a-bf95-4878-924f-b9fe6bfdae1c" providerId="ADAL" clId="{A554F4EF-AE37-4B06-8F29-E8B500C2BA6C}" dt="2024-10-29T12:49:07.990" v="243" actId="22"/>
          <ac:spMkLst>
            <pc:docMk/>
            <pc:sldMk cId="708410063" sldId="2351"/>
            <ac:spMk id="6" creationId="{FCCA4D70-ADC4-B2CC-073B-234E9BBBB395}"/>
          </ac:spMkLst>
        </pc:spChg>
        <pc:spChg chg="mod ord">
          <ac:chgData name="Joniak, Nicholas" userId="b184252a-bf95-4878-924f-b9fe6bfdae1c" providerId="ADAL" clId="{A554F4EF-AE37-4B06-8F29-E8B500C2BA6C}" dt="2024-10-29T12:48:15.813" v="242" actId="700"/>
          <ac:spMkLst>
            <pc:docMk/>
            <pc:sldMk cId="708410063" sldId="2351"/>
            <ac:spMk id="7" creationId="{5D658DB3-E2CD-F990-2074-D998053847AB}"/>
          </ac:spMkLst>
        </pc:spChg>
        <pc:spChg chg="add del mod">
          <ac:chgData name="Joniak, Nicholas" userId="b184252a-bf95-4878-924f-b9fe6bfdae1c" providerId="ADAL" clId="{A554F4EF-AE37-4B06-8F29-E8B500C2BA6C}" dt="2024-10-29T12:51:04.488" v="263"/>
          <ac:spMkLst>
            <pc:docMk/>
            <pc:sldMk cId="708410063" sldId="2351"/>
            <ac:spMk id="13" creationId="{341468CF-A55D-8DCC-46F9-691F74153DAD}"/>
          </ac:spMkLst>
        </pc:spChg>
        <pc:spChg chg="add mod">
          <ac:chgData name="Joniak, Nicholas" userId="b184252a-bf95-4878-924f-b9fe6bfdae1c" providerId="ADAL" clId="{A554F4EF-AE37-4B06-8F29-E8B500C2BA6C}" dt="2024-10-29T12:52:29.460" v="349" actId="14100"/>
          <ac:spMkLst>
            <pc:docMk/>
            <pc:sldMk cId="708410063" sldId="2351"/>
            <ac:spMk id="15" creationId="{CCC45940-8222-47C7-A671-4F721E396086}"/>
          </ac:spMkLst>
        </pc:spChg>
        <pc:spChg chg="add mod">
          <ac:chgData name="Joniak, Nicholas" userId="b184252a-bf95-4878-924f-b9fe6bfdae1c" providerId="ADAL" clId="{A554F4EF-AE37-4B06-8F29-E8B500C2BA6C}" dt="2024-10-29T12:52:48.952" v="357" actId="1076"/>
          <ac:spMkLst>
            <pc:docMk/>
            <pc:sldMk cId="708410063" sldId="2351"/>
            <ac:spMk id="21" creationId="{C50FE489-68A4-A17B-4E06-9BFAD3F0D3F8}"/>
          </ac:spMkLst>
        </pc:spChg>
        <pc:picChg chg="add del mod ord">
          <ac:chgData name="Joniak, Nicholas" userId="b184252a-bf95-4878-924f-b9fe6bfdae1c" providerId="ADAL" clId="{A554F4EF-AE37-4B06-8F29-E8B500C2BA6C}" dt="2024-10-29T12:51:02.101" v="261" actId="478"/>
          <ac:picMkLst>
            <pc:docMk/>
            <pc:sldMk cId="708410063" sldId="2351"/>
            <ac:picMk id="9" creationId="{13A477A8-BA05-519E-CBF7-569E06A10DF1}"/>
          </ac:picMkLst>
        </pc:picChg>
        <pc:picChg chg="add del mod">
          <ac:chgData name="Joniak, Nicholas" userId="b184252a-bf95-4878-924f-b9fe6bfdae1c" providerId="ADAL" clId="{A554F4EF-AE37-4B06-8F29-E8B500C2BA6C}" dt="2024-10-29T12:51:03.802" v="262" actId="21"/>
          <ac:picMkLst>
            <pc:docMk/>
            <pc:sldMk cId="708410063" sldId="2351"/>
            <ac:picMk id="11" creationId="{BA48FE4B-425C-92E1-EE15-6EE1979CC569}"/>
          </ac:picMkLst>
        </pc:picChg>
        <pc:picChg chg="add mod">
          <ac:chgData name="Joniak, Nicholas" userId="b184252a-bf95-4878-924f-b9fe6bfdae1c" providerId="ADAL" clId="{A554F4EF-AE37-4B06-8F29-E8B500C2BA6C}" dt="2024-10-29T12:51:04.488" v="263"/>
          <ac:picMkLst>
            <pc:docMk/>
            <pc:sldMk cId="708410063" sldId="2351"/>
            <ac:picMk id="14" creationId="{BA48FE4B-425C-92E1-EE15-6EE1979CC569}"/>
          </ac:picMkLst>
        </pc:picChg>
        <pc:cxnChg chg="add mod">
          <ac:chgData name="Joniak, Nicholas" userId="b184252a-bf95-4878-924f-b9fe6bfdae1c" providerId="ADAL" clId="{A554F4EF-AE37-4B06-8F29-E8B500C2BA6C}" dt="2024-10-29T12:52:29.460" v="349" actId="14100"/>
          <ac:cxnSpMkLst>
            <pc:docMk/>
            <pc:sldMk cId="708410063" sldId="2351"/>
            <ac:cxnSpMk id="17" creationId="{FED98C02-213B-9517-270B-96392663431C}"/>
          </ac:cxnSpMkLst>
        </pc:cxnChg>
        <pc:cxnChg chg="add mod">
          <ac:chgData name="Joniak, Nicholas" userId="b184252a-bf95-4878-924f-b9fe6bfdae1c" providerId="ADAL" clId="{A554F4EF-AE37-4B06-8F29-E8B500C2BA6C}" dt="2024-10-29T12:52:29.460" v="349" actId="14100"/>
          <ac:cxnSpMkLst>
            <pc:docMk/>
            <pc:sldMk cId="708410063" sldId="2351"/>
            <ac:cxnSpMk id="18" creationId="{68F245B1-9F9A-ABC9-12FF-9AADC2A56ADF}"/>
          </ac:cxnSpMkLst>
        </pc:cxnChg>
        <pc:cxnChg chg="add mod">
          <ac:chgData name="Joniak, Nicholas" userId="b184252a-bf95-4878-924f-b9fe6bfdae1c" providerId="ADAL" clId="{A554F4EF-AE37-4B06-8F29-E8B500C2BA6C}" dt="2024-10-29T12:52:51.725" v="358" actId="14100"/>
          <ac:cxnSpMkLst>
            <pc:docMk/>
            <pc:sldMk cId="708410063" sldId="2351"/>
            <ac:cxnSpMk id="24" creationId="{9761F455-F19F-112D-77B8-00423FF848D4}"/>
          </ac:cxnSpMkLst>
        </pc:cxnChg>
        <pc:cxnChg chg="add mod">
          <ac:chgData name="Joniak, Nicholas" userId="b184252a-bf95-4878-924f-b9fe6bfdae1c" providerId="ADAL" clId="{A554F4EF-AE37-4B06-8F29-E8B500C2BA6C}" dt="2024-10-29T12:52:58.184" v="361" actId="14100"/>
          <ac:cxnSpMkLst>
            <pc:docMk/>
            <pc:sldMk cId="708410063" sldId="2351"/>
            <ac:cxnSpMk id="28" creationId="{508A4746-890B-1A37-7D70-8F074FEF7952}"/>
          </ac:cxnSpMkLst>
        </pc:cxnChg>
      </pc:sldChg>
      <pc:sldChg chg="addSp delSp modSp add mod">
        <pc:chgData name="Joniak, Nicholas" userId="b184252a-bf95-4878-924f-b9fe6bfdae1c" providerId="ADAL" clId="{A554F4EF-AE37-4B06-8F29-E8B500C2BA6C}" dt="2024-10-29T13:00:41.626" v="1192" actId="20577"/>
        <pc:sldMkLst>
          <pc:docMk/>
          <pc:sldMk cId="4028584010" sldId="2352"/>
        </pc:sldMkLst>
        <pc:spChg chg="mod">
          <ac:chgData name="Joniak, Nicholas" userId="b184252a-bf95-4878-924f-b9fe6bfdae1c" providerId="ADAL" clId="{A554F4EF-AE37-4B06-8F29-E8B500C2BA6C}" dt="2024-10-29T13:00:14.569" v="1149" actId="20577"/>
          <ac:spMkLst>
            <pc:docMk/>
            <pc:sldMk cId="4028584010" sldId="2352"/>
            <ac:spMk id="2" creationId="{A447FA00-6BB2-7F63-AAE5-76A93F2E2897}"/>
          </ac:spMkLst>
        </pc:spChg>
        <pc:spChg chg="del">
          <ac:chgData name="Joniak, Nicholas" userId="b184252a-bf95-4878-924f-b9fe6bfdae1c" providerId="ADAL" clId="{A554F4EF-AE37-4B06-8F29-E8B500C2BA6C}" dt="2024-10-29T12:50:39.195" v="256" actId="478"/>
          <ac:spMkLst>
            <pc:docMk/>
            <pc:sldMk cId="4028584010" sldId="2352"/>
            <ac:spMk id="5" creationId="{CE32932C-C1AD-ED69-B3DA-7803BD08FD73}"/>
          </ac:spMkLst>
        </pc:spChg>
        <pc:spChg chg="add del mod">
          <ac:chgData name="Joniak, Nicholas" userId="b184252a-bf95-4878-924f-b9fe6bfdae1c" providerId="ADAL" clId="{A554F4EF-AE37-4B06-8F29-E8B500C2BA6C}" dt="2024-10-29T12:50:47.684" v="260"/>
          <ac:spMkLst>
            <pc:docMk/>
            <pc:sldMk cId="4028584010" sldId="2352"/>
            <ac:spMk id="8" creationId="{D152C5FC-7EFE-DD42-5A76-19577F9B4C62}"/>
          </ac:spMkLst>
        </pc:spChg>
        <pc:spChg chg="add del mod">
          <ac:chgData name="Joniak, Nicholas" userId="b184252a-bf95-4878-924f-b9fe6bfdae1c" providerId="ADAL" clId="{A554F4EF-AE37-4B06-8F29-E8B500C2BA6C}" dt="2024-10-29T12:59:42.846" v="1106" actId="22"/>
          <ac:spMkLst>
            <pc:docMk/>
            <pc:sldMk cId="4028584010" sldId="2352"/>
            <ac:spMk id="12" creationId="{CF053998-30AD-AB7F-AB99-1B6341544C9B}"/>
          </ac:spMkLst>
        </pc:spChg>
        <pc:spChg chg="add mod">
          <ac:chgData name="Joniak, Nicholas" userId="b184252a-bf95-4878-924f-b9fe6bfdae1c" providerId="ADAL" clId="{A554F4EF-AE37-4B06-8F29-E8B500C2BA6C}" dt="2024-10-29T13:00:22.866" v="1152" actId="1076"/>
          <ac:spMkLst>
            <pc:docMk/>
            <pc:sldMk cId="4028584010" sldId="2352"/>
            <ac:spMk id="17" creationId="{3257450B-14BF-A690-CC1A-177173F26F9E}"/>
          </ac:spMkLst>
        </pc:spChg>
        <pc:spChg chg="add mod">
          <ac:chgData name="Joniak, Nicholas" userId="b184252a-bf95-4878-924f-b9fe6bfdae1c" providerId="ADAL" clId="{A554F4EF-AE37-4B06-8F29-E8B500C2BA6C}" dt="2024-10-29T13:00:41.626" v="1192" actId="20577"/>
          <ac:spMkLst>
            <pc:docMk/>
            <pc:sldMk cId="4028584010" sldId="2352"/>
            <ac:spMk id="18" creationId="{FFDAC321-B061-FA07-2573-79CF31363841}"/>
          </ac:spMkLst>
        </pc:spChg>
        <pc:picChg chg="del">
          <ac:chgData name="Joniak, Nicholas" userId="b184252a-bf95-4878-924f-b9fe6bfdae1c" providerId="ADAL" clId="{A554F4EF-AE37-4B06-8F29-E8B500C2BA6C}" dt="2024-10-29T12:50:40.772" v="257" actId="478"/>
          <ac:picMkLst>
            <pc:docMk/>
            <pc:sldMk cId="4028584010" sldId="2352"/>
            <ac:picMk id="9" creationId="{9AACFCE5-8FA9-3F0B-D911-DE09F976D4C8}"/>
          </ac:picMkLst>
        </pc:picChg>
        <pc:picChg chg="del">
          <ac:chgData name="Joniak, Nicholas" userId="b184252a-bf95-4878-924f-b9fe6bfdae1c" providerId="ADAL" clId="{A554F4EF-AE37-4B06-8F29-E8B500C2BA6C}" dt="2024-10-29T12:50:37.681" v="255" actId="478"/>
          <ac:picMkLst>
            <pc:docMk/>
            <pc:sldMk cId="4028584010" sldId="2352"/>
            <ac:picMk id="11" creationId="{6646CF52-FC90-8F7F-3751-BE768EB6D707}"/>
          </ac:picMkLst>
        </pc:picChg>
        <pc:picChg chg="add mod">
          <ac:chgData name="Joniak, Nicholas" userId="b184252a-bf95-4878-924f-b9fe6bfdae1c" providerId="ADAL" clId="{A554F4EF-AE37-4B06-8F29-E8B500C2BA6C}" dt="2024-10-29T12:50:47.135" v="259"/>
          <ac:picMkLst>
            <pc:docMk/>
            <pc:sldMk cId="4028584010" sldId="2352"/>
            <ac:picMk id="13" creationId="{EDE5AC14-CD09-AD25-FE5D-A0E0BD884539}"/>
          </ac:picMkLst>
        </pc:picChg>
        <pc:picChg chg="add mod">
          <ac:chgData name="Joniak, Nicholas" userId="b184252a-bf95-4878-924f-b9fe6bfdae1c" providerId="ADAL" clId="{A554F4EF-AE37-4B06-8F29-E8B500C2BA6C}" dt="2024-10-29T12:50:47.684" v="260"/>
          <ac:picMkLst>
            <pc:docMk/>
            <pc:sldMk cId="4028584010" sldId="2352"/>
            <ac:picMk id="14" creationId="{7F605573-46E2-C2A4-E9FA-1C9CF53F73D9}"/>
          </ac:picMkLst>
        </pc:picChg>
        <pc:picChg chg="add mod ord">
          <ac:chgData name="Joniak, Nicholas" userId="b184252a-bf95-4878-924f-b9fe6bfdae1c" providerId="ADAL" clId="{A554F4EF-AE37-4B06-8F29-E8B500C2BA6C}" dt="2024-10-29T12:59:42.846" v="1106" actId="22"/>
          <ac:picMkLst>
            <pc:docMk/>
            <pc:sldMk cId="4028584010" sldId="2352"/>
            <ac:picMk id="16" creationId="{70189E61-9559-7236-8CFA-69DA9CF0A7B7}"/>
          </ac:picMkLst>
        </pc:picChg>
      </pc:sldChg>
      <pc:sldChg chg="addSp delSp modSp new mod">
        <pc:chgData name="Joniak, Nicholas" userId="b184252a-bf95-4878-924f-b9fe6bfdae1c" providerId="ADAL" clId="{A554F4EF-AE37-4B06-8F29-E8B500C2BA6C}" dt="2024-10-29T12:59:14.233" v="1105" actId="404"/>
        <pc:sldMkLst>
          <pc:docMk/>
          <pc:sldMk cId="2173000513" sldId="2353"/>
        </pc:sldMkLst>
        <pc:spChg chg="mod">
          <ac:chgData name="Joniak, Nicholas" userId="b184252a-bf95-4878-924f-b9fe6bfdae1c" providerId="ADAL" clId="{A554F4EF-AE37-4B06-8F29-E8B500C2BA6C}" dt="2024-10-29T12:54:31.459" v="413" actId="20577"/>
          <ac:spMkLst>
            <pc:docMk/>
            <pc:sldMk cId="2173000513" sldId="2353"/>
            <ac:spMk id="2" creationId="{069A8B72-DDCC-EAED-46E9-880552545F52}"/>
          </ac:spMkLst>
        </pc:spChg>
        <pc:spChg chg="mod">
          <ac:chgData name="Joniak, Nicholas" userId="b184252a-bf95-4878-924f-b9fe6bfdae1c" providerId="ADAL" clId="{A554F4EF-AE37-4B06-8F29-E8B500C2BA6C}" dt="2024-10-29T12:59:14.233" v="1105" actId="404"/>
          <ac:spMkLst>
            <pc:docMk/>
            <pc:sldMk cId="2173000513" sldId="2353"/>
            <ac:spMk id="5" creationId="{AEAD5139-63F1-EABF-5942-ACD8A42CFF8A}"/>
          </ac:spMkLst>
        </pc:spChg>
        <pc:spChg chg="del">
          <ac:chgData name="Joniak, Nicholas" userId="b184252a-bf95-4878-924f-b9fe6bfdae1c" providerId="ADAL" clId="{A554F4EF-AE37-4B06-8F29-E8B500C2BA6C}" dt="2024-10-29T12:54:22.040" v="400" actId="22"/>
          <ac:spMkLst>
            <pc:docMk/>
            <pc:sldMk cId="2173000513" sldId="2353"/>
            <ac:spMk id="6" creationId="{193537D7-2FAE-D3EB-34B3-DB2CDB326029}"/>
          </ac:spMkLst>
        </pc:spChg>
        <pc:spChg chg="add mod">
          <ac:chgData name="Joniak, Nicholas" userId="b184252a-bf95-4878-924f-b9fe6bfdae1c" providerId="ADAL" clId="{A554F4EF-AE37-4B06-8F29-E8B500C2BA6C}" dt="2024-10-29T12:54:50.823" v="419" actId="1076"/>
          <ac:spMkLst>
            <pc:docMk/>
            <pc:sldMk cId="2173000513" sldId="2353"/>
            <ac:spMk id="10" creationId="{6932D713-8DB4-E367-AD4D-54B63997A2EB}"/>
          </ac:spMkLst>
        </pc:spChg>
        <pc:spChg chg="add mod">
          <ac:chgData name="Joniak, Nicholas" userId="b184252a-bf95-4878-924f-b9fe6bfdae1c" providerId="ADAL" clId="{A554F4EF-AE37-4B06-8F29-E8B500C2BA6C}" dt="2024-10-29T12:54:57.498" v="426" actId="1037"/>
          <ac:spMkLst>
            <pc:docMk/>
            <pc:sldMk cId="2173000513" sldId="2353"/>
            <ac:spMk id="11" creationId="{853B8CEF-D9D4-2490-5EA3-3197C3809774}"/>
          </ac:spMkLst>
        </pc:spChg>
        <pc:spChg chg="add mod">
          <ac:chgData name="Joniak, Nicholas" userId="b184252a-bf95-4878-924f-b9fe6bfdae1c" providerId="ADAL" clId="{A554F4EF-AE37-4B06-8F29-E8B500C2BA6C}" dt="2024-10-29T12:55:06.568" v="430" actId="1076"/>
          <ac:spMkLst>
            <pc:docMk/>
            <pc:sldMk cId="2173000513" sldId="2353"/>
            <ac:spMk id="12" creationId="{711E595C-3144-7ACE-DFFE-5C5B3AA4F803}"/>
          </ac:spMkLst>
        </pc:spChg>
        <pc:spChg chg="add mod">
          <ac:chgData name="Joniak, Nicholas" userId="b184252a-bf95-4878-924f-b9fe6bfdae1c" providerId="ADAL" clId="{A554F4EF-AE37-4B06-8F29-E8B500C2BA6C}" dt="2024-10-29T12:55:11.238" v="433" actId="1076"/>
          <ac:spMkLst>
            <pc:docMk/>
            <pc:sldMk cId="2173000513" sldId="2353"/>
            <ac:spMk id="13" creationId="{3AB95DEE-3C35-9851-F442-58B9C22E7757}"/>
          </ac:spMkLst>
        </pc:spChg>
        <pc:picChg chg="add mod ord">
          <ac:chgData name="Joniak, Nicholas" userId="b184252a-bf95-4878-924f-b9fe6bfdae1c" providerId="ADAL" clId="{A554F4EF-AE37-4B06-8F29-E8B500C2BA6C}" dt="2024-10-29T12:54:22.040" v="400" actId="22"/>
          <ac:picMkLst>
            <pc:docMk/>
            <pc:sldMk cId="2173000513" sldId="2353"/>
            <ac:picMk id="9" creationId="{2A75FF26-9F57-2546-CE5B-EABC19F355CA}"/>
          </ac:picMkLst>
        </pc:picChg>
      </pc:sldChg>
      <pc:sldChg chg="del">
        <pc:chgData name="Joniak, Nicholas" userId="b184252a-bf95-4878-924f-b9fe6bfdae1c" providerId="ADAL" clId="{A554F4EF-AE37-4B06-8F29-E8B500C2BA6C}" dt="2024-10-29T12:48:05.756" v="236" actId="47"/>
        <pc:sldMkLst>
          <pc:docMk/>
          <pc:sldMk cId="2214056739" sldId="2446"/>
        </pc:sldMkLst>
      </pc:sldChg>
      <pc:sldChg chg="del">
        <pc:chgData name="Joniak, Nicholas" userId="b184252a-bf95-4878-924f-b9fe6bfdae1c" providerId="ADAL" clId="{A554F4EF-AE37-4B06-8F29-E8B500C2BA6C}" dt="2024-10-29T12:48:07.911" v="240" actId="47"/>
        <pc:sldMkLst>
          <pc:docMk/>
          <pc:sldMk cId="24453020" sldId="2447"/>
        </pc:sldMkLst>
      </pc:sldChg>
      <pc:sldChg chg="del">
        <pc:chgData name="Joniak, Nicholas" userId="b184252a-bf95-4878-924f-b9fe6bfdae1c" providerId="ADAL" clId="{A554F4EF-AE37-4B06-8F29-E8B500C2BA6C}" dt="2024-10-29T12:48:07.401" v="239" actId="47"/>
        <pc:sldMkLst>
          <pc:docMk/>
          <pc:sldMk cId="2953683523" sldId="2457"/>
        </pc:sldMkLst>
      </pc:sldChg>
      <pc:sldChg chg="del">
        <pc:chgData name="Joniak, Nicholas" userId="b184252a-bf95-4878-924f-b9fe6bfdae1c" providerId="ADAL" clId="{A554F4EF-AE37-4B06-8F29-E8B500C2BA6C}" dt="2024-10-29T12:48:06.443" v="237" actId="47"/>
        <pc:sldMkLst>
          <pc:docMk/>
          <pc:sldMk cId="1540473749" sldId="2461"/>
        </pc:sldMkLst>
      </pc:sldChg>
      <pc:sldChg chg="del">
        <pc:chgData name="Joniak, Nicholas" userId="b184252a-bf95-4878-924f-b9fe6bfdae1c" providerId="ADAL" clId="{A554F4EF-AE37-4B06-8F29-E8B500C2BA6C}" dt="2024-10-29T12:48:06.882" v="238" actId="47"/>
        <pc:sldMkLst>
          <pc:docMk/>
          <pc:sldMk cId="2721117068" sldId="2463"/>
        </pc:sldMkLst>
      </pc:sldChg>
    </pc:docChg>
  </pc:docChgLst>
  <pc:docChgLst>
    <pc:chgData name="Joniak, Nicholas" userId="b184252a-bf95-4878-924f-b9fe6bfdae1c" providerId="ADAL" clId="{261BB9ED-5E74-4903-921B-E57952C66205}"/>
    <pc:docChg chg="undo custSel addSld delSld modSld sldOrd">
      <pc:chgData name="Joniak, Nicholas" userId="b184252a-bf95-4878-924f-b9fe6bfdae1c" providerId="ADAL" clId="{261BB9ED-5E74-4903-921B-E57952C66205}" dt="2024-04-11T14:18:48.217" v="3001" actId="5793"/>
      <pc:docMkLst>
        <pc:docMk/>
      </pc:docMkLst>
      <pc:sldChg chg="addSp modSp mod">
        <pc:chgData name="Joniak, Nicholas" userId="b184252a-bf95-4878-924f-b9fe6bfdae1c" providerId="ADAL" clId="{261BB9ED-5E74-4903-921B-E57952C66205}" dt="2024-04-11T13:11:16.790" v="1971"/>
        <pc:sldMkLst>
          <pc:docMk/>
          <pc:sldMk cId="889115241" sldId="2308"/>
        </pc:sldMkLst>
        <pc:spChg chg="mod">
          <ac:chgData name="Joniak, Nicholas" userId="b184252a-bf95-4878-924f-b9fe6bfdae1c" providerId="ADAL" clId="{261BB9ED-5E74-4903-921B-E57952C66205}" dt="2024-04-11T13:08:07.930" v="1610" actId="6549"/>
          <ac:spMkLst>
            <pc:docMk/>
            <pc:sldMk cId="889115241" sldId="2308"/>
            <ac:spMk id="5" creationId="{F8EBAEF3-6863-80ED-D322-915EC3BD4C2A}"/>
          </ac:spMkLst>
        </pc:spChg>
        <pc:spChg chg="add mod">
          <ac:chgData name="Joniak, Nicholas" userId="b184252a-bf95-4878-924f-b9fe6bfdae1c" providerId="ADAL" clId="{261BB9ED-5E74-4903-921B-E57952C66205}" dt="2024-04-11T13:11:16.790" v="1971"/>
          <ac:spMkLst>
            <pc:docMk/>
            <pc:sldMk cId="889115241" sldId="2308"/>
            <ac:spMk id="6" creationId="{AE890B44-51EF-D3AE-D980-A16A89E3B251}"/>
          </ac:spMkLst>
        </pc:spChg>
      </pc:sldChg>
      <pc:sldChg chg="del">
        <pc:chgData name="Joniak, Nicholas" userId="b184252a-bf95-4878-924f-b9fe6bfdae1c" providerId="ADAL" clId="{261BB9ED-5E74-4903-921B-E57952C66205}" dt="2024-04-09T13:29:39.127" v="1603" actId="47"/>
        <pc:sldMkLst>
          <pc:docMk/>
          <pc:sldMk cId="3661077879" sldId="2309"/>
        </pc:sldMkLst>
      </pc:sldChg>
      <pc:sldChg chg="del">
        <pc:chgData name="Joniak, Nicholas" userId="b184252a-bf95-4878-924f-b9fe6bfdae1c" providerId="ADAL" clId="{261BB9ED-5E74-4903-921B-E57952C66205}" dt="2024-04-09T13:29:41.267" v="1607" actId="47"/>
        <pc:sldMkLst>
          <pc:docMk/>
          <pc:sldMk cId="2440994529" sldId="2310"/>
        </pc:sldMkLst>
      </pc:sldChg>
      <pc:sldChg chg="del">
        <pc:chgData name="Joniak, Nicholas" userId="b184252a-bf95-4878-924f-b9fe6bfdae1c" providerId="ADAL" clId="{261BB9ED-5E74-4903-921B-E57952C66205}" dt="2024-04-09T13:29:39.668" v="1604" actId="47"/>
        <pc:sldMkLst>
          <pc:docMk/>
          <pc:sldMk cId="237588477" sldId="2311"/>
        </pc:sldMkLst>
      </pc:sldChg>
      <pc:sldChg chg="del">
        <pc:chgData name="Joniak, Nicholas" userId="b184252a-bf95-4878-924f-b9fe6bfdae1c" providerId="ADAL" clId="{261BB9ED-5E74-4903-921B-E57952C66205}" dt="2024-04-09T14:36:41.836" v="1609" actId="47"/>
        <pc:sldMkLst>
          <pc:docMk/>
          <pc:sldMk cId="1048103636" sldId="2312"/>
        </pc:sldMkLst>
      </pc:sldChg>
      <pc:sldChg chg="del">
        <pc:chgData name="Joniak, Nicholas" userId="b184252a-bf95-4878-924f-b9fe6bfdae1c" providerId="ADAL" clId="{261BB9ED-5E74-4903-921B-E57952C66205}" dt="2024-04-09T14:36:41.624" v="1608" actId="47"/>
        <pc:sldMkLst>
          <pc:docMk/>
          <pc:sldMk cId="583029766" sldId="2313"/>
        </pc:sldMkLst>
      </pc:sldChg>
      <pc:sldChg chg="del">
        <pc:chgData name="Joniak, Nicholas" userId="b184252a-bf95-4878-924f-b9fe6bfdae1c" providerId="ADAL" clId="{261BB9ED-5E74-4903-921B-E57952C66205}" dt="2024-04-09T13:29:40.153" v="1605" actId="47"/>
        <pc:sldMkLst>
          <pc:docMk/>
          <pc:sldMk cId="3893940658" sldId="2314"/>
        </pc:sldMkLst>
      </pc:sldChg>
      <pc:sldChg chg="del">
        <pc:chgData name="Joniak, Nicholas" userId="b184252a-bf95-4878-924f-b9fe6bfdae1c" providerId="ADAL" clId="{261BB9ED-5E74-4903-921B-E57952C66205}" dt="2024-04-09T13:29:40.621" v="1606" actId="47"/>
        <pc:sldMkLst>
          <pc:docMk/>
          <pc:sldMk cId="3498527265" sldId="2315"/>
        </pc:sldMkLst>
      </pc:sldChg>
      <pc:sldChg chg="addSp delSp modSp add mod chgLayout">
        <pc:chgData name="Joniak, Nicholas" userId="b184252a-bf95-4878-924f-b9fe6bfdae1c" providerId="ADAL" clId="{261BB9ED-5E74-4903-921B-E57952C66205}" dt="2024-04-11T13:08:29.212" v="1616" actId="1076"/>
        <pc:sldMkLst>
          <pc:docMk/>
          <pc:sldMk cId="3148071411" sldId="2316"/>
        </pc:sldMkLst>
        <pc:spChg chg="mod ord">
          <ac:chgData name="Joniak, Nicholas" userId="b184252a-bf95-4878-924f-b9fe6bfdae1c" providerId="ADAL" clId="{261BB9ED-5E74-4903-921B-E57952C66205}" dt="2024-04-09T13:25:48.932" v="1511" actId="700"/>
          <ac:spMkLst>
            <pc:docMk/>
            <pc:sldMk cId="3148071411" sldId="2316"/>
            <ac:spMk id="2" creationId="{99B7907E-BE03-CEC2-02DD-D224C0DA267F}"/>
          </ac:spMkLst>
        </pc:spChg>
        <pc:spChg chg="mod ord">
          <ac:chgData name="Joniak, Nicholas" userId="b184252a-bf95-4878-924f-b9fe6bfdae1c" providerId="ADAL" clId="{261BB9ED-5E74-4903-921B-E57952C66205}" dt="2024-04-09T13:25:48.932" v="1511" actId="700"/>
          <ac:spMkLst>
            <pc:docMk/>
            <pc:sldMk cId="3148071411" sldId="2316"/>
            <ac:spMk id="3" creationId="{5E03D68B-AE33-BCA8-3779-838688530F5D}"/>
          </ac:spMkLst>
        </pc:spChg>
        <pc:spChg chg="mod ord">
          <ac:chgData name="Joniak, Nicholas" userId="b184252a-bf95-4878-924f-b9fe6bfdae1c" providerId="ADAL" clId="{261BB9ED-5E74-4903-921B-E57952C66205}" dt="2024-04-09T13:25:48.932" v="1511" actId="700"/>
          <ac:spMkLst>
            <pc:docMk/>
            <pc:sldMk cId="3148071411" sldId="2316"/>
            <ac:spMk id="4" creationId="{61ACF30D-20BF-034F-C63E-2093B77FD0A0}"/>
          </ac:spMkLst>
        </pc:spChg>
        <pc:spChg chg="del">
          <ac:chgData name="Joniak, Nicholas" userId="b184252a-bf95-4878-924f-b9fe6bfdae1c" providerId="ADAL" clId="{261BB9ED-5E74-4903-921B-E57952C66205}" dt="2024-04-09T13:25:41.542" v="1508" actId="478"/>
          <ac:spMkLst>
            <pc:docMk/>
            <pc:sldMk cId="3148071411" sldId="2316"/>
            <ac:spMk id="5" creationId="{F8EBAEF3-6863-80ED-D322-915EC3BD4C2A}"/>
          </ac:spMkLst>
        </pc:spChg>
        <pc:spChg chg="add del mod">
          <ac:chgData name="Joniak, Nicholas" userId="b184252a-bf95-4878-924f-b9fe6bfdae1c" providerId="ADAL" clId="{261BB9ED-5E74-4903-921B-E57952C66205}" dt="2024-04-11T13:08:25.563" v="1614"/>
          <ac:spMkLst>
            <pc:docMk/>
            <pc:sldMk cId="3148071411" sldId="2316"/>
            <ac:spMk id="6" creationId="{4B846E83-C2A4-461B-DB8D-70434ED47CAE}"/>
          </ac:spMkLst>
        </pc:spChg>
        <pc:spChg chg="mod ord">
          <ac:chgData name="Joniak, Nicholas" userId="b184252a-bf95-4878-924f-b9fe6bfdae1c" providerId="ADAL" clId="{261BB9ED-5E74-4903-921B-E57952C66205}" dt="2024-04-09T13:25:48.932" v="1511" actId="700"/>
          <ac:spMkLst>
            <pc:docMk/>
            <pc:sldMk cId="3148071411" sldId="2316"/>
            <ac:spMk id="7" creationId="{19798E05-9351-67A8-DD7B-28ED67EEE843}"/>
          </ac:spMkLst>
        </pc:spChg>
        <pc:spChg chg="add del mod">
          <ac:chgData name="Joniak, Nicholas" userId="b184252a-bf95-4878-924f-b9fe6bfdae1c" providerId="ADAL" clId="{261BB9ED-5E74-4903-921B-E57952C66205}" dt="2024-04-09T13:25:43.031" v="1509" actId="478"/>
          <ac:spMkLst>
            <pc:docMk/>
            <pc:sldMk cId="3148071411" sldId="2316"/>
            <ac:spMk id="8" creationId="{105AB104-7637-FCC8-F60C-149516C94D8C}"/>
          </ac:spMkLst>
        </pc:spChg>
        <pc:spChg chg="add del mod">
          <ac:chgData name="Joniak, Nicholas" userId="b184252a-bf95-4878-924f-b9fe6bfdae1c" providerId="ADAL" clId="{261BB9ED-5E74-4903-921B-E57952C66205}" dt="2024-04-09T13:25:48.932" v="1511" actId="700"/>
          <ac:spMkLst>
            <pc:docMk/>
            <pc:sldMk cId="3148071411" sldId="2316"/>
            <ac:spMk id="10" creationId="{26FF02C5-C1FD-F9E9-1047-1A1FF268DD65}"/>
          </ac:spMkLst>
        </pc:spChg>
        <pc:spChg chg="add del mod ord">
          <ac:chgData name="Joniak, Nicholas" userId="b184252a-bf95-4878-924f-b9fe6bfdae1c" providerId="ADAL" clId="{261BB9ED-5E74-4903-921B-E57952C66205}" dt="2024-04-09T13:26:11.527" v="1512" actId="22"/>
          <ac:spMkLst>
            <pc:docMk/>
            <pc:sldMk cId="3148071411" sldId="2316"/>
            <ac:spMk id="12" creationId="{AF85B667-71B1-0DE6-D47C-5DD17D474CBB}"/>
          </ac:spMkLst>
        </pc:spChg>
        <pc:spChg chg="add del mod ord">
          <ac:chgData name="Joniak, Nicholas" userId="b184252a-bf95-4878-924f-b9fe6bfdae1c" providerId="ADAL" clId="{261BB9ED-5E74-4903-921B-E57952C66205}" dt="2024-04-09T13:27:37.532" v="1514" actId="22"/>
          <ac:spMkLst>
            <pc:docMk/>
            <pc:sldMk cId="3148071411" sldId="2316"/>
            <ac:spMk id="13" creationId="{55E6798C-BACC-47B0-C962-ECC4318B5E01}"/>
          </ac:spMkLst>
        </pc:spChg>
        <pc:spChg chg="add mod">
          <ac:chgData name="Joniak, Nicholas" userId="b184252a-bf95-4878-924f-b9fe6bfdae1c" providerId="ADAL" clId="{261BB9ED-5E74-4903-921B-E57952C66205}" dt="2024-04-09T13:27:53.977" v="1520" actId="1582"/>
          <ac:spMkLst>
            <pc:docMk/>
            <pc:sldMk cId="3148071411" sldId="2316"/>
            <ac:spMk id="18" creationId="{2591862E-E569-BE65-F46F-1993CE309C45}"/>
          </ac:spMkLst>
        </pc:spChg>
        <pc:spChg chg="add mod">
          <ac:chgData name="Joniak, Nicholas" userId="b184252a-bf95-4878-924f-b9fe6bfdae1c" providerId="ADAL" clId="{261BB9ED-5E74-4903-921B-E57952C66205}" dt="2024-04-09T13:27:57.053" v="1522" actId="1076"/>
          <ac:spMkLst>
            <pc:docMk/>
            <pc:sldMk cId="3148071411" sldId="2316"/>
            <ac:spMk id="19" creationId="{2822DA20-9C10-A958-0484-DEB0BBF2A0EE}"/>
          </ac:spMkLst>
        </pc:spChg>
        <pc:spChg chg="add mod">
          <ac:chgData name="Joniak, Nicholas" userId="b184252a-bf95-4878-924f-b9fe6bfdae1c" providerId="ADAL" clId="{261BB9ED-5E74-4903-921B-E57952C66205}" dt="2024-04-09T13:27:59.446" v="1524" actId="1076"/>
          <ac:spMkLst>
            <pc:docMk/>
            <pc:sldMk cId="3148071411" sldId="2316"/>
            <ac:spMk id="20" creationId="{AE92D9DB-BB44-EF6A-7A00-C5ABC6887299}"/>
          </ac:spMkLst>
        </pc:spChg>
        <pc:spChg chg="add mod">
          <ac:chgData name="Joniak, Nicholas" userId="b184252a-bf95-4878-924f-b9fe6bfdae1c" providerId="ADAL" clId="{261BB9ED-5E74-4903-921B-E57952C66205}" dt="2024-04-09T13:28:01.393" v="1526" actId="1076"/>
          <ac:spMkLst>
            <pc:docMk/>
            <pc:sldMk cId="3148071411" sldId="2316"/>
            <ac:spMk id="21" creationId="{CB99DDCE-DF20-8E4C-458C-452AB80499BB}"/>
          </ac:spMkLst>
        </pc:spChg>
        <pc:spChg chg="add mod">
          <ac:chgData name="Joniak, Nicholas" userId="b184252a-bf95-4878-924f-b9fe6bfdae1c" providerId="ADAL" clId="{261BB9ED-5E74-4903-921B-E57952C66205}" dt="2024-04-09T13:28:04.592" v="1528" actId="1076"/>
          <ac:spMkLst>
            <pc:docMk/>
            <pc:sldMk cId="3148071411" sldId="2316"/>
            <ac:spMk id="22" creationId="{B5ECAF47-C4B5-3BAC-804C-C9A385A71544}"/>
          </ac:spMkLst>
        </pc:spChg>
        <pc:spChg chg="add mod">
          <ac:chgData name="Joniak, Nicholas" userId="b184252a-bf95-4878-924f-b9fe6bfdae1c" providerId="ADAL" clId="{261BB9ED-5E74-4903-921B-E57952C66205}" dt="2024-04-09T13:28:07.394" v="1530" actId="1076"/>
          <ac:spMkLst>
            <pc:docMk/>
            <pc:sldMk cId="3148071411" sldId="2316"/>
            <ac:spMk id="23" creationId="{7BC6F1FE-51F2-2393-65A8-59CBC9D4584C}"/>
          </ac:spMkLst>
        </pc:spChg>
        <pc:spChg chg="add mod">
          <ac:chgData name="Joniak, Nicholas" userId="b184252a-bf95-4878-924f-b9fe6bfdae1c" providerId="ADAL" clId="{261BB9ED-5E74-4903-921B-E57952C66205}" dt="2024-04-09T13:28:59.570" v="1563" actId="1076"/>
          <ac:spMkLst>
            <pc:docMk/>
            <pc:sldMk cId="3148071411" sldId="2316"/>
            <ac:spMk id="26" creationId="{EC5A37EF-52B7-DFB6-A464-31617759E8A7}"/>
          </ac:spMkLst>
        </pc:spChg>
        <pc:spChg chg="add del mod">
          <ac:chgData name="Joniak, Nicholas" userId="b184252a-bf95-4878-924f-b9fe6bfdae1c" providerId="ADAL" clId="{261BB9ED-5E74-4903-921B-E57952C66205}" dt="2024-04-11T13:08:16.584" v="1611" actId="478"/>
          <ac:spMkLst>
            <pc:docMk/>
            <pc:sldMk cId="3148071411" sldId="2316"/>
            <ac:spMk id="27" creationId="{1758DA5F-A4CF-4462-B835-AB4D977EEB56}"/>
          </ac:spMkLst>
        </pc:spChg>
        <pc:spChg chg="add mod">
          <ac:chgData name="Joniak, Nicholas" userId="b184252a-bf95-4878-924f-b9fe6bfdae1c" providerId="ADAL" clId="{261BB9ED-5E74-4903-921B-E57952C66205}" dt="2024-04-11T13:08:29.212" v="1616" actId="1076"/>
          <ac:spMkLst>
            <pc:docMk/>
            <pc:sldMk cId="3148071411" sldId="2316"/>
            <ac:spMk id="28" creationId="{08B1AA75-0EEC-A634-B01A-41DEAEA06451}"/>
          </ac:spMkLst>
        </pc:spChg>
        <pc:spChg chg="add del mod">
          <ac:chgData name="Joniak, Nicholas" userId="b184252a-bf95-4878-924f-b9fe6bfdae1c" providerId="ADAL" clId="{261BB9ED-5E74-4903-921B-E57952C66205}" dt="2024-04-09T13:29:37.559" v="1602" actId="478"/>
          <ac:spMkLst>
            <pc:docMk/>
            <pc:sldMk cId="3148071411" sldId="2316"/>
            <ac:spMk id="29" creationId="{449EE418-172D-3569-5C50-CA32DA456AF8}"/>
          </ac:spMkLst>
        </pc:spChg>
        <pc:picChg chg="add mod">
          <ac:chgData name="Joniak, Nicholas" userId="b184252a-bf95-4878-924f-b9fe6bfdae1c" providerId="ADAL" clId="{261BB9ED-5E74-4903-921B-E57952C66205}" dt="2024-04-11T13:08:27.447" v="1615" actId="1076"/>
          <ac:picMkLst>
            <pc:docMk/>
            <pc:sldMk cId="3148071411" sldId="2316"/>
            <ac:picMk id="8" creationId="{2F2CFB11-8741-C65F-0DDF-8527F62F13E1}"/>
          </ac:picMkLst>
        </pc:picChg>
        <pc:picChg chg="del">
          <ac:chgData name="Joniak, Nicholas" userId="b184252a-bf95-4878-924f-b9fe6bfdae1c" providerId="ADAL" clId="{261BB9ED-5E74-4903-921B-E57952C66205}" dt="2024-04-09T13:25:43.937" v="1510" actId="478"/>
          <ac:picMkLst>
            <pc:docMk/>
            <pc:sldMk cId="3148071411" sldId="2316"/>
            <ac:picMk id="11" creationId="{AAC30EEF-29D1-5819-E944-AC5917226156}"/>
          </ac:picMkLst>
        </pc:picChg>
        <pc:picChg chg="add mod ord">
          <ac:chgData name="Joniak, Nicholas" userId="b184252a-bf95-4878-924f-b9fe6bfdae1c" providerId="ADAL" clId="{261BB9ED-5E74-4903-921B-E57952C66205}" dt="2024-04-09T13:26:11.527" v="1512" actId="22"/>
          <ac:picMkLst>
            <pc:docMk/>
            <pc:sldMk cId="3148071411" sldId="2316"/>
            <ac:picMk id="15" creationId="{E0E9DA94-F27D-28DB-7EB5-E2448D31B769}"/>
          </ac:picMkLst>
        </pc:picChg>
        <pc:picChg chg="add del mod ord">
          <ac:chgData name="Joniak, Nicholas" userId="b184252a-bf95-4878-924f-b9fe6bfdae1c" providerId="ADAL" clId="{261BB9ED-5E74-4903-921B-E57952C66205}" dt="2024-04-11T13:08:17.278" v="1612" actId="478"/>
          <ac:picMkLst>
            <pc:docMk/>
            <pc:sldMk cId="3148071411" sldId="2316"/>
            <ac:picMk id="17" creationId="{66BA0B75-F054-65E6-8B01-D76AD5F7F040}"/>
          </ac:picMkLst>
        </pc:picChg>
        <pc:picChg chg="add del mod">
          <ac:chgData name="Joniak, Nicholas" userId="b184252a-bf95-4878-924f-b9fe6bfdae1c" providerId="ADAL" clId="{261BB9ED-5E74-4903-921B-E57952C66205}" dt="2024-04-11T13:08:24.352" v="1613" actId="21"/>
          <ac:picMkLst>
            <pc:docMk/>
            <pc:sldMk cId="3148071411" sldId="2316"/>
            <ac:picMk id="25" creationId="{2F2CFB11-8741-C65F-0DDF-8527F62F13E1}"/>
          </ac:picMkLst>
        </pc:picChg>
      </pc:sldChg>
      <pc:sldChg chg="addSp delSp modSp add mod ord">
        <pc:chgData name="Joniak, Nicholas" userId="b184252a-bf95-4878-924f-b9fe6bfdae1c" providerId="ADAL" clId="{261BB9ED-5E74-4903-921B-E57952C66205}" dt="2024-04-11T13:17:29.363" v="2400" actId="1076"/>
        <pc:sldMkLst>
          <pc:docMk/>
          <pc:sldMk cId="390609173" sldId="2317"/>
        </pc:sldMkLst>
        <pc:spChg chg="add mod">
          <ac:chgData name="Joniak, Nicholas" userId="b184252a-bf95-4878-924f-b9fe6bfdae1c" providerId="ADAL" clId="{261BB9ED-5E74-4903-921B-E57952C66205}" dt="2024-04-11T13:15:58.865" v="2370" actId="20577"/>
          <ac:spMkLst>
            <pc:docMk/>
            <pc:sldMk cId="390609173" sldId="2317"/>
            <ac:spMk id="6" creationId="{099DE526-B8AD-9937-8553-4091A8A116F0}"/>
          </ac:spMkLst>
        </pc:spChg>
        <pc:spChg chg="add del mod">
          <ac:chgData name="Joniak, Nicholas" userId="b184252a-bf95-4878-924f-b9fe6bfdae1c" providerId="ADAL" clId="{261BB9ED-5E74-4903-921B-E57952C66205}" dt="2024-04-11T13:09:27.011" v="1688"/>
          <ac:spMkLst>
            <pc:docMk/>
            <pc:sldMk cId="390609173" sldId="2317"/>
            <ac:spMk id="10" creationId="{74A35F75-B12B-D10A-FA27-85C7AB0D953B}"/>
          </ac:spMkLst>
        </pc:spChg>
        <pc:spChg chg="add del mod">
          <ac:chgData name="Joniak, Nicholas" userId="b184252a-bf95-4878-924f-b9fe6bfdae1c" providerId="ADAL" clId="{261BB9ED-5E74-4903-921B-E57952C66205}" dt="2024-04-11T13:10:26.970" v="1824"/>
          <ac:spMkLst>
            <pc:docMk/>
            <pc:sldMk cId="390609173" sldId="2317"/>
            <ac:spMk id="13" creationId="{EF9AB944-5E23-82D6-9171-625F8CD78A97}"/>
          </ac:spMkLst>
        </pc:spChg>
        <pc:spChg chg="add del mod">
          <ac:chgData name="Joniak, Nicholas" userId="b184252a-bf95-4878-924f-b9fe6bfdae1c" providerId="ADAL" clId="{261BB9ED-5E74-4903-921B-E57952C66205}" dt="2024-04-11T13:17:11.365" v="2391" actId="478"/>
          <ac:spMkLst>
            <pc:docMk/>
            <pc:sldMk cId="390609173" sldId="2317"/>
            <ac:spMk id="16" creationId="{A87D624A-7B35-E533-50FE-F3CA007AE3A6}"/>
          </ac:spMkLst>
        </pc:spChg>
        <pc:spChg chg="add del mod">
          <ac:chgData name="Joniak, Nicholas" userId="b184252a-bf95-4878-924f-b9fe6bfdae1c" providerId="ADAL" clId="{261BB9ED-5E74-4903-921B-E57952C66205}" dt="2024-04-11T13:17:11.365" v="2391" actId="478"/>
          <ac:spMkLst>
            <pc:docMk/>
            <pc:sldMk cId="390609173" sldId="2317"/>
            <ac:spMk id="17" creationId="{1CD67EA4-A174-2FBA-6777-7033200887DA}"/>
          </ac:spMkLst>
        </pc:spChg>
        <pc:spChg chg="del">
          <ac:chgData name="Joniak, Nicholas" userId="b184252a-bf95-4878-924f-b9fe6bfdae1c" providerId="ADAL" clId="{261BB9ED-5E74-4903-921B-E57952C66205}" dt="2024-04-11T13:08:38.163" v="1618" actId="478"/>
          <ac:spMkLst>
            <pc:docMk/>
            <pc:sldMk cId="390609173" sldId="2317"/>
            <ac:spMk id="18" creationId="{2591862E-E569-BE65-F46F-1993CE309C45}"/>
          </ac:spMkLst>
        </pc:spChg>
        <pc:spChg chg="del">
          <ac:chgData name="Joniak, Nicholas" userId="b184252a-bf95-4878-924f-b9fe6bfdae1c" providerId="ADAL" clId="{261BB9ED-5E74-4903-921B-E57952C66205}" dt="2024-04-11T13:08:38.163" v="1618" actId="478"/>
          <ac:spMkLst>
            <pc:docMk/>
            <pc:sldMk cId="390609173" sldId="2317"/>
            <ac:spMk id="19" creationId="{2822DA20-9C10-A958-0484-DEB0BBF2A0EE}"/>
          </ac:spMkLst>
        </pc:spChg>
        <pc:spChg chg="del">
          <ac:chgData name="Joniak, Nicholas" userId="b184252a-bf95-4878-924f-b9fe6bfdae1c" providerId="ADAL" clId="{261BB9ED-5E74-4903-921B-E57952C66205}" dt="2024-04-11T13:08:38.163" v="1618" actId="478"/>
          <ac:spMkLst>
            <pc:docMk/>
            <pc:sldMk cId="390609173" sldId="2317"/>
            <ac:spMk id="20" creationId="{AE92D9DB-BB44-EF6A-7A00-C5ABC6887299}"/>
          </ac:spMkLst>
        </pc:spChg>
        <pc:spChg chg="del">
          <ac:chgData name="Joniak, Nicholas" userId="b184252a-bf95-4878-924f-b9fe6bfdae1c" providerId="ADAL" clId="{261BB9ED-5E74-4903-921B-E57952C66205}" dt="2024-04-11T13:08:38.163" v="1618" actId="478"/>
          <ac:spMkLst>
            <pc:docMk/>
            <pc:sldMk cId="390609173" sldId="2317"/>
            <ac:spMk id="21" creationId="{CB99DDCE-DF20-8E4C-458C-452AB80499BB}"/>
          </ac:spMkLst>
        </pc:spChg>
        <pc:spChg chg="del">
          <ac:chgData name="Joniak, Nicholas" userId="b184252a-bf95-4878-924f-b9fe6bfdae1c" providerId="ADAL" clId="{261BB9ED-5E74-4903-921B-E57952C66205}" dt="2024-04-11T13:08:38.163" v="1618" actId="478"/>
          <ac:spMkLst>
            <pc:docMk/>
            <pc:sldMk cId="390609173" sldId="2317"/>
            <ac:spMk id="22" creationId="{B5ECAF47-C4B5-3BAC-804C-C9A385A71544}"/>
          </ac:spMkLst>
        </pc:spChg>
        <pc:spChg chg="del">
          <ac:chgData name="Joniak, Nicholas" userId="b184252a-bf95-4878-924f-b9fe6bfdae1c" providerId="ADAL" clId="{261BB9ED-5E74-4903-921B-E57952C66205}" dt="2024-04-11T13:08:38.163" v="1618" actId="478"/>
          <ac:spMkLst>
            <pc:docMk/>
            <pc:sldMk cId="390609173" sldId="2317"/>
            <ac:spMk id="23" creationId="{7BC6F1FE-51F2-2393-65A8-59CBC9D4584C}"/>
          </ac:spMkLst>
        </pc:spChg>
        <pc:spChg chg="add del mod">
          <ac:chgData name="Joniak, Nicholas" userId="b184252a-bf95-4878-924f-b9fe6bfdae1c" providerId="ADAL" clId="{261BB9ED-5E74-4903-921B-E57952C66205}" dt="2024-04-11T13:17:11.365" v="2391" actId="478"/>
          <ac:spMkLst>
            <pc:docMk/>
            <pc:sldMk cId="390609173" sldId="2317"/>
            <ac:spMk id="24" creationId="{34625BCA-76AA-9577-EE61-6A9FD178EE4C}"/>
          </ac:spMkLst>
        </pc:spChg>
        <pc:spChg chg="del">
          <ac:chgData name="Joniak, Nicholas" userId="b184252a-bf95-4878-924f-b9fe6bfdae1c" providerId="ADAL" clId="{261BB9ED-5E74-4903-921B-E57952C66205}" dt="2024-04-11T13:08:38.163" v="1618" actId="478"/>
          <ac:spMkLst>
            <pc:docMk/>
            <pc:sldMk cId="390609173" sldId="2317"/>
            <ac:spMk id="26" creationId="{EC5A37EF-52B7-DFB6-A464-31617759E8A7}"/>
          </ac:spMkLst>
        </pc:spChg>
        <pc:spChg chg="del">
          <ac:chgData name="Joniak, Nicholas" userId="b184252a-bf95-4878-924f-b9fe6bfdae1c" providerId="ADAL" clId="{261BB9ED-5E74-4903-921B-E57952C66205}" dt="2024-04-11T13:08:39.683" v="1619" actId="478"/>
          <ac:spMkLst>
            <pc:docMk/>
            <pc:sldMk cId="390609173" sldId="2317"/>
            <ac:spMk id="28" creationId="{08B1AA75-0EEC-A634-B01A-41DEAEA06451}"/>
          </ac:spMkLst>
        </pc:spChg>
        <pc:spChg chg="add del mod">
          <ac:chgData name="Joniak, Nicholas" userId="b184252a-bf95-4878-924f-b9fe6bfdae1c" providerId="ADAL" clId="{261BB9ED-5E74-4903-921B-E57952C66205}" dt="2024-04-11T13:17:15.454" v="2393"/>
          <ac:spMkLst>
            <pc:docMk/>
            <pc:sldMk cId="390609173" sldId="2317"/>
            <ac:spMk id="32" creationId="{8EC6E579-DA65-86E9-3162-7DADAC7B25F7}"/>
          </ac:spMkLst>
        </pc:spChg>
        <pc:picChg chg="del">
          <ac:chgData name="Joniak, Nicholas" userId="b184252a-bf95-4878-924f-b9fe6bfdae1c" providerId="ADAL" clId="{261BB9ED-5E74-4903-921B-E57952C66205}" dt="2024-04-11T13:08:39.683" v="1619" actId="478"/>
          <ac:picMkLst>
            <pc:docMk/>
            <pc:sldMk cId="390609173" sldId="2317"/>
            <ac:picMk id="8" creationId="{2F2CFB11-8741-C65F-0DDF-8527F62F13E1}"/>
          </ac:picMkLst>
        </pc:picChg>
        <pc:picChg chg="add del mod">
          <ac:chgData name="Joniak, Nicholas" userId="b184252a-bf95-4878-924f-b9fe6bfdae1c" providerId="ADAL" clId="{261BB9ED-5E74-4903-921B-E57952C66205}" dt="2024-04-11T13:10:11.983" v="1823" actId="478"/>
          <ac:picMkLst>
            <pc:docMk/>
            <pc:sldMk cId="390609173" sldId="2317"/>
            <ac:picMk id="11" creationId="{3692CE81-8E99-B873-BF0C-6BF15C20A3FF}"/>
          </ac:picMkLst>
        </pc:picChg>
        <pc:picChg chg="add del mod">
          <ac:chgData name="Joniak, Nicholas" userId="b184252a-bf95-4878-924f-b9fe6bfdae1c" providerId="ADAL" clId="{261BB9ED-5E74-4903-921B-E57952C66205}" dt="2024-04-11T13:17:09.722" v="2390" actId="478"/>
          <ac:picMkLst>
            <pc:docMk/>
            <pc:sldMk cId="390609173" sldId="2317"/>
            <ac:picMk id="14" creationId="{510CB4D5-83A8-F90F-5935-DC84AA7FF124}"/>
          </ac:picMkLst>
        </pc:picChg>
        <pc:picChg chg="del">
          <ac:chgData name="Joniak, Nicholas" userId="b184252a-bf95-4878-924f-b9fe6bfdae1c" providerId="ADAL" clId="{261BB9ED-5E74-4903-921B-E57952C66205}" dt="2024-04-11T13:08:38.163" v="1618" actId="478"/>
          <ac:picMkLst>
            <pc:docMk/>
            <pc:sldMk cId="390609173" sldId="2317"/>
            <ac:picMk id="15" creationId="{E0E9DA94-F27D-28DB-7EB5-E2448D31B769}"/>
          </ac:picMkLst>
        </pc:picChg>
        <pc:picChg chg="add del mod">
          <ac:chgData name="Joniak, Nicholas" userId="b184252a-bf95-4878-924f-b9fe6bfdae1c" providerId="ADAL" clId="{261BB9ED-5E74-4903-921B-E57952C66205}" dt="2024-04-11T13:17:14.450" v="2392" actId="21"/>
          <ac:picMkLst>
            <pc:docMk/>
            <pc:sldMk cId="390609173" sldId="2317"/>
            <ac:picMk id="27" creationId="{DEC93F21-4CCD-3CA4-F816-703A4F835FA0}"/>
          </ac:picMkLst>
        </pc:picChg>
        <pc:picChg chg="add mod">
          <ac:chgData name="Joniak, Nicholas" userId="b184252a-bf95-4878-924f-b9fe6bfdae1c" providerId="ADAL" clId="{261BB9ED-5E74-4903-921B-E57952C66205}" dt="2024-04-11T13:17:29.363" v="2400" actId="1076"/>
          <ac:picMkLst>
            <pc:docMk/>
            <pc:sldMk cId="390609173" sldId="2317"/>
            <ac:picMk id="30" creationId="{CC6E4F77-611A-C720-5BCA-BB6458608124}"/>
          </ac:picMkLst>
        </pc:picChg>
        <pc:picChg chg="add mod">
          <ac:chgData name="Joniak, Nicholas" userId="b184252a-bf95-4878-924f-b9fe6bfdae1c" providerId="ADAL" clId="{261BB9ED-5E74-4903-921B-E57952C66205}" dt="2024-04-11T13:17:23.374" v="2397" actId="1076"/>
          <ac:picMkLst>
            <pc:docMk/>
            <pc:sldMk cId="390609173" sldId="2317"/>
            <ac:picMk id="33" creationId="{DEC93F21-4CCD-3CA4-F816-703A4F835FA0}"/>
          </ac:picMkLst>
        </pc:picChg>
      </pc:sldChg>
      <pc:sldChg chg="addSp delSp modSp add mod">
        <pc:chgData name="Joniak, Nicholas" userId="b184252a-bf95-4878-924f-b9fe6bfdae1c" providerId="ADAL" clId="{261BB9ED-5E74-4903-921B-E57952C66205}" dt="2024-04-11T14:05:00.544" v="2971" actId="1076"/>
        <pc:sldMkLst>
          <pc:docMk/>
          <pc:sldMk cId="2931786212" sldId="2318"/>
        </pc:sldMkLst>
        <pc:spChg chg="mod">
          <ac:chgData name="Joniak, Nicholas" userId="b184252a-bf95-4878-924f-b9fe6bfdae1c" providerId="ADAL" clId="{261BB9ED-5E74-4903-921B-E57952C66205}" dt="2024-04-11T13:17:01.098" v="2385" actId="20577"/>
          <ac:spMkLst>
            <pc:docMk/>
            <pc:sldMk cId="2931786212" sldId="2318"/>
            <ac:spMk id="6" creationId="{099DE526-B8AD-9937-8553-4091A8A116F0}"/>
          </ac:spMkLst>
        </pc:spChg>
        <pc:spChg chg="add mod">
          <ac:chgData name="Joniak, Nicholas" userId="b184252a-bf95-4878-924f-b9fe6bfdae1c" providerId="ADAL" clId="{261BB9ED-5E74-4903-921B-E57952C66205}" dt="2024-04-11T14:04:56.105" v="2967" actId="1076"/>
          <ac:spMkLst>
            <pc:docMk/>
            <pc:sldMk cId="2931786212" sldId="2318"/>
            <ac:spMk id="8" creationId="{14B4084C-9329-82F1-8806-0B21F75A1994}"/>
          </ac:spMkLst>
        </pc:spChg>
        <pc:spChg chg="add mod">
          <ac:chgData name="Joniak, Nicholas" userId="b184252a-bf95-4878-924f-b9fe6bfdae1c" providerId="ADAL" clId="{261BB9ED-5E74-4903-921B-E57952C66205}" dt="2024-04-11T14:04:58.138" v="2969" actId="1076"/>
          <ac:spMkLst>
            <pc:docMk/>
            <pc:sldMk cId="2931786212" sldId="2318"/>
            <ac:spMk id="9" creationId="{41DADABE-8131-4240-157D-DAFDED415442}"/>
          </ac:spMkLst>
        </pc:spChg>
        <pc:spChg chg="add mod">
          <ac:chgData name="Joniak, Nicholas" userId="b184252a-bf95-4878-924f-b9fe6bfdae1c" providerId="ADAL" clId="{261BB9ED-5E74-4903-921B-E57952C66205}" dt="2024-04-11T14:05:00.544" v="2971" actId="1076"/>
          <ac:spMkLst>
            <pc:docMk/>
            <pc:sldMk cId="2931786212" sldId="2318"/>
            <ac:spMk id="10" creationId="{5141A3E2-D94B-C49F-116C-2A50C46FF76B}"/>
          </ac:spMkLst>
        </pc:spChg>
        <pc:picChg chg="add mod">
          <ac:chgData name="Joniak, Nicholas" userId="b184252a-bf95-4878-924f-b9fe6bfdae1c" providerId="ADAL" clId="{261BB9ED-5E74-4903-921B-E57952C66205}" dt="2024-04-11T14:04:50.281" v="2965"/>
          <ac:picMkLst>
            <pc:docMk/>
            <pc:sldMk cId="2931786212" sldId="2318"/>
            <ac:picMk id="5" creationId="{D18AE37D-70CA-0E51-A78C-162941113B32}"/>
          </ac:picMkLst>
        </pc:picChg>
        <pc:picChg chg="del">
          <ac:chgData name="Joniak, Nicholas" userId="b184252a-bf95-4878-924f-b9fe6bfdae1c" providerId="ADAL" clId="{261BB9ED-5E74-4903-921B-E57952C66205}" dt="2024-04-11T13:17:05.142" v="2387" actId="478"/>
          <ac:picMkLst>
            <pc:docMk/>
            <pc:sldMk cId="2931786212" sldId="2318"/>
            <ac:picMk id="27" creationId="{DEC93F21-4CCD-3CA4-F816-703A4F835FA0}"/>
          </ac:picMkLst>
        </pc:picChg>
        <pc:picChg chg="del">
          <ac:chgData name="Joniak, Nicholas" userId="b184252a-bf95-4878-924f-b9fe6bfdae1c" providerId="ADAL" clId="{261BB9ED-5E74-4903-921B-E57952C66205}" dt="2024-04-11T13:17:04.460" v="2386" actId="478"/>
          <ac:picMkLst>
            <pc:docMk/>
            <pc:sldMk cId="2931786212" sldId="2318"/>
            <ac:picMk id="30" creationId="{CC6E4F77-611A-C720-5BCA-BB6458608124}"/>
          </ac:picMkLst>
        </pc:picChg>
      </pc:sldChg>
      <pc:sldChg chg="add del">
        <pc:chgData name="Joniak, Nicholas" userId="b184252a-bf95-4878-924f-b9fe6bfdae1c" providerId="ADAL" clId="{261BB9ED-5E74-4903-921B-E57952C66205}" dt="2024-04-11T13:16:54.880" v="2381" actId="47"/>
        <pc:sldMkLst>
          <pc:docMk/>
          <pc:sldMk cId="3698222982" sldId="2318"/>
        </pc:sldMkLst>
      </pc:sldChg>
      <pc:sldChg chg="addSp delSp modSp add mod">
        <pc:chgData name="Joniak, Nicholas" userId="b184252a-bf95-4878-924f-b9fe6bfdae1c" providerId="ADAL" clId="{261BB9ED-5E74-4903-921B-E57952C66205}" dt="2024-04-11T13:28:57.520" v="2952" actId="1076"/>
        <pc:sldMkLst>
          <pc:docMk/>
          <pc:sldMk cId="1923268305" sldId="2319"/>
        </pc:sldMkLst>
        <pc:spChg chg="mod">
          <ac:chgData name="Joniak, Nicholas" userId="b184252a-bf95-4878-924f-b9fe6bfdae1c" providerId="ADAL" clId="{261BB9ED-5E74-4903-921B-E57952C66205}" dt="2024-04-11T13:20:16.047" v="2494" actId="14100"/>
          <ac:spMkLst>
            <pc:docMk/>
            <pc:sldMk cId="1923268305" sldId="2319"/>
            <ac:spMk id="2" creationId="{99B7907E-BE03-CEC2-02DD-D224C0DA267F}"/>
          </ac:spMkLst>
        </pc:spChg>
        <pc:spChg chg="mod">
          <ac:chgData name="Joniak, Nicholas" userId="b184252a-bf95-4878-924f-b9fe6bfdae1c" providerId="ADAL" clId="{261BB9ED-5E74-4903-921B-E57952C66205}" dt="2024-04-11T13:22:03.774" v="2751" actId="20577"/>
          <ac:spMkLst>
            <pc:docMk/>
            <pc:sldMk cId="1923268305" sldId="2319"/>
            <ac:spMk id="6" creationId="{099DE526-B8AD-9937-8553-4091A8A116F0}"/>
          </ac:spMkLst>
        </pc:spChg>
        <pc:spChg chg="add del mod">
          <ac:chgData name="Joniak, Nicholas" userId="b184252a-bf95-4878-924f-b9fe6bfdae1c" providerId="ADAL" clId="{261BB9ED-5E74-4903-921B-E57952C66205}" dt="2024-04-11T13:19:28.304" v="2483"/>
          <ac:spMkLst>
            <pc:docMk/>
            <pc:sldMk cId="1923268305" sldId="2319"/>
            <ac:spMk id="8" creationId="{02C201D5-4CAE-923A-9A69-4FEFEA863D45}"/>
          </ac:spMkLst>
        </pc:spChg>
        <pc:picChg chg="add mod">
          <ac:chgData name="Joniak, Nicholas" userId="b184252a-bf95-4878-924f-b9fe6bfdae1c" providerId="ADAL" clId="{261BB9ED-5E74-4903-921B-E57952C66205}" dt="2024-04-11T13:20:18.864" v="2496" actId="1076"/>
          <ac:picMkLst>
            <pc:docMk/>
            <pc:sldMk cId="1923268305" sldId="2319"/>
            <ac:picMk id="9" creationId="{7552303C-8C39-CBFB-8405-6EA646C7127E}"/>
          </ac:picMkLst>
        </pc:picChg>
        <pc:picChg chg="add mod">
          <ac:chgData name="Joniak, Nicholas" userId="b184252a-bf95-4878-924f-b9fe6bfdae1c" providerId="ADAL" clId="{261BB9ED-5E74-4903-921B-E57952C66205}" dt="2024-04-11T13:20:17.480" v="2495" actId="1076"/>
          <ac:picMkLst>
            <pc:docMk/>
            <pc:sldMk cId="1923268305" sldId="2319"/>
            <ac:picMk id="10" creationId="{B72FFAF5-8F71-FE66-2A5A-21597E660A4E}"/>
          </ac:picMkLst>
        </pc:picChg>
        <pc:picChg chg="add mod">
          <ac:chgData name="Joniak, Nicholas" userId="b184252a-bf95-4878-924f-b9fe6bfdae1c" providerId="ADAL" clId="{261BB9ED-5E74-4903-921B-E57952C66205}" dt="2024-04-11T13:28:57.520" v="2952" actId="1076"/>
          <ac:picMkLst>
            <pc:docMk/>
            <pc:sldMk cId="1923268305" sldId="2319"/>
            <ac:picMk id="12" creationId="{5A743D2A-988A-96CA-4A39-4E145D5F17C7}"/>
          </ac:picMkLst>
        </pc:picChg>
        <pc:picChg chg="del">
          <ac:chgData name="Joniak, Nicholas" userId="b184252a-bf95-4878-924f-b9fe6bfdae1c" providerId="ADAL" clId="{261BB9ED-5E74-4903-921B-E57952C66205}" dt="2024-04-11T13:17:41.133" v="2403" actId="478"/>
          <ac:picMkLst>
            <pc:docMk/>
            <pc:sldMk cId="1923268305" sldId="2319"/>
            <ac:picMk id="30" creationId="{CC6E4F77-611A-C720-5BCA-BB6458608124}"/>
          </ac:picMkLst>
        </pc:picChg>
        <pc:picChg chg="del">
          <ac:chgData name="Joniak, Nicholas" userId="b184252a-bf95-4878-924f-b9fe6bfdae1c" providerId="ADAL" clId="{261BB9ED-5E74-4903-921B-E57952C66205}" dt="2024-04-11T13:17:39.807" v="2402" actId="478"/>
          <ac:picMkLst>
            <pc:docMk/>
            <pc:sldMk cId="1923268305" sldId="2319"/>
            <ac:picMk id="33" creationId="{DEC93F21-4CCD-3CA4-F816-703A4F835FA0}"/>
          </ac:picMkLst>
        </pc:picChg>
      </pc:sldChg>
      <pc:sldChg chg="addSp delSp modSp add mod">
        <pc:chgData name="Joniak, Nicholas" userId="b184252a-bf95-4878-924f-b9fe6bfdae1c" providerId="ADAL" clId="{261BB9ED-5E74-4903-921B-E57952C66205}" dt="2024-04-11T13:30:10.577" v="2963" actId="1076"/>
        <pc:sldMkLst>
          <pc:docMk/>
          <pc:sldMk cId="2114562820" sldId="2320"/>
        </pc:sldMkLst>
        <pc:spChg chg="mod">
          <ac:chgData name="Joniak, Nicholas" userId="b184252a-bf95-4878-924f-b9fe6bfdae1c" providerId="ADAL" clId="{261BB9ED-5E74-4903-921B-E57952C66205}" dt="2024-04-11T13:29:53.270" v="2959" actId="1076"/>
          <ac:spMkLst>
            <pc:docMk/>
            <pc:sldMk cId="2114562820" sldId="2320"/>
            <ac:spMk id="6" creationId="{099DE526-B8AD-9937-8553-4091A8A116F0}"/>
          </ac:spMkLst>
        </pc:spChg>
        <pc:spChg chg="del">
          <ac:chgData name="Joniak, Nicholas" userId="b184252a-bf95-4878-924f-b9fe6bfdae1c" providerId="ADAL" clId="{261BB9ED-5E74-4903-921B-E57952C66205}" dt="2024-04-11T13:18:49.381" v="2482" actId="22"/>
          <ac:spMkLst>
            <pc:docMk/>
            <pc:sldMk cId="2114562820" sldId="2320"/>
            <ac:spMk id="8" creationId="{02C201D5-4CAE-923A-9A69-4FEFEA863D45}"/>
          </ac:spMkLst>
        </pc:spChg>
        <pc:spChg chg="add mod">
          <ac:chgData name="Joniak, Nicholas" userId="b184252a-bf95-4878-924f-b9fe6bfdae1c" providerId="ADAL" clId="{261BB9ED-5E74-4903-921B-E57952C66205}" dt="2024-04-11T13:23:21.897" v="2890" actId="1076"/>
          <ac:spMkLst>
            <pc:docMk/>
            <pc:sldMk cId="2114562820" sldId="2320"/>
            <ac:spMk id="10" creationId="{98C2A068-51E2-2891-937E-A3EC7D3A5E20}"/>
          </ac:spMkLst>
        </pc:spChg>
        <pc:spChg chg="add mod">
          <ac:chgData name="Joniak, Nicholas" userId="b184252a-bf95-4878-924f-b9fe6bfdae1c" providerId="ADAL" clId="{261BB9ED-5E74-4903-921B-E57952C66205}" dt="2024-04-11T13:23:21.897" v="2890" actId="1076"/>
          <ac:spMkLst>
            <pc:docMk/>
            <pc:sldMk cId="2114562820" sldId="2320"/>
            <ac:spMk id="11" creationId="{AB9C7137-F1E5-28FD-35B1-A09B6EB01A1F}"/>
          </ac:spMkLst>
        </pc:spChg>
        <pc:spChg chg="add mod">
          <ac:chgData name="Joniak, Nicholas" userId="b184252a-bf95-4878-924f-b9fe6bfdae1c" providerId="ADAL" clId="{261BB9ED-5E74-4903-921B-E57952C66205}" dt="2024-04-11T13:23:21.897" v="2890" actId="1076"/>
          <ac:spMkLst>
            <pc:docMk/>
            <pc:sldMk cId="2114562820" sldId="2320"/>
            <ac:spMk id="12" creationId="{4ECBCD46-67FA-9D35-AC15-86F3F5CA5890}"/>
          </ac:spMkLst>
        </pc:spChg>
        <pc:picChg chg="add mod ord">
          <ac:chgData name="Joniak, Nicholas" userId="b184252a-bf95-4878-924f-b9fe6bfdae1c" providerId="ADAL" clId="{261BB9ED-5E74-4903-921B-E57952C66205}" dt="2024-04-11T13:23:21.897" v="2890" actId="1076"/>
          <ac:picMkLst>
            <pc:docMk/>
            <pc:sldMk cId="2114562820" sldId="2320"/>
            <ac:picMk id="9" creationId="{6986A0A2-2F2C-A573-5616-F8EC4F17A3BF}"/>
          </ac:picMkLst>
        </pc:picChg>
        <pc:picChg chg="add mod">
          <ac:chgData name="Joniak, Nicholas" userId="b184252a-bf95-4878-924f-b9fe6bfdae1c" providerId="ADAL" clId="{261BB9ED-5E74-4903-921B-E57952C66205}" dt="2024-04-11T13:29:54.577" v="2960" actId="1076"/>
          <ac:picMkLst>
            <pc:docMk/>
            <pc:sldMk cId="2114562820" sldId="2320"/>
            <ac:picMk id="14" creationId="{AABE1016-7F2C-F5A4-E6B7-4520461DFE04}"/>
          </ac:picMkLst>
        </pc:picChg>
        <pc:picChg chg="add mod">
          <ac:chgData name="Joniak, Nicholas" userId="b184252a-bf95-4878-924f-b9fe6bfdae1c" providerId="ADAL" clId="{261BB9ED-5E74-4903-921B-E57952C66205}" dt="2024-04-11T13:30:10.577" v="2963" actId="1076"/>
          <ac:picMkLst>
            <pc:docMk/>
            <pc:sldMk cId="2114562820" sldId="2320"/>
            <ac:picMk id="16" creationId="{A49D6E26-C0F8-C5EA-9839-E3DD7E98404A}"/>
          </ac:picMkLst>
        </pc:picChg>
      </pc:sldChg>
      <pc:sldChg chg="addSp delSp modSp new mod">
        <pc:chgData name="Joniak, Nicholas" userId="b184252a-bf95-4878-924f-b9fe6bfdae1c" providerId="ADAL" clId="{261BB9ED-5E74-4903-921B-E57952C66205}" dt="2024-04-11T14:18:48.217" v="3001" actId="5793"/>
        <pc:sldMkLst>
          <pc:docMk/>
          <pc:sldMk cId="2235987155" sldId="2321"/>
        </pc:sldMkLst>
        <pc:spChg chg="del">
          <ac:chgData name="Joniak, Nicholas" userId="b184252a-bf95-4878-924f-b9fe6bfdae1c" providerId="ADAL" clId="{261BB9ED-5E74-4903-921B-E57952C66205}" dt="2024-04-11T14:18:26.788" v="2973" actId="22"/>
          <ac:spMkLst>
            <pc:docMk/>
            <pc:sldMk cId="2235987155" sldId="2321"/>
            <ac:spMk id="5" creationId="{0B491EF2-D061-856B-5D9F-2431F808362E}"/>
          </ac:spMkLst>
        </pc:spChg>
        <pc:spChg chg="mod">
          <ac:chgData name="Joniak, Nicholas" userId="b184252a-bf95-4878-924f-b9fe6bfdae1c" providerId="ADAL" clId="{261BB9ED-5E74-4903-921B-E57952C66205}" dt="2024-04-11T14:18:48.217" v="3001" actId="5793"/>
          <ac:spMkLst>
            <pc:docMk/>
            <pc:sldMk cId="2235987155" sldId="2321"/>
            <ac:spMk id="6" creationId="{6A6C6B0D-06C7-8316-34B5-2DE4EB2C4860}"/>
          </ac:spMkLst>
        </pc:spChg>
        <pc:spChg chg="add mod">
          <ac:chgData name="Joniak, Nicholas" userId="b184252a-bf95-4878-924f-b9fe6bfdae1c" providerId="ADAL" clId="{261BB9ED-5E74-4903-921B-E57952C66205}" dt="2024-04-11T14:18:34.441" v="2975" actId="1076"/>
          <ac:spMkLst>
            <pc:docMk/>
            <pc:sldMk cId="2235987155" sldId="2321"/>
            <ac:spMk id="10" creationId="{AEBE11B5-665C-E3DF-267F-80320A12D3DD}"/>
          </ac:spMkLst>
        </pc:spChg>
        <pc:picChg chg="add mod ord">
          <ac:chgData name="Joniak, Nicholas" userId="b184252a-bf95-4878-924f-b9fe6bfdae1c" providerId="ADAL" clId="{261BB9ED-5E74-4903-921B-E57952C66205}" dt="2024-04-11T14:18:26.788" v="2973" actId="22"/>
          <ac:picMkLst>
            <pc:docMk/>
            <pc:sldMk cId="2235987155" sldId="2321"/>
            <ac:picMk id="9" creationId="{62A90BE9-2D08-3D71-1F72-4F398E548585}"/>
          </ac:picMkLst>
        </pc:picChg>
      </pc:sldChg>
    </pc:docChg>
  </pc:docChgLst>
  <pc:docChgLst>
    <pc:chgData name="Joniak, Nicholas" userId="b184252a-bf95-4878-924f-b9fe6bfdae1c" providerId="ADAL" clId="{B359C126-9FAE-4DC0-811A-71E50F00F7BF}"/>
    <pc:docChg chg="custSel addSld delSld modSld sldOrd">
      <pc:chgData name="Joniak, Nicholas" userId="b184252a-bf95-4878-924f-b9fe6bfdae1c" providerId="ADAL" clId="{B359C126-9FAE-4DC0-811A-71E50F00F7BF}" dt="2024-08-06T13:21:34.745" v="700" actId="14100"/>
      <pc:docMkLst>
        <pc:docMk/>
      </pc:docMkLst>
      <pc:sldChg chg="del">
        <pc:chgData name="Joniak, Nicholas" userId="b184252a-bf95-4878-924f-b9fe6bfdae1c" providerId="ADAL" clId="{B359C126-9FAE-4DC0-811A-71E50F00F7BF}" dt="2024-08-06T13:03:54.403" v="28" actId="47"/>
        <pc:sldMkLst>
          <pc:docMk/>
          <pc:sldMk cId="3980031525" sldId="2338"/>
        </pc:sldMkLst>
      </pc:sldChg>
      <pc:sldChg chg="del">
        <pc:chgData name="Joniak, Nicholas" userId="b184252a-bf95-4878-924f-b9fe6bfdae1c" providerId="ADAL" clId="{B359C126-9FAE-4DC0-811A-71E50F00F7BF}" dt="2024-08-06T13:03:55.433" v="29" actId="47"/>
        <pc:sldMkLst>
          <pc:docMk/>
          <pc:sldMk cId="2873928366" sldId="2339"/>
        </pc:sldMkLst>
      </pc:sldChg>
      <pc:sldChg chg="del">
        <pc:chgData name="Joniak, Nicholas" userId="b184252a-bf95-4878-924f-b9fe6bfdae1c" providerId="ADAL" clId="{B359C126-9FAE-4DC0-811A-71E50F00F7BF}" dt="2024-08-06T13:04:04.768" v="37" actId="47"/>
        <pc:sldMkLst>
          <pc:docMk/>
          <pc:sldMk cId="3465933036" sldId="2340"/>
        </pc:sldMkLst>
      </pc:sldChg>
      <pc:sldChg chg="del">
        <pc:chgData name="Joniak, Nicholas" userId="b184252a-bf95-4878-924f-b9fe6bfdae1c" providerId="ADAL" clId="{B359C126-9FAE-4DC0-811A-71E50F00F7BF}" dt="2024-08-06T13:03:58.750" v="33" actId="47"/>
        <pc:sldMkLst>
          <pc:docMk/>
          <pc:sldMk cId="1375026820" sldId="2341"/>
        </pc:sldMkLst>
      </pc:sldChg>
      <pc:sldChg chg="del">
        <pc:chgData name="Joniak, Nicholas" userId="b184252a-bf95-4878-924f-b9fe6bfdae1c" providerId="ADAL" clId="{B359C126-9FAE-4DC0-811A-71E50F00F7BF}" dt="2024-08-06T13:04:00.139" v="34" actId="47"/>
        <pc:sldMkLst>
          <pc:docMk/>
          <pc:sldMk cId="2720381315" sldId="2342"/>
        </pc:sldMkLst>
      </pc:sldChg>
      <pc:sldChg chg="del">
        <pc:chgData name="Joniak, Nicholas" userId="b184252a-bf95-4878-924f-b9fe6bfdae1c" providerId="ADAL" clId="{B359C126-9FAE-4DC0-811A-71E50F00F7BF}" dt="2024-08-06T13:03:56.172" v="30" actId="47"/>
        <pc:sldMkLst>
          <pc:docMk/>
          <pc:sldMk cId="3355003298" sldId="2343"/>
        </pc:sldMkLst>
      </pc:sldChg>
      <pc:sldChg chg="del">
        <pc:chgData name="Joniak, Nicholas" userId="b184252a-bf95-4878-924f-b9fe6bfdae1c" providerId="ADAL" clId="{B359C126-9FAE-4DC0-811A-71E50F00F7BF}" dt="2024-08-06T13:03:57.137" v="31" actId="47"/>
        <pc:sldMkLst>
          <pc:docMk/>
          <pc:sldMk cId="1299998085" sldId="2344"/>
        </pc:sldMkLst>
      </pc:sldChg>
      <pc:sldChg chg="del">
        <pc:chgData name="Joniak, Nicholas" userId="b184252a-bf95-4878-924f-b9fe6bfdae1c" providerId="ADAL" clId="{B359C126-9FAE-4DC0-811A-71E50F00F7BF}" dt="2024-08-06T13:03:57.795" v="32" actId="47"/>
        <pc:sldMkLst>
          <pc:docMk/>
          <pc:sldMk cId="3286912069" sldId="2345"/>
        </pc:sldMkLst>
      </pc:sldChg>
      <pc:sldChg chg="del">
        <pc:chgData name="Joniak, Nicholas" userId="b184252a-bf95-4878-924f-b9fe6bfdae1c" providerId="ADAL" clId="{B359C126-9FAE-4DC0-811A-71E50F00F7BF}" dt="2024-08-06T13:04:00.869" v="35" actId="47"/>
        <pc:sldMkLst>
          <pc:docMk/>
          <pc:sldMk cId="2723261829" sldId="2346"/>
        </pc:sldMkLst>
      </pc:sldChg>
      <pc:sldChg chg="del">
        <pc:chgData name="Joniak, Nicholas" userId="b184252a-bf95-4878-924f-b9fe6bfdae1c" providerId="ADAL" clId="{B359C126-9FAE-4DC0-811A-71E50F00F7BF}" dt="2024-08-06T13:04:01.541" v="36" actId="47"/>
        <pc:sldMkLst>
          <pc:docMk/>
          <pc:sldMk cId="1810022372" sldId="2347"/>
        </pc:sldMkLst>
      </pc:sldChg>
      <pc:sldChg chg="addSp delSp modSp new mod ord">
        <pc:chgData name="Joniak, Nicholas" userId="b184252a-bf95-4878-924f-b9fe6bfdae1c" providerId="ADAL" clId="{B359C126-9FAE-4DC0-811A-71E50F00F7BF}" dt="2024-08-06T13:21:34.745" v="700" actId="14100"/>
        <pc:sldMkLst>
          <pc:docMk/>
          <pc:sldMk cId="2353590668" sldId="2348"/>
        </pc:sldMkLst>
        <pc:spChg chg="mod">
          <ac:chgData name="Joniak, Nicholas" userId="b184252a-bf95-4878-924f-b9fe6bfdae1c" providerId="ADAL" clId="{B359C126-9FAE-4DC0-811A-71E50F00F7BF}" dt="2024-08-06T13:03:45.640" v="27" actId="20577"/>
          <ac:spMkLst>
            <pc:docMk/>
            <pc:sldMk cId="2353590668" sldId="2348"/>
            <ac:spMk id="2" creationId="{C6AC81E5-2602-060C-A93B-3E2D9AAACC69}"/>
          </ac:spMkLst>
        </pc:spChg>
        <pc:spChg chg="mod">
          <ac:chgData name="Joniak, Nicholas" userId="b184252a-bf95-4878-924f-b9fe6bfdae1c" providerId="ADAL" clId="{B359C126-9FAE-4DC0-811A-71E50F00F7BF}" dt="2024-08-06T13:08:45.573" v="571" actId="20577"/>
          <ac:spMkLst>
            <pc:docMk/>
            <pc:sldMk cId="2353590668" sldId="2348"/>
            <ac:spMk id="5" creationId="{B7EAAB24-B05D-797A-EBAC-D9D84DBA80A8}"/>
          </ac:spMkLst>
        </pc:spChg>
        <pc:spChg chg="del">
          <ac:chgData name="Joniak, Nicholas" userId="b184252a-bf95-4878-924f-b9fe6bfdae1c" providerId="ADAL" clId="{B359C126-9FAE-4DC0-811A-71E50F00F7BF}" dt="2024-08-06T13:14:25.214" v="572" actId="22"/>
          <ac:spMkLst>
            <pc:docMk/>
            <pc:sldMk cId="2353590668" sldId="2348"/>
            <ac:spMk id="6" creationId="{80AB55B4-7F8E-23C2-359D-88906B588D4E}"/>
          </ac:spMkLst>
        </pc:spChg>
        <pc:spChg chg="add mod">
          <ac:chgData name="Joniak, Nicholas" userId="b184252a-bf95-4878-924f-b9fe6bfdae1c" providerId="ADAL" clId="{B359C126-9FAE-4DC0-811A-71E50F00F7BF}" dt="2024-08-06T13:20:25.661" v="635" actId="1076"/>
          <ac:spMkLst>
            <pc:docMk/>
            <pc:sldMk cId="2353590668" sldId="2348"/>
            <ac:spMk id="21" creationId="{A037C137-DD55-5D43-DBF8-B59104762381}"/>
          </ac:spMkLst>
        </pc:spChg>
        <pc:spChg chg="add mod">
          <ac:chgData name="Joniak, Nicholas" userId="b184252a-bf95-4878-924f-b9fe6bfdae1c" providerId="ADAL" clId="{B359C126-9FAE-4DC0-811A-71E50F00F7BF}" dt="2024-08-06T13:20:42.417" v="657" actId="1076"/>
          <ac:spMkLst>
            <pc:docMk/>
            <pc:sldMk cId="2353590668" sldId="2348"/>
            <ac:spMk id="22" creationId="{44189197-A762-D55F-104F-099A7CE460DF}"/>
          </ac:spMkLst>
        </pc:spChg>
        <pc:spChg chg="add mod">
          <ac:chgData name="Joniak, Nicholas" userId="b184252a-bf95-4878-924f-b9fe6bfdae1c" providerId="ADAL" clId="{B359C126-9FAE-4DC0-811A-71E50F00F7BF}" dt="2024-08-06T13:21:18.841" v="696" actId="20577"/>
          <ac:spMkLst>
            <pc:docMk/>
            <pc:sldMk cId="2353590668" sldId="2348"/>
            <ac:spMk id="23" creationId="{F8F90D37-299A-2647-6561-6F971748D597}"/>
          </ac:spMkLst>
        </pc:spChg>
        <pc:spChg chg="add mod">
          <ac:chgData name="Joniak, Nicholas" userId="b184252a-bf95-4878-924f-b9fe6bfdae1c" providerId="ADAL" clId="{B359C126-9FAE-4DC0-811A-71E50F00F7BF}" dt="2024-08-06T13:21:34.745" v="700" actId="14100"/>
          <ac:spMkLst>
            <pc:docMk/>
            <pc:sldMk cId="2353590668" sldId="2348"/>
            <ac:spMk id="32" creationId="{77A9B97E-E33F-028B-06B3-7796BBE83051}"/>
          </ac:spMkLst>
        </pc:spChg>
        <pc:picChg chg="add mod ord">
          <ac:chgData name="Joniak, Nicholas" userId="b184252a-bf95-4878-924f-b9fe6bfdae1c" providerId="ADAL" clId="{B359C126-9FAE-4DC0-811A-71E50F00F7BF}" dt="2024-08-06T13:14:28.615" v="574" actId="1076"/>
          <ac:picMkLst>
            <pc:docMk/>
            <pc:sldMk cId="2353590668" sldId="2348"/>
            <ac:picMk id="9" creationId="{FFE9AF20-FFCB-542C-AC71-222684131EAF}"/>
          </ac:picMkLst>
        </pc:picChg>
        <pc:picChg chg="add mod">
          <ac:chgData name="Joniak, Nicholas" userId="b184252a-bf95-4878-924f-b9fe6bfdae1c" providerId="ADAL" clId="{B359C126-9FAE-4DC0-811A-71E50F00F7BF}" dt="2024-08-06T13:18:28.022" v="577" actId="1076"/>
          <ac:picMkLst>
            <pc:docMk/>
            <pc:sldMk cId="2353590668" sldId="2348"/>
            <ac:picMk id="11" creationId="{05B8B3DA-8F8E-33C3-0D49-C5E9448A6391}"/>
          </ac:picMkLst>
        </pc:picChg>
        <pc:cxnChg chg="add del">
          <ac:chgData name="Joniak, Nicholas" userId="b184252a-bf95-4878-924f-b9fe6bfdae1c" providerId="ADAL" clId="{B359C126-9FAE-4DC0-811A-71E50F00F7BF}" dt="2024-08-06T13:19:07.624" v="579" actId="478"/>
          <ac:cxnSpMkLst>
            <pc:docMk/>
            <pc:sldMk cId="2353590668" sldId="2348"/>
            <ac:cxnSpMk id="13" creationId="{96FE74F9-01E0-310C-C66D-966BFCE46246}"/>
          </ac:cxnSpMkLst>
        </pc:cxnChg>
        <pc:cxnChg chg="add mod">
          <ac:chgData name="Joniak, Nicholas" userId="b184252a-bf95-4878-924f-b9fe6bfdae1c" providerId="ADAL" clId="{B359C126-9FAE-4DC0-811A-71E50F00F7BF}" dt="2024-08-06T13:19:33.397" v="591" actId="1076"/>
          <ac:cxnSpMkLst>
            <pc:docMk/>
            <pc:sldMk cId="2353590668" sldId="2348"/>
            <ac:cxnSpMk id="15" creationId="{28A62C8E-C64F-7589-85AB-014026DA26A7}"/>
          </ac:cxnSpMkLst>
        </pc:cxnChg>
        <pc:cxnChg chg="add mod">
          <ac:chgData name="Joniak, Nicholas" userId="b184252a-bf95-4878-924f-b9fe6bfdae1c" providerId="ADAL" clId="{B359C126-9FAE-4DC0-811A-71E50F00F7BF}" dt="2024-08-06T13:19:30.948" v="590" actId="1076"/>
          <ac:cxnSpMkLst>
            <pc:docMk/>
            <pc:sldMk cId="2353590668" sldId="2348"/>
            <ac:cxnSpMk id="16" creationId="{C88337C3-ED58-2A16-FA98-2CD59165E3FC}"/>
          </ac:cxnSpMkLst>
        </pc:cxnChg>
        <pc:cxnChg chg="add mod">
          <ac:chgData name="Joniak, Nicholas" userId="b184252a-bf95-4878-924f-b9fe6bfdae1c" providerId="ADAL" clId="{B359C126-9FAE-4DC0-811A-71E50F00F7BF}" dt="2024-08-06T13:19:28.586" v="589" actId="1076"/>
          <ac:cxnSpMkLst>
            <pc:docMk/>
            <pc:sldMk cId="2353590668" sldId="2348"/>
            <ac:cxnSpMk id="17" creationId="{04A96E4B-7A9B-2518-3EEE-0228DF533703}"/>
          </ac:cxnSpMkLst>
        </pc:cxnChg>
        <pc:cxnChg chg="add mod">
          <ac:chgData name="Joniak, Nicholas" userId="b184252a-bf95-4878-924f-b9fe6bfdae1c" providerId="ADAL" clId="{B359C126-9FAE-4DC0-811A-71E50F00F7BF}" dt="2024-08-06T13:19:26.212" v="588" actId="1076"/>
          <ac:cxnSpMkLst>
            <pc:docMk/>
            <pc:sldMk cId="2353590668" sldId="2348"/>
            <ac:cxnSpMk id="18" creationId="{7FD88DF8-36F1-E61F-4A2A-27690C0DD187}"/>
          </ac:cxnSpMkLst>
        </pc:cxnChg>
        <pc:cxnChg chg="add mod">
          <ac:chgData name="Joniak, Nicholas" userId="b184252a-bf95-4878-924f-b9fe6bfdae1c" providerId="ADAL" clId="{B359C126-9FAE-4DC0-811A-71E50F00F7BF}" dt="2024-08-06T13:19:23.054" v="587" actId="1076"/>
          <ac:cxnSpMkLst>
            <pc:docMk/>
            <pc:sldMk cId="2353590668" sldId="2348"/>
            <ac:cxnSpMk id="19" creationId="{32CC0083-C857-0333-BFAB-4D6C7A7D5A0C}"/>
          </ac:cxnSpMkLst>
        </pc:cxnChg>
        <pc:cxnChg chg="add mod">
          <ac:chgData name="Joniak, Nicholas" userId="b184252a-bf95-4878-924f-b9fe6bfdae1c" providerId="ADAL" clId="{B359C126-9FAE-4DC0-811A-71E50F00F7BF}" dt="2024-08-06T13:21:07.284" v="686" actId="14100"/>
          <ac:cxnSpMkLst>
            <pc:docMk/>
            <pc:sldMk cId="2353590668" sldId="2348"/>
            <ac:cxnSpMk id="24" creationId="{FBFA9036-0937-3E14-F1BA-9201E4170FBE}"/>
          </ac:cxnSpMkLst>
        </pc:cxnChg>
        <pc:cxnChg chg="add mod">
          <ac:chgData name="Joniak, Nicholas" userId="b184252a-bf95-4878-924f-b9fe6bfdae1c" providerId="ADAL" clId="{B359C126-9FAE-4DC0-811A-71E50F00F7BF}" dt="2024-08-06T13:21:12.312" v="689" actId="14100"/>
          <ac:cxnSpMkLst>
            <pc:docMk/>
            <pc:sldMk cId="2353590668" sldId="2348"/>
            <ac:cxnSpMk id="29" creationId="{8298C044-61BD-10B1-1726-83B3EC8C47CD}"/>
          </ac:cxnSpMkLst>
        </pc:cxnChg>
      </pc:sldChg>
    </pc:docChg>
  </pc:docChgLst>
  <pc:docChgLst>
    <pc:chgData name="Joniak, Nicholas" userId="b184252a-bf95-4878-924f-b9fe6bfdae1c" providerId="ADAL" clId="{4F25A9AE-59E9-40DA-B34A-8F8BB8BBCFFD}"/>
    <pc:docChg chg="undo custSel addSld delSld modSld">
      <pc:chgData name="Joniak, Nicholas" userId="b184252a-bf95-4878-924f-b9fe6bfdae1c" providerId="ADAL" clId="{4F25A9AE-59E9-40DA-B34A-8F8BB8BBCFFD}" dt="2024-11-19T14:32:42.368" v="1692" actId="20577"/>
      <pc:docMkLst>
        <pc:docMk/>
      </pc:docMkLst>
      <pc:sldChg chg="del">
        <pc:chgData name="Joniak, Nicholas" userId="b184252a-bf95-4878-924f-b9fe6bfdae1c" providerId="ADAL" clId="{4F25A9AE-59E9-40DA-B34A-8F8BB8BBCFFD}" dt="2024-11-19T14:22:12.514" v="419" actId="47"/>
        <pc:sldMkLst>
          <pc:docMk/>
          <pc:sldMk cId="708410063" sldId="2351"/>
        </pc:sldMkLst>
      </pc:sldChg>
      <pc:sldChg chg="del">
        <pc:chgData name="Joniak, Nicholas" userId="b184252a-bf95-4878-924f-b9fe6bfdae1c" providerId="ADAL" clId="{4F25A9AE-59E9-40DA-B34A-8F8BB8BBCFFD}" dt="2024-11-19T14:22:06.316" v="418" actId="47"/>
        <pc:sldMkLst>
          <pc:docMk/>
          <pc:sldMk cId="1658195380" sldId="2352"/>
        </pc:sldMkLst>
      </pc:sldChg>
      <pc:sldChg chg="addSp delSp modSp new mod">
        <pc:chgData name="Joniak, Nicholas" userId="b184252a-bf95-4878-924f-b9fe6bfdae1c" providerId="ADAL" clId="{4F25A9AE-59E9-40DA-B34A-8F8BB8BBCFFD}" dt="2024-11-19T14:32:42.368" v="1692" actId="20577"/>
        <pc:sldMkLst>
          <pc:docMk/>
          <pc:sldMk cId="43746347" sldId="2353"/>
        </pc:sldMkLst>
        <pc:spChg chg="mod">
          <ac:chgData name="Joniak, Nicholas" userId="b184252a-bf95-4878-924f-b9fe6bfdae1c" providerId="ADAL" clId="{4F25A9AE-59E9-40DA-B34A-8F8BB8BBCFFD}" dt="2024-11-19T14:16:46.867" v="4"/>
          <ac:spMkLst>
            <pc:docMk/>
            <pc:sldMk cId="43746347" sldId="2353"/>
            <ac:spMk id="2" creationId="{DB6F898A-DA22-6805-C5E2-B0307D500B8B}"/>
          </ac:spMkLst>
        </pc:spChg>
        <pc:spChg chg="del mod">
          <ac:chgData name="Joniak, Nicholas" userId="b184252a-bf95-4878-924f-b9fe6bfdae1c" providerId="ADAL" clId="{4F25A9AE-59E9-40DA-B34A-8F8BB8BBCFFD}" dt="2024-11-19T14:17:15.512" v="36" actId="478"/>
          <ac:spMkLst>
            <pc:docMk/>
            <pc:sldMk cId="43746347" sldId="2353"/>
            <ac:spMk id="5" creationId="{3C68C1D0-720C-DA1B-83DC-A9C6CA8DAC3D}"/>
          </ac:spMkLst>
        </pc:spChg>
        <pc:spChg chg="del">
          <ac:chgData name="Joniak, Nicholas" userId="b184252a-bf95-4878-924f-b9fe6bfdae1c" providerId="ADAL" clId="{4F25A9AE-59E9-40DA-B34A-8F8BB8BBCFFD}" dt="2024-11-19T14:20:34.492" v="415" actId="22"/>
          <ac:spMkLst>
            <pc:docMk/>
            <pc:sldMk cId="43746347" sldId="2353"/>
            <ac:spMk id="6" creationId="{2A3A12AA-8280-CDF0-5DD5-01A17919C77A}"/>
          </ac:spMkLst>
        </pc:spChg>
        <pc:spChg chg="add mod">
          <ac:chgData name="Joniak, Nicholas" userId="b184252a-bf95-4878-924f-b9fe6bfdae1c" providerId="ADAL" clId="{4F25A9AE-59E9-40DA-B34A-8F8BB8BBCFFD}" dt="2024-11-19T14:32:42.368" v="1692" actId="20577"/>
          <ac:spMkLst>
            <pc:docMk/>
            <pc:sldMk cId="43746347" sldId="2353"/>
            <ac:spMk id="9" creationId="{7AE20215-5550-6269-94A1-4F7AC6E2A405}"/>
          </ac:spMkLst>
        </pc:spChg>
        <pc:spChg chg="add del mod">
          <ac:chgData name="Joniak, Nicholas" userId="b184252a-bf95-4878-924f-b9fe6bfdae1c" providerId="ADAL" clId="{4F25A9AE-59E9-40DA-B34A-8F8BB8BBCFFD}" dt="2024-11-19T14:21:51.848" v="417" actId="22"/>
          <ac:spMkLst>
            <pc:docMk/>
            <pc:sldMk cId="43746347" sldId="2353"/>
            <ac:spMk id="13" creationId="{2F866BBF-5040-50C6-E5BF-7D71855F1DDF}"/>
          </ac:spMkLst>
        </pc:spChg>
        <pc:picChg chg="add del mod ord">
          <ac:chgData name="Joniak, Nicholas" userId="b184252a-bf95-4878-924f-b9fe6bfdae1c" providerId="ADAL" clId="{4F25A9AE-59E9-40DA-B34A-8F8BB8BBCFFD}" dt="2024-11-19T14:21:50.725" v="416" actId="478"/>
          <ac:picMkLst>
            <pc:docMk/>
            <pc:sldMk cId="43746347" sldId="2353"/>
            <ac:picMk id="11" creationId="{FC924A68-BD6C-B74F-5D9E-992856C9AF85}"/>
          </ac:picMkLst>
        </pc:picChg>
        <pc:picChg chg="add mod ord">
          <ac:chgData name="Joniak, Nicholas" userId="b184252a-bf95-4878-924f-b9fe6bfdae1c" providerId="ADAL" clId="{4F25A9AE-59E9-40DA-B34A-8F8BB8BBCFFD}" dt="2024-11-19T14:21:51.848" v="417" actId="22"/>
          <ac:picMkLst>
            <pc:docMk/>
            <pc:sldMk cId="43746347" sldId="2353"/>
            <ac:picMk id="15" creationId="{2365FF0D-5D42-8B58-9D08-04AF9AD03F7A}"/>
          </ac:picMkLst>
        </pc:picChg>
      </pc:sldChg>
      <pc:sldChg chg="addSp delSp modSp add mod">
        <pc:chgData name="Joniak, Nicholas" userId="b184252a-bf95-4878-924f-b9fe6bfdae1c" providerId="ADAL" clId="{4F25A9AE-59E9-40DA-B34A-8F8BB8BBCFFD}" dt="2024-11-19T14:31:44.216" v="1658" actId="20577"/>
        <pc:sldMkLst>
          <pc:docMk/>
          <pc:sldMk cId="4100515884" sldId="2354"/>
        </pc:sldMkLst>
        <pc:spChg chg="mod">
          <ac:chgData name="Joniak, Nicholas" userId="b184252a-bf95-4878-924f-b9fe6bfdae1c" providerId="ADAL" clId="{4F25A9AE-59E9-40DA-B34A-8F8BB8BBCFFD}" dt="2024-11-19T14:24:44.900" v="726" actId="20577"/>
          <ac:spMkLst>
            <pc:docMk/>
            <pc:sldMk cId="4100515884" sldId="2354"/>
            <ac:spMk id="2" creationId="{693FEAAB-DC11-0186-5330-08A49D7A4DA6}"/>
          </ac:spMkLst>
        </pc:spChg>
        <pc:spChg chg="add del mod">
          <ac:chgData name="Joniak, Nicholas" userId="b184252a-bf95-4878-924f-b9fe6bfdae1c" providerId="ADAL" clId="{4F25A9AE-59E9-40DA-B34A-8F8BB8BBCFFD}" dt="2024-11-19T14:27:51.342" v="1228" actId="478"/>
          <ac:spMkLst>
            <pc:docMk/>
            <pc:sldMk cId="4100515884" sldId="2354"/>
            <ac:spMk id="6" creationId="{EE4DA097-8D7B-3AAF-D7CB-F21C21EAAF64}"/>
          </ac:spMkLst>
        </pc:spChg>
        <pc:spChg chg="del">
          <ac:chgData name="Joniak, Nicholas" userId="b184252a-bf95-4878-924f-b9fe6bfdae1c" providerId="ADAL" clId="{4F25A9AE-59E9-40DA-B34A-8F8BB8BBCFFD}" dt="2024-11-19T14:24:41.798" v="718" actId="478"/>
          <ac:spMkLst>
            <pc:docMk/>
            <pc:sldMk cId="4100515884" sldId="2354"/>
            <ac:spMk id="9" creationId="{C243E3FC-B9FF-E72F-CEB8-579C1F384E8D}"/>
          </ac:spMkLst>
        </pc:spChg>
        <pc:spChg chg="add mod">
          <ac:chgData name="Joniak, Nicholas" userId="b184252a-bf95-4878-924f-b9fe6bfdae1c" providerId="ADAL" clId="{4F25A9AE-59E9-40DA-B34A-8F8BB8BBCFFD}" dt="2024-11-19T14:31:44.216" v="1658" actId="20577"/>
          <ac:spMkLst>
            <pc:docMk/>
            <pc:sldMk cId="4100515884" sldId="2354"/>
            <ac:spMk id="10" creationId="{49654127-D536-E3DD-92E9-DA8AA8B3229C}"/>
          </ac:spMkLst>
        </pc:spChg>
        <pc:picChg chg="del">
          <ac:chgData name="Joniak, Nicholas" userId="b184252a-bf95-4878-924f-b9fe6bfdae1c" providerId="ADAL" clId="{4F25A9AE-59E9-40DA-B34A-8F8BB8BBCFFD}" dt="2024-11-19T14:24:39.415" v="717" actId="478"/>
          <ac:picMkLst>
            <pc:docMk/>
            <pc:sldMk cId="4100515884" sldId="2354"/>
            <ac:picMk id="15" creationId="{5D372824-7E15-7338-7ED7-677738750E27}"/>
          </ac:picMkLst>
        </pc:picChg>
      </pc:sldChg>
    </pc:docChg>
  </pc:docChgLst>
  <pc:docChgLst>
    <pc:chgData name="Joniak, Nicholas" userId="b184252a-bf95-4878-924f-b9fe6bfdae1c" providerId="ADAL" clId="{98817E08-502E-4B73-A60C-DE4F245C1C7D}"/>
    <pc:docChg chg="undo custSel addSld delSld modSld sldOrd">
      <pc:chgData name="Joniak, Nicholas" userId="b184252a-bf95-4878-924f-b9fe6bfdae1c" providerId="ADAL" clId="{98817E08-502E-4B73-A60C-DE4F245C1C7D}" dt="2024-10-01T13:24:55.403" v="1619" actId="20577"/>
      <pc:docMkLst>
        <pc:docMk/>
      </pc:docMkLst>
      <pc:sldChg chg="modSp mod">
        <pc:chgData name="Joniak, Nicholas" userId="b184252a-bf95-4878-924f-b9fe6bfdae1c" providerId="ADAL" clId="{98817E08-502E-4B73-A60C-DE4F245C1C7D}" dt="2024-09-30T20:56:48.555" v="7" actId="20577"/>
        <pc:sldMkLst>
          <pc:docMk/>
          <pc:sldMk cId="0" sldId="263"/>
        </pc:sldMkLst>
        <pc:spChg chg="mod">
          <ac:chgData name="Joniak, Nicholas" userId="b184252a-bf95-4878-924f-b9fe6bfdae1c" providerId="ADAL" clId="{98817E08-502E-4B73-A60C-DE4F245C1C7D}" dt="2024-09-30T20:56:48.555" v="7" actId="20577"/>
          <ac:spMkLst>
            <pc:docMk/>
            <pc:sldMk cId="0" sldId="263"/>
            <ac:spMk id="6146" creationId="{00000000-0000-0000-0000-000000000000}"/>
          </ac:spMkLst>
        </pc:spChg>
      </pc:sldChg>
      <pc:sldChg chg="del">
        <pc:chgData name="Joniak, Nicholas" userId="b184252a-bf95-4878-924f-b9fe6bfdae1c" providerId="ADAL" clId="{98817E08-502E-4B73-A60C-DE4F245C1C7D}" dt="2024-10-01T13:19:34.872" v="848" actId="47"/>
        <pc:sldMkLst>
          <pc:docMk/>
          <pc:sldMk cId="2353590668" sldId="2348"/>
        </pc:sldMkLst>
      </pc:sldChg>
      <pc:sldChg chg="del">
        <pc:chgData name="Joniak, Nicholas" userId="b184252a-bf95-4878-924f-b9fe6bfdae1c" providerId="ADAL" clId="{98817E08-502E-4B73-A60C-DE4F245C1C7D}" dt="2024-10-01T13:19:36.736" v="849" actId="47"/>
        <pc:sldMkLst>
          <pc:docMk/>
          <pc:sldMk cId="3248324297" sldId="2349"/>
        </pc:sldMkLst>
      </pc:sldChg>
      <pc:sldChg chg="delSp modSp new mod ord">
        <pc:chgData name="Joniak, Nicholas" userId="b184252a-bf95-4878-924f-b9fe6bfdae1c" providerId="ADAL" clId="{98817E08-502E-4B73-A60C-DE4F245C1C7D}" dt="2024-10-01T13:19:31.802" v="847" actId="20577"/>
        <pc:sldMkLst>
          <pc:docMk/>
          <pc:sldMk cId="487267705" sldId="2350"/>
        </pc:sldMkLst>
        <pc:spChg chg="mod">
          <ac:chgData name="Joniak, Nicholas" userId="b184252a-bf95-4878-924f-b9fe6bfdae1c" providerId="ADAL" clId="{98817E08-502E-4B73-A60C-DE4F245C1C7D}" dt="2024-10-01T13:11:38.223" v="29" actId="20577"/>
          <ac:spMkLst>
            <pc:docMk/>
            <pc:sldMk cId="487267705" sldId="2350"/>
            <ac:spMk id="2" creationId="{662E32A8-47EF-1D76-8717-3CEAC12D152A}"/>
          </ac:spMkLst>
        </pc:spChg>
        <pc:spChg chg="mod">
          <ac:chgData name="Joniak, Nicholas" userId="b184252a-bf95-4878-924f-b9fe6bfdae1c" providerId="ADAL" clId="{98817E08-502E-4B73-A60C-DE4F245C1C7D}" dt="2024-10-01T13:19:31.802" v="847" actId="20577"/>
          <ac:spMkLst>
            <pc:docMk/>
            <pc:sldMk cId="487267705" sldId="2350"/>
            <ac:spMk id="5" creationId="{2AEB09BA-12C9-46E1-CCE5-4C45A0964788}"/>
          </ac:spMkLst>
        </pc:spChg>
        <pc:spChg chg="del">
          <ac:chgData name="Joniak, Nicholas" userId="b184252a-bf95-4878-924f-b9fe6bfdae1c" providerId="ADAL" clId="{98817E08-502E-4B73-A60C-DE4F245C1C7D}" dt="2024-10-01T13:12:57.841" v="215" actId="478"/>
          <ac:spMkLst>
            <pc:docMk/>
            <pc:sldMk cId="487267705" sldId="2350"/>
            <ac:spMk id="6" creationId="{88E77658-7639-380D-30C2-E987132D3811}"/>
          </ac:spMkLst>
        </pc:spChg>
      </pc:sldChg>
      <pc:sldChg chg="modSp add mod">
        <pc:chgData name="Joniak, Nicholas" userId="b184252a-bf95-4878-924f-b9fe6bfdae1c" providerId="ADAL" clId="{98817E08-502E-4B73-A60C-DE4F245C1C7D}" dt="2024-10-01T13:24:55.403" v="1619" actId="20577"/>
        <pc:sldMkLst>
          <pc:docMk/>
          <pc:sldMk cId="200335224" sldId="2351"/>
        </pc:sldMkLst>
        <pc:spChg chg="mod">
          <ac:chgData name="Joniak, Nicholas" userId="b184252a-bf95-4878-924f-b9fe6bfdae1c" providerId="ADAL" clId="{98817E08-502E-4B73-A60C-DE4F245C1C7D}" dt="2024-10-01T13:19:44.592" v="858" actId="20577"/>
          <ac:spMkLst>
            <pc:docMk/>
            <pc:sldMk cId="200335224" sldId="2351"/>
            <ac:spMk id="2" creationId="{662E32A8-47EF-1D76-8717-3CEAC12D152A}"/>
          </ac:spMkLst>
        </pc:spChg>
        <pc:spChg chg="mod">
          <ac:chgData name="Joniak, Nicholas" userId="b184252a-bf95-4878-924f-b9fe6bfdae1c" providerId="ADAL" clId="{98817E08-502E-4B73-A60C-DE4F245C1C7D}" dt="2024-10-01T13:24:55.403" v="1619" actId="20577"/>
          <ac:spMkLst>
            <pc:docMk/>
            <pc:sldMk cId="200335224" sldId="2351"/>
            <ac:spMk id="5" creationId="{2AEB09BA-12C9-46E1-CCE5-4C45A096478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B589245-636E-234E-BFAD-9607949806CA}" type="datetimeFigureOut">
              <a:rPr lang="en-US"/>
              <a:pPr>
                <a:defRPr/>
              </a:pPr>
              <a:t>11/19/2024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F3B233-32CA-1B4D-AFEE-D703F5CA5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863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29BCED8-DCF3-A94B-99F8-D2FB79A8911E}" type="datetimeFigureOut">
              <a:rPr lang="en-US"/>
              <a:pPr>
                <a:defRPr/>
              </a:pPr>
              <a:t>11/19/2024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A82294-BF3E-954A-9E49-35D72A5F0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418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11746"/>
            <a:ext cx="11057467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05367" y="3209908"/>
            <a:ext cx="11061700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aseline="0">
                <a:solidFill>
                  <a:srgbClr val="004C97"/>
                </a:solidFill>
                <a:latin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202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4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32610"/>
            <a:ext cx="11057467" cy="569268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9363" y="6488431"/>
            <a:ext cx="6965878" cy="187325"/>
          </a:xfrm>
        </p:spPr>
        <p:txBody>
          <a:bodyPr/>
          <a:lstStyle/>
          <a:p>
            <a:pPr>
              <a:defRPr/>
            </a:pPr>
            <a:r>
              <a:rPr lang="en-US"/>
              <a:t>Nicholas Joniak | FD1/FD2 Installation Engineering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2352" y="6488431"/>
            <a:ext cx="700617" cy="187325"/>
          </a:xfrm>
        </p:spPr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609600" y="1238250"/>
            <a:ext cx="11057467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8FB8245-C0E1-4471-BB93-7EA3F3DC96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05984" y="6488431"/>
            <a:ext cx="1098169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11/19/2024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68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09600" y="432610"/>
            <a:ext cx="11057467" cy="54878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Nicholas Joniak | FD1/FD2 Installation Engineering Update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399885" y="6488431"/>
            <a:ext cx="700617" cy="187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A3EDC-84CE-5D44-955B-22A59AD275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6"/>
          </p:nvPr>
        </p:nvSpPr>
        <p:spPr>
          <a:xfrm>
            <a:off x="609600" y="1238250"/>
            <a:ext cx="5331795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7"/>
          </p:nvPr>
        </p:nvSpPr>
        <p:spPr>
          <a:xfrm>
            <a:off x="6335272" y="1238250"/>
            <a:ext cx="5331795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0DAAE906-8AAE-4B53-A6A5-981574B10F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05984" y="6488431"/>
            <a:ext cx="1355023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11/19/2024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06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6" y="5347369"/>
            <a:ext cx="533814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94745" y="432611"/>
            <a:ext cx="11072356" cy="57950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6244260" y="5347369"/>
            <a:ext cx="542284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Nicholas Joniak | FD1/FD2 Installation Engineering Update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39268-D729-4C4B-81BB-35603E7F3B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9"/>
          </p:nvPr>
        </p:nvSpPr>
        <p:spPr>
          <a:xfrm>
            <a:off x="609600" y="1238250"/>
            <a:ext cx="5331795" cy="3892550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20"/>
          </p:nvPr>
        </p:nvSpPr>
        <p:spPr>
          <a:xfrm>
            <a:off x="6335272" y="1238250"/>
            <a:ext cx="5331795" cy="3892550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lang="en-US" sz="2200" b="0" i="0" kern="1200" dirty="0" smtClean="0">
                <a:solidFill>
                  <a:srgbClr val="63666A"/>
                </a:solidFill>
                <a:latin typeface="Helvetica"/>
                <a:ea typeface="Geneva" charset="0"/>
                <a:cs typeface="Geneva" charset="0"/>
              </a:defRPr>
            </a:lvl1pPr>
            <a:lvl2pPr marL="320040" indent="256032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lang="en-US" sz="2000" b="0" i="0" kern="1200" dirty="0" smtClean="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2pPr>
            <a:lvl3pPr marL="640080" indent="228600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lang="en-US" sz="2000" b="0" i="0" kern="1200" dirty="0" smtClean="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3pPr>
            <a:lvl4pPr marL="914400" indent="228600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lang="en-US" sz="2000" b="0" i="0" kern="1200" dirty="0" smtClean="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4pPr>
            <a:lvl5pPr marL="1143000" indent="192024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lang="en-US" sz="2000" b="0" i="0" kern="1200" dirty="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5pPr>
          </a:lstStyle>
          <a:p>
            <a:pPr marL="256032" lvl="0" indent="-265176" algn="l" defTabSz="457200" rtl="0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E57BC82D-A827-42AE-A090-8B827C4B39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05984" y="6488431"/>
            <a:ext cx="1515533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11/19/2024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62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09600" y="432610"/>
            <a:ext cx="11057467" cy="64695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609600" y="1238251"/>
            <a:ext cx="11057467" cy="484663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2821519" y="6488431"/>
            <a:ext cx="7103318" cy="187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Nicholas Joniak | FD1/FD2 Installation Engineering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492352" y="6488431"/>
            <a:ext cx="700617" cy="187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3080B-B7DD-F94E-BF93-E5AF96AB21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80F84C3-AAAD-42A4-BF3D-6ACE9E350A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05985" y="6488431"/>
            <a:ext cx="1324200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11/19/2024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8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609917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Nicholas Joniak | FD1/FD2 Installation Engineering Update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461529" y="6488430"/>
            <a:ext cx="700617" cy="187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71154-E60D-9942-9C7E-C9963561C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3F8F6C8-BAAF-4D4A-A3A0-448596DDB2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05984" y="6488431"/>
            <a:ext cx="1515533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11/19/2024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08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609605" y="5175906"/>
            <a:ext cx="4023360" cy="91533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4955118" y="1238250"/>
            <a:ext cx="6711949" cy="4852988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Nicholas Joniak | FD1/FD2 Installation Engineering Update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609735B5-E0F8-D44A-A3DE-E2CD0DCDE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29098"/>
            <a:ext cx="11057467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9"/>
          </p:nvPr>
        </p:nvSpPr>
        <p:spPr>
          <a:xfrm>
            <a:off x="609600" y="1238250"/>
            <a:ext cx="4023365" cy="372268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C23A2E0-AF67-414B-A4B4-E66525B2D5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05985" y="6488431"/>
            <a:ext cx="1313926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11/19/2024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480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5366" y="1227138"/>
            <a:ext cx="11061700" cy="42418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63666A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609605" y="5686118"/>
            <a:ext cx="11057460" cy="4397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12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Nicholas Joniak | FD1/FD2 Installation Engineering Update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z="12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D7C6703C-D516-5C41-9D7B-DB72F4B68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6" y="425569"/>
            <a:ext cx="11057461" cy="60376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1B9DBF6E-42F6-4744-BB00-707B0BEDCB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05984" y="6488431"/>
            <a:ext cx="1515533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11/19/2024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1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/>
          </p:cNvCxnSpPr>
          <p:nvPr/>
        </p:nvCxnSpPr>
        <p:spPr>
          <a:xfrm>
            <a:off x="380144" y="475760"/>
            <a:ext cx="11599523" cy="0"/>
          </a:xfrm>
          <a:prstGeom prst="line">
            <a:avLst/>
          </a:prstGeom>
          <a:ln w="19050" cmpd="sng">
            <a:solidFill>
              <a:srgbClr val="004C97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9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368" y="6083428"/>
            <a:ext cx="2100381" cy="379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>
            <a:cxnSpLocks/>
          </p:cNvCxnSpPr>
          <p:nvPr/>
        </p:nvCxnSpPr>
        <p:spPr>
          <a:xfrm>
            <a:off x="287676" y="5728951"/>
            <a:ext cx="11691991" cy="0"/>
          </a:xfrm>
          <a:prstGeom prst="line">
            <a:avLst/>
          </a:prstGeom>
          <a:ln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31" name="Picture 13" descr="CERN-logo_outlin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9941" y="5916605"/>
            <a:ext cx="874109" cy="859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6" descr="SanfordSURF-horiz-logo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7905" y="5807965"/>
            <a:ext cx="2489454" cy="930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 descr="Color-Seal_Green-Mark_SC_Horizontal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1214" y="6030041"/>
            <a:ext cx="2909413" cy="48624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36C1517-621B-43C2-9BA9-5BF605AF9101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0109090" y="41084"/>
            <a:ext cx="1810669" cy="37420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>
            <a:cxnSpLocks/>
          </p:cNvCxnSpPr>
          <p:nvPr/>
        </p:nvCxnSpPr>
        <p:spPr>
          <a:xfrm>
            <a:off x="287676" y="6357938"/>
            <a:ext cx="11667705" cy="0"/>
          </a:xfrm>
          <a:prstGeom prst="line">
            <a:avLst/>
          </a:prstGeom>
          <a:ln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05985" y="6488431"/>
            <a:ext cx="1313926" cy="200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11/19/2024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21518" y="6488432"/>
            <a:ext cx="7329349" cy="187324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dirty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Nicholas Joniak | FD1/FD2 Installation Engineering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679" y="6488431"/>
            <a:ext cx="700617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1F0F08D-1383-4141-915C-29DECEA73C87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0310285" y="6425229"/>
            <a:ext cx="1518036" cy="31372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0" r:id="rId2"/>
    <p:sldLayoutId id="2147483681" r:id="rId3"/>
    <p:sldLayoutId id="2147483682" r:id="rId4"/>
    <p:sldLayoutId id="2147483683" r:id="rId5"/>
    <p:sldLayoutId id="2147483685" r:id="rId6"/>
    <p:sldLayoutId id="2147483686" r:id="rId7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dms.cern.ch/document/299662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FD1/FD2 Installation Engineering Update</a:t>
            </a:r>
          </a:p>
        </p:txBody>
      </p:sp>
      <p:sp>
        <p:nvSpPr>
          <p:cNvPr id="6146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Nicholas Joniak</a:t>
            </a:r>
          </a:p>
          <a:p>
            <a:r>
              <a:rPr lang="en-US" dirty="0"/>
              <a:t>11/19/2024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F898A-DA22-6805-C5E2-B0307D500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Engineering Updates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ABF9FC-FCE2-7441-F07B-17453A737C7B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Nicholas Joniak | FD1/FD2 Installation Engineering Update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BB02A4-9818-E4E5-8478-A2152F6855D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8AA3EDC-84CE-5D44-955B-22A59AD2752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A1D8F3-ADED-D693-D5EF-0A2B9E9B823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11/19/2024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AE20215-5550-6269-94A1-4F7AC6E2A405}"/>
              </a:ext>
            </a:extLst>
          </p:cNvPr>
          <p:cNvSpPr>
            <a:spLocks noGrp="1"/>
          </p:cNvSpPr>
          <p:nvPr>
            <p:ph idx="16"/>
          </p:nvPr>
        </p:nvSpPr>
        <p:spPr/>
        <p:txBody>
          <a:bodyPr/>
          <a:lstStyle/>
          <a:p>
            <a:r>
              <a:rPr lang="en-US" dirty="0"/>
              <a:t>Procurement Status:</a:t>
            </a:r>
          </a:p>
          <a:p>
            <a:pPr lvl="1"/>
            <a:r>
              <a:rPr lang="en-US" dirty="0"/>
              <a:t>Upcoming:</a:t>
            </a:r>
          </a:p>
          <a:p>
            <a:pPr lvl="2"/>
            <a:r>
              <a:rPr lang="en-US" dirty="0"/>
              <a:t>No update – engineering work in progress.</a:t>
            </a:r>
          </a:p>
          <a:p>
            <a:pPr lvl="1"/>
            <a:r>
              <a:rPr lang="en-US" dirty="0"/>
              <a:t>Existing:</a:t>
            </a:r>
          </a:p>
          <a:p>
            <a:pPr lvl="2"/>
            <a:r>
              <a:rPr lang="en-US" dirty="0"/>
              <a:t>Lift table - delivery of base Genie machine to Manlift delayed to mid-December.</a:t>
            </a:r>
          </a:p>
          <a:p>
            <a:r>
              <a:rPr lang="en-US" dirty="0"/>
              <a:t>FD2 TCO:</a:t>
            </a:r>
          </a:p>
          <a:p>
            <a:pPr lvl="1"/>
            <a:r>
              <a:rPr lang="en-US" dirty="0"/>
              <a:t>Finalized TCO Platform analysis plan being sent out later today.</a:t>
            </a:r>
          </a:p>
          <a:p>
            <a:pPr lvl="2"/>
            <a:r>
              <a:rPr lang="en-US" dirty="0"/>
              <a:t>Integrated COTS safety rail components into platform design.</a:t>
            </a:r>
          </a:p>
          <a:p>
            <a:pPr lvl="3"/>
            <a:r>
              <a:rPr lang="en-US" dirty="0"/>
              <a:t>Revised attachment locations to allows lift table fitment.</a:t>
            </a:r>
          </a:p>
          <a:p>
            <a:pPr lvl="1"/>
            <a:endParaRPr lang="en-US" dirty="0"/>
          </a:p>
        </p:txBody>
      </p:sp>
      <p:pic>
        <p:nvPicPr>
          <p:cNvPr id="15" name="Content Placeholder 14">
            <a:extLst>
              <a:ext uri="{FF2B5EF4-FFF2-40B4-BE49-F238E27FC236}">
                <a16:creationId xmlns:a16="http://schemas.microsoft.com/office/drawing/2014/main" id="{2365FF0D-5D42-8B58-9D08-04AF9AD03F7A}"/>
              </a:ext>
            </a:extLst>
          </p:cNvPr>
          <p:cNvPicPr>
            <a:picLocks noGrp="1" noChangeAspect="1"/>
          </p:cNvPicPr>
          <p:nvPr>
            <p:ph idx="17"/>
          </p:nvPr>
        </p:nvPicPr>
        <p:blipFill>
          <a:blip r:embed="rId2"/>
          <a:stretch>
            <a:fillRect/>
          </a:stretch>
        </p:blipFill>
        <p:spPr>
          <a:xfrm>
            <a:off x="7199430" y="1238250"/>
            <a:ext cx="3603391" cy="4846638"/>
          </a:xfrm>
        </p:spPr>
      </p:pic>
    </p:spTree>
    <p:extLst>
      <p:ext uri="{BB962C8B-B14F-4D97-AF65-F5344CB8AC3E}">
        <p14:creationId xmlns:p14="http://schemas.microsoft.com/office/powerpoint/2010/main" val="43746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E39DCF-E4EE-1376-6C54-4D637BD312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FEAAB-DC11-0186-5330-08A49D7A4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Engineering Updates (Cont.)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A1386C-2B6B-82CF-01B3-6F491B42298C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Nicholas Joniak | FD1/FD2 Installation Engineering Update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F42358-CA67-FA63-EF9E-C21051473D7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8AA3EDC-84CE-5D44-955B-22A59AD2752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09F408-6E9D-952A-AC44-7F951895E5D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11/19/2024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49654127-D536-E3DD-92E9-DA8AA8B3229C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609600" y="1238250"/>
            <a:ext cx="11193379" cy="4846638"/>
          </a:xfrm>
        </p:spPr>
        <p:txBody>
          <a:bodyPr/>
          <a:lstStyle/>
          <a:p>
            <a:r>
              <a:rPr lang="en-US" dirty="0"/>
              <a:t>185 Test:</a:t>
            </a:r>
          </a:p>
          <a:p>
            <a:pPr lvl="1"/>
            <a:r>
              <a:rPr lang="en-US" dirty="0"/>
              <a:t>BNL CRP-SST drawings for procurement.</a:t>
            </a:r>
          </a:p>
          <a:p>
            <a:pPr lvl="2"/>
            <a:r>
              <a:rPr lang="en-US" dirty="0"/>
              <a:t>CRP-SST (small) drawings from design team sent out to consortia for review.</a:t>
            </a:r>
          </a:p>
          <a:p>
            <a:pPr lvl="2"/>
            <a:r>
              <a:rPr lang="en-US" dirty="0"/>
              <a:t>CRP-SST (large) drawings (with revised tolerancing) to be completed this week and sent out for review.</a:t>
            </a:r>
          </a:p>
          <a:p>
            <a:pPr lvl="1"/>
            <a:r>
              <a:rPr lang="en-US" dirty="0"/>
              <a:t>Assembly model:</a:t>
            </a:r>
          </a:p>
          <a:p>
            <a:pPr lvl="2"/>
            <a:r>
              <a:rPr lang="en-US" dirty="0"/>
              <a:t>Request was made for STEP file of completed test assembly (previously all work done in Navisworks).</a:t>
            </a:r>
          </a:p>
          <a:p>
            <a:pPr lvl="2"/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New model created and posted to EDMS: </a:t>
            </a:r>
            <a:r>
              <a:rPr lang="en-US" sz="1800" u="sng" dirty="0">
                <a:solidFill>
                  <a:srgbClr val="0000FF"/>
                </a:solidFill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  <a:hlinkClick r:id="rId2"/>
              </a:rPr>
              <a:t>https://edms.cern.ch/document/299662</a:t>
            </a:r>
            <a:endParaRPr lang="en-US" sz="1800" u="sng" dirty="0">
              <a:solidFill>
                <a:srgbClr val="0000FF"/>
              </a:solidFill>
              <a:latin typeface="Helvetica" panose="020B0604020202020204" pitchFamily="34" charset="0"/>
              <a:ea typeface="Aptos" panose="020B0004020202020204" pitchFamily="34" charset="0"/>
              <a:cs typeface="Helvetica" panose="020B0604020202020204" pitchFamily="34" charset="0"/>
            </a:endParaRPr>
          </a:p>
          <a:p>
            <a:pPr lvl="3"/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Created using latest </a:t>
            </a:r>
            <a:r>
              <a:rPr lang="en-US" dirty="0" err="1">
                <a:latin typeface="Helvetica" panose="020B0604020202020204" pitchFamily="34" charset="0"/>
                <a:cs typeface="Helvetica" panose="020B0604020202020204" pitchFamily="34" charset="0"/>
              </a:rPr>
              <a:t>v.8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 vertical drift models.</a:t>
            </a:r>
            <a:endParaRPr lang="en-US" dirty="0">
              <a:solidFill>
                <a:srgbClr val="676767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3"/>
            <a:r>
              <a:rPr lang="en-US" dirty="0">
                <a:solidFill>
                  <a:srgbClr val="676767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Very large file due to increased model complexity.</a:t>
            </a:r>
          </a:p>
          <a:p>
            <a:pPr lvl="4"/>
            <a:r>
              <a:rPr lang="en-US" dirty="0">
                <a:solidFill>
                  <a:srgbClr val="676767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Concern going forward for upcoming interface drawing exercises.</a:t>
            </a:r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515884"/>
      </p:ext>
    </p:extLst>
  </p:cSld>
  <p:clrMapOvr>
    <a:masterClrMapping/>
  </p:clrMapOvr>
</p:sld>
</file>

<file path=ppt/theme/theme1.xml><?xml version="1.0" encoding="utf-8"?>
<a:theme xmlns:a="http://schemas.openxmlformats.org/drawingml/2006/main" name="LBNF Template_0512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4" id="{F7AD970E-33F6-4BB5-BE93-88F3198B23E1}" vid="{F8D1F77D-EA77-4C8F-A1ED-3E6959A1F485}"/>
    </a:ext>
  </a:extLst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4" id="{F7AD970E-33F6-4BB5-BE93-88F3198B23E1}" vid="{9584D25D-E051-430D-80D0-005FE882A34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E136C6823184499040EF32FECB2863" ma:contentTypeVersion="14" ma:contentTypeDescription="Create a new document." ma:contentTypeScope="" ma:versionID="45e09b5f4f65b0de7870b91664cffb53">
  <xsd:schema xmlns:xsd="http://www.w3.org/2001/XMLSchema" xmlns:xs="http://www.w3.org/2001/XMLSchema" xmlns:p="http://schemas.microsoft.com/office/2006/metadata/properties" xmlns:ns1="http://schemas.microsoft.com/sharepoint/v3" xmlns:ns3="217384e2-1cc7-462a-88d5-a9f0c79de128" xmlns:ns4="47630a84-84bd-4c0e-8a4d-0e925dfde686" targetNamespace="http://schemas.microsoft.com/office/2006/metadata/properties" ma:root="true" ma:fieldsID="63698318d5d16a60d43227dcd190ee97" ns1:_="" ns3:_="" ns4:_="">
    <xsd:import namespace="http://schemas.microsoft.com/sharepoint/v3"/>
    <xsd:import namespace="217384e2-1cc7-462a-88d5-a9f0c79de128"/>
    <xsd:import namespace="47630a84-84bd-4c0e-8a4d-0e925dfde68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7384e2-1cc7-462a-88d5-a9f0c79de1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630a84-84bd-4c0e-8a4d-0e925dfde68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65A8348-B893-480E-B73E-F68EF072447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DF910D-0AE3-4CFE-AB1B-63FDC695CED4}">
  <ds:schemaRefs>
    <ds:schemaRef ds:uri="217384e2-1cc7-462a-88d5-a9f0c79de128"/>
    <ds:schemaRef ds:uri="47630a84-84bd-4c0e-8a4d-0e925dfde68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221AB8FB-521F-436B-8DB8-AF19661E6E7B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Joniak-Engineering_Update_220907</Template>
  <TotalTime>8423</TotalTime>
  <Words>212</Words>
  <Application>Microsoft Office PowerPoint</Application>
  <PresentationFormat>Widescreen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Helvetica</vt:lpstr>
      <vt:lpstr>Lucida Grande</vt:lpstr>
      <vt:lpstr>LBNF Template_051215</vt:lpstr>
      <vt:lpstr>LBNF Content-Footer Theme</vt:lpstr>
      <vt:lpstr>FD1/FD2 Installation Engineering Update</vt:lpstr>
      <vt:lpstr>Engineering Updates</vt:lpstr>
      <vt:lpstr>Engineering Updates (Cont.)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FD2 Installation Engineering Update</dc:title>
  <dc:creator>Joniak, Nicholas</dc:creator>
  <cp:lastModifiedBy>Joniak, Nicholas</cp:lastModifiedBy>
  <cp:revision>14</cp:revision>
  <cp:lastPrinted>2015-05-22T11:54:13Z</cp:lastPrinted>
  <dcterms:created xsi:type="dcterms:W3CDTF">2022-09-06T17:41:43Z</dcterms:created>
  <dcterms:modified xsi:type="dcterms:W3CDTF">2024-11-19T14:32:47Z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0x010100FDE136C6823184499040EF32FECB2863</vt:lpwstr>
  </property>
</Properties>
</file>