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DE378-D55D-48D3-9E2F-EB78DCAE127B}" v="2" dt="2024-11-19T14:36:12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3" d="100"/>
          <a:sy n="153" d="100"/>
        </p:scale>
        <p:origin x="28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Design note first draft complete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Eng. Analysis of mounting bases in process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12696"/>
              </p:ext>
            </p:extLst>
          </p:nvPr>
        </p:nvGraphicFramePr>
        <p:xfrm>
          <a:off x="355084" y="1943581"/>
          <a:ext cx="66082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Starting 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Design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596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In 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11/20/24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r>
              <a:rPr lang="en-US" sz="1400" dirty="0"/>
              <a:t>Mezzanine Flooring and Railing</a:t>
            </a:r>
          </a:p>
          <a:p>
            <a:pPr lvl="1"/>
            <a:r>
              <a:rPr lang="en-US" sz="1400" dirty="0"/>
              <a:t>Working on analysis of custom rail bases</a:t>
            </a:r>
          </a:p>
          <a:p>
            <a:pPr lvl="1"/>
            <a:r>
              <a:rPr lang="en-US" sz="1400" dirty="0"/>
              <a:t>Adding in annex to design note covering the floor supports in the cavern wall</a:t>
            </a:r>
          </a:p>
          <a:p>
            <a:r>
              <a:rPr lang="en-US" sz="1400" dirty="0"/>
              <a:t>Condensation Prevention Piping</a:t>
            </a:r>
          </a:p>
          <a:p>
            <a:pPr lvl="1"/>
            <a:r>
              <a:rPr lang="en-US" sz="1400" dirty="0"/>
              <a:t>Finished drawing packet for procurement/installation</a:t>
            </a:r>
          </a:p>
          <a:p>
            <a:r>
              <a:rPr lang="en-US" sz="1600" dirty="0"/>
              <a:t>Cryostat Shims</a:t>
            </a:r>
          </a:p>
          <a:p>
            <a:pPr lvl="1"/>
            <a:r>
              <a:rPr lang="en-US" sz="1400" dirty="0"/>
              <a:t>Made 2D drawings for procurement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BA70F-CD05-B3BA-5D70-F7B536A4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76" y="679630"/>
            <a:ext cx="3751982" cy="2304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C1314-3E65-17F4-4C03-B8CB3CD2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76" y="3114658"/>
            <a:ext cx="3751982" cy="29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199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18</cp:revision>
  <dcterms:created xsi:type="dcterms:W3CDTF">2024-10-15T11:57:25Z</dcterms:created>
  <dcterms:modified xsi:type="dcterms:W3CDTF">2024-11-19T14:47:59Z</dcterms:modified>
</cp:coreProperties>
</file>