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A740-8F87-A1AE-BB4A-63F1C48E4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F4910-BD93-EA63-F342-CAD95BCF3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6A997-2694-362D-E6EF-E64E10C5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880DF-331C-5757-D7EB-36CCC277B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DE83E-FE05-E33C-1B67-3C3633F2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6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C462-BF33-D1E9-6D5F-9630898B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69055-57E8-89ED-C73E-B46C31241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17968-11AC-F69F-6134-AD9DF0A90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8A82-B804-04DB-729B-64C204F0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1859-016D-729C-361E-6C37150C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99363F-8BB5-6B54-EC64-15E661245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386397-4FD9-D0F7-FC27-27E2F027E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FCC64-6BA8-FD1F-9005-E8B9E28B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E3F44-E64E-05B9-8F5D-A6555B211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0495-740E-1B58-0EAD-EDE29CE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3B6CF-0E0C-2F37-42B3-4F63A6B0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15319-4CDB-1CB1-BE47-D094BC66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559FC-2024-CF2B-8825-4C549F4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0805-5040-EA64-7337-800AFAF1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D2836-3C06-1DFF-39A4-BDA44F04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4F5E-28F6-DEB9-C8D2-B268C4F7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096A6-426A-2598-021A-C3336DFF5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67655-4FF3-67D9-707F-56322C31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AE5A8-328E-0C0A-BC79-9273642D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1F32A-754F-9B1E-F7A1-5AD27F410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0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FF07-0A90-2379-1DE9-6484C262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62252-F00B-88A9-078C-998C23DF1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FACB7-E627-27D4-296F-B4D1B2C4E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42907-604C-3C8C-138D-250CE5CE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A05E6-D961-C4D9-3526-052F055C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64CC2-C689-6AC4-2989-A24ADD54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0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DDD6F-FF6E-0EC6-BB92-CF4955592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155DE-79AF-8395-1A6F-4970DE9EA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131B-00E7-E2BC-38C4-E40BC12AD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498D7-D245-DC4A-D203-DFC0EAB79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1F376-7D93-70B5-F008-E3776B1E6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C7B650-E04B-E38C-33F4-0E3C6B4E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C4614-69BA-5ADD-30D8-AEC8C72F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081DE7-36F4-B987-8819-5D7816F9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7EE0-90B0-A425-C7EF-4EF43AC2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BCFF5-08DB-466D-6855-062481605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77998-A2DD-2233-B4B7-DAF08249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B9CAB-16DE-2C2C-4B6A-68453C66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6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54CAD-7D1D-223E-F4B6-18B968A8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AC1626-2068-CD12-EC01-9CDAE4AA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B6039-B914-12A9-9C4B-D9FEEC3F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9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201D-B5F1-A49A-6963-7C8D8BD43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9B36-900B-8A1F-95C5-19F09CC06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46A9A-07FA-0DED-CEEF-8B9B2BA1B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20584-0A4F-33E3-875D-4441D073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EAB94-8BEC-6CF4-7AE4-2CAB4E49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7B997-D9FE-FBEB-893F-E5B807BF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6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34B7-6DC5-149B-1CF8-E4FC954B5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54258-1754-A6BD-1DB5-C9EFC8C4C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69629-0246-61A5-5E69-33589695E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67CA1-F565-1DE2-1852-0AC77187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27472-AA1F-A2F0-15A6-2798BE81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953DD-3153-44D5-77C8-1ED26087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1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E2BDB-F54B-17BD-2B03-C3A5FA413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394E1-4FB7-5F8C-65A3-C07AFFC67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9A612-35D6-FD86-D2F0-230F8F984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8F6B-7808-9F44-950A-8841F558AF2A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3A958-EE57-2EE1-330B-9B071B4BE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AA11-2CF6-824C-FBE8-6E17C026D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DA998-B50F-8B47-9C13-EDA177DF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8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7F6775-EAE9-3099-1F10-6727831CBD59}"/>
              </a:ext>
            </a:extLst>
          </p:cNvPr>
          <p:cNvSpPr txBox="1"/>
          <p:nvPr/>
        </p:nvSpPr>
        <p:spPr>
          <a:xfrm>
            <a:off x="861848" y="1198179"/>
            <a:ext cx="786446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Summary of FSD resources:</a:t>
            </a:r>
          </a:p>
          <a:p>
            <a:r>
              <a:rPr lang="en-US" sz="1600" dirty="0"/>
              <a:t> - $/CHF for component procurement/production</a:t>
            </a:r>
          </a:p>
          <a:p>
            <a:r>
              <a:rPr lang="en-US" sz="1600" dirty="0"/>
              <a:t> - Hours for:</a:t>
            </a:r>
          </a:p>
          <a:p>
            <a:r>
              <a:rPr lang="en-US" sz="1400" dirty="0"/>
              <a:t>       - procurement/production</a:t>
            </a:r>
          </a:p>
          <a:p>
            <a:r>
              <a:rPr lang="en-US" sz="1400" dirty="0"/>
              <a:t>       - component QA/QC</a:t>
            </a:r>
          </a:p>
          <a:p>
            <a:r>
              <a:rPr lang="en-US" sz="1400" dirty="0"/>
              <a:t>       - integration into FSD / testing support</a:t>
            </a:r>
          </a:p>
          <a:p>
            <a:endParaRPr lang="en-US" dirty="0"/>
          </a:p>
          <a:p>
            <a:r>
              <a:rPr lang="en-US" b="1" dirty="0"/>
              <a:t>FSD outcomes:</a:t>
            </a:r>
          </a:p>
          <a:p>
            <a:r>
              <a:rPr lang="en-US" sz="1600" dirty="0"/>
              <a:t> - Validation of design (</a:t>
            </a:r>
            <a:r>
              <a:rPr lang="en-US" sz="1600" dirty="0" err="1"/>
              <a:t>eg.</a:t>
            </a:r>
            <a:r>
              <a:rPr lang="en-US" sz="1600" dirty="0"/>
              <a:t> see table of technical specifications)</a:t>
            </a:r>
          </a:p>
          <a:p>
            <a:r>
              <a:rPr lang="en-US" sz="1600" dirty="0"/>
              <a:t> - What has been validated / confirmed?    </a:t>
            </a:r>
            <a:r>
              <a:rPr lang="en-US" sz="1400" i="1" dirty="0">
                <a:solidFill>
                  <a:schemeClr val="accent1"/>
                </a:solidFill>
              </a:rPr>
              <a:t>Note: Focus on aspects/specs that require FSD to validate</a:t>
            </a:r>
          </a:p>
          <a:p>
            <a:r>
              <a:rPr lang="en-US" sz="1600" dirty="0"/>
              <a:t> - What studies still needed before Final Design Review?  Targeted completion dates?</a:t>
            </a:r>
          </a:p>
          <a:p>
            <a:endParaRPr lang="en-US" dirty="0"/>
          </a:p>
          <a:p>
            <a:r>
              <a:rPr lang="en-US" b="1" dirty="0"/>
              <a:t>Risks:</a:t>
            </a:r>
          </a:p>
          <a:p>
            <a:r>
              <a:rPr lang="en-US" sz="1600" dirty="0"/>
              <a:t> - What subsystem risks have been reduced / eliminated by the FSD run?</a:t>
            </a:r>
          </a:p>
          <a:p>
            <a:r>
              <a:rPr lang="en-US" sz="1600" dirty="0"/>
              <a:t> - Any new emergent risks?</a:t>
            </a:r>
          </a:p>
          <a:p>
            <a:endParaRPr lang="en-US" dirty="0"/>
          </a:p>
          <a:p>
            <a:r>
              <a:rPr lang="en-US" b="1" dirty="0"/>
              <a:t>Other open design questions:</a:t>
            </a:r>
          </a:p>
          <a:p>
            <a:r>
              <a:rPr lang="en-US" sz="1600" dirty="0"/>
              <a:t> - Outline any significant remaining open aspects of the design?</a:t>
            </a:r>
          </a:p>
          <a:p>
            <a:r>
              <a:rPr lang="en-US" sz="1600" dirty="0"/>
              <a:t> - Timeline/process/plan for resolution?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461FCC-A3FD-F57B-8593-F67D05C4BD03}"/>
              </a:ext>
            </a:extLst>
          </p:cNvPr>
          <p:cNvSpPr txBox="1"/>
          <p:nvPr/>
        </p:nvSpPr>
        <p:spPr>
          <a:xfrm>
            <a:off x="504497" y="315310"/>
            <a:ext cx="635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Final Design Review Preparation:  FSD Outcomes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576D80-22D7-C58F-AB28-B21BC6B6A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04534"/>
              </p:ext>
            </p:extLst>
          </p:nvPr>
        </p:nvGraphicFramePr>
        <p:xfrm>
          <a:off x="6025664" y="1413002"/>
          <a:ext cx="5375869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310">
                  <a:extLst>
                    <a:ext uri="{9D8B030D-6E8A-4147-A177-3AD203B41FA5}">
                      <a16:colId xmlns:a16="http://schemas.microsoft.com/office/drawing/2014/main" val="4013989590"/>
                    </a:ext>
                  </a:extLst>
                </a:gridCol>
                <a:gridCol w="954591">
                  <a:extLst>
                    <a:ext uri="{9D8B030D-6E8A-4147-A177-3AD203B41FA5}">
                      <a16:colId xmlns:a16="http://schemas.microsoft.com/office/drawing/2014/main" val="2984422432"/>
                    </a:ext>
                  </a:extLst>
                </a:gridCol>
                <a:gridCol w="1122069">
                  <a:extLst>
                    <a:ext uri="{9D8B030D-6E8A-4147-A177-3AD203B41FA5}">
                      <a16:colId xmlns:a16="http://schemas.microsoft.com/office/drawing/2014/main" val="176171006"/>
                    </a:ext>
                  </a:extLst>
                </a:gridCol>
                <a:gridCol w="1225899">
                  <a:extLst>
                    <a:ext uri="{9D8B030D-6E8A-4147-A177-3AD203B41FA5}">
                      <a16:colId xmlns:a16="http://schemas.microsoft.com/office/drawing/2014/main" val="339937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Materials </a:t>
                      </a:r>
                    </a:p>
                    <a:p>
                      <a:r>
                        <a:rPr lang="en-US" sz="1200" dirty="0"/>
                        <a:t>[$/CHF]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Technical Staff </a:t>
                      </a:r>
                    </a:p>
                    <a:p>
                      <a:r>
                        <a:rPr lang="en-US" sz="1200" dirty="0"/>
                        <a:t>[hours]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Scientific Staff</a:t>
                      </a:r>
                    </a:p>
                    <a:p>
                      <a:r>
                        <a:rPr lang="en-US" sz="1200" dirty="0"/>
                        <a:t>[hours]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9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Procurement/production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448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Component assembly, QA/QC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96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FSD integration/testing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69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9B05480-FEF5-1EDC-AB08-3D05F8586C31}"/>
              </a:ext>
            </a:extLst>
          </p:cNvPr>
          <p:cNvSpPr txBox="1"/>
          <p:nvPr/>
        </p:nvSpPr>
        <p:spPr>
          <a:xfrm>
            <a:off x="7910064" y="5254080"/>
            <a:ext cx="3491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Subsystem Leads present summary </a:t>
            </a:r>
          </a:p>
          <a:p>
            <a:r>
              <a:rPr lang="en-US" i="1" dirty="0">
                <a:solidFill>
                  <a:schemeClr val="accent1"/>
                </a:solidFill>
              </a:rPr>
              <a:t>at Dec. 4 ND-</a:t>
            </a:r>
            <a:r>
              <a:rPr lang="en-US" i="1" dirty="0" err="1">
                <a:solidFill>
                  <a:schemeClr val="accent1"/>
                </a:solidFill>
              </a:rPr>
              <a:t>LAr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Mgmt</a:t>
            </a:r>
            <a:r>
              <a:rPr lang="en-US" i="1" dirty="0">
                <a:solidFill>
                  <a:schemeClr val="accent1"/>
                </a:solidFill>
              </a:rPr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359160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187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Dwyer</dc:creator>
  <cp:lastModifiedBy>Daniel Dwyer</cp:lastModifiedBy>
  <cp:revision>2</cp:revision>
  <dcterms:created xsi:type="dcterms:W3CDTF">2024-11-20T16:56:08Z</dcterms:created>
  <dcterms:modified xsi:type="dcterms:W3CDTF">2024-11-20T18:44:49Z</dcterms:modified>
</cp:coreProperties>
</file>