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1"/>
    <p:restoredTop sz="96405"/>
  </p:normalViewPr>
  <p:slideViewPr>
    <p:cSldViewPr snapToGrid="0">
      <p:cViewPr varScale="1">
        <p:scale>
          <a:sx n="127" d="100"/>
          <a:sy n="127" d="100"/>
        </p:scale>
        <p:origin x="440" y="1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686A740-8F87-A1AE-BB4A-63F1C48E4E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80F4910-BD93-EA63-F342-CAD95BCF3B5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166A997-2694-362D-E6EF-E64E10C5483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8880DF-331C-5757-D7EB-36CCC277BA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4CDE83E-FE05-E33C-1B67-3C3633F2D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966849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02AC462-BF33-D1E9-6D5F-9630898B1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EBE69055-57E8-89ED-C73E-B46C3124178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F17968-11AC-F69F-6134-AD9DF0A90DC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C78A82-B804-04DB-729B-64C204F055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2841859-016D-729C-361E-6C37150CCA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5045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299363F-8BB5-6B54-EC64-15E661245A2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C8386397-4FD9-D0F7-FC27-27E2F027EEA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28FCC64-6BA8-FD1F-9005-E8B9E28B328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41E3F44-E64E-05B9-8F5D-A6555B211C9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0DB0495-740E-1B58-0EAD-EDE29CE7FDF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294118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1F3B6CF-0E0C-2F37-42B3-4F63A6B0D6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3715319-4CDB-1CB1-BE47-D094BC66F2B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63559FC-2024-CF2B-8825-4C549F4C043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EE70805-5040-EA64-7337-800AFAF17D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FBD2836-3C06-1DFF-39A4-BDA44F048A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5301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54F5E-28F6-DEB9-C8D2-B268C4F78F2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18096A6-426A-2598-021A-C3336DFF5E7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5E67655-4FF3-67D9-707F-56322C31CC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EAE5A8-328E-0C0A-BC79-9273642DFAF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9F1F32A-754F-9B1E-F7A1-5AD27F410A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904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68FF07-0A90-2379-1DE9-6484C262F8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E62252-F00B-88A9-078C-998C23DF1B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B8FACB7-E627-27D4-296F-B4D1B2C4E7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0642907-604C-3C8C-138D-250CE5CE368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33A05E6-D961-C4D9-3526-052F055CF63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B64CC2-C689-6AC4-2989-A24ADD54E5A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38023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CDDD6F-FF6E-0EC6-BB92-CF495559200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C4155DE-79AF-8395-1A6F-4970DE9EA1C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29D131B-00E7-E2BC-38C4-E40BC12AD63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26498D7-D245-DC4A-D203-DFC0EAB79D1D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081F376-7D93-70B5-F008-E3776B1E6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8CC7B650-E04B-E38C-33F4-0E3C6B4E4C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F48C4614-69BA-5ADD-30D8-AEC8C72F6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6081DE7-36F4-B987-8819-5D7816F922E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848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39D7EE0-90B0-A425-C7EF-4EF43AC28C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0CBCFF5-08DB-466D-6855-06248160516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D3977998-A2DD-2233-B4B7-DAF0824904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69B9CAB-16DE-2C2C-4B6A-68453C66BC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02610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D7454CAD-7D1D-223E-F4B6-18B968A85B7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AC1626-2068-CD12-EC01-9CDAE4AA7B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2AB6039-B914-12A9-9C4B-D9FEEC3FCD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649946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A00201D-B5F1-A49A-6963-7C8D8BD43DC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5879B36-900B-8A1F-95C5-19F09CC069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E46A9A-07FA-0DED-CEEF-8B9B2BA1B87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6520584-0A4F-33E3-875D-4441D0736B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C6EAB94-8BEC-6CF4-7AE4-2CAB4E491D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A47B997-D9FE-FBEB-893F-E5B807BFBA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9563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AB834B7-6DC5-149B-1CF8-E4FC954B54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D254258-1754-A6BD-1DB5-C9EFC8C4C64F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1069629-0246-61A5-5E69-33589695E34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0667CA1-F565-1DE2-1852-0AC7718737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6B27472-AA1F-A2F0-15A6-2798BE8173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EA953DD-3153-44D5-77C8-1ED260872D4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401790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E2BDB-F54B-17BD-2B03-C3A5FA4132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07394E1-4FB7-5F8C-65A3-C07AFFC6762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389A612-35D6-FD86-D2F0-230F8F984A6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348F6B-7808-9F44-950A-8841F558AF2A}" type="datetimeFigureOut">
              <a:rPr lang="en-US" smtClean="0"/>
              <a:t>11/20/24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223A958-EE57-2EE1-330B-9B071B4BE817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552AA11-2CF6-824C-FBE8-6E17C026D42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9DA998-B50F-8B47-9C13-EDA177DFDDC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5880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47F6775-EAE9-3099-1F10-6727831CBD59}"/>
              </a:ext>
            </a:extLst>
          </p:cNvPr>
          <p:cNvSpPr txBox="1"/>
          <p:nvPr/>
        </p:nvSpPr>
        <p:spPr>
          <a:xfrm>
            <a:off x="861848" y="1198179"/>
            <a:ext cx="7864461" cy="50167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dirty="0"/>
              <a:t>Summary of FSD resources:</a:t>
            </a:r>
          </a:p>
          <a:p>
            <a:r>
              <a:rPr lang="en-US" sz="1600" dirty="0"/>
              <a:t> - $/CHF for component procurement/production</a:t>
            </a:r>
          </a:p>
          <a:p>
            <a:r>
              <a:rPr lang="en-US" sz="1600" dirty="0"/>
              <a:t> - Hours for:</a:t>
            </a:r>
          </a:p>
          <a:p>
            <a:r>
              <a:rPr lang="en-US" sz="1400" dirty="0"/>
              <a:t>       - procurement/production</a:t>
            </a:r>
          </a:p>
          <a:p>
            <a:r>
              <a:rPr lang="en-US" sz="1400" dirty="0"/>
              <a:t>       - component QA/QC</a:t>
            </a:r>
          </a:p>
          <a:p>
            <a:r>
              <a:rPr lang="en-US" sz="1400" dirty="0"/>
              <a:t>       - integration into FSD / testing support</a:t>
            </a:r>
          </a:p>
          <a:p>
            <a:endParaRPr lang="en-US" dirty="0"/>
          </a:p>
          <a:p>
            <a:r>
              <a:rPr lang="en-US" b="1" dirty="0"/>
              <a:t>FSD outcomes:</a:t>
            </a:r>
          </a:p>
          <a:p>
            <a:r>
              <a:rPr lang="en-US" sz="1600" dirty="0"/>
              <a:t> - Validation of design (</a:t>
            </a:r>
            <a:r>
              <a:rPr lang="en-US" sz="1600" dirty="0" err="1"/>
              <a:t>eg.</a:t>
            </a:r>
            <a:r>
              <a:rPr lang="en-US" sz="1600" dirty="0"/>
              <a:t> see table of technical specifications)</a:t>
            </a:r>
          </a:p>
          <a:p>
            <a:r>
              <a:rPr lang="en-US" sz="1600" dirty="0"/>
              <a:t> - What has been validated / confirmed?    </a:t>
            </a:r>
            <a:r>
              <a:rPr lang="en-US" sz="1400" i="1" dirty="0">
                <a:solidFill>
                  <a:schemeClr val="accent1"/>
                </a:solidFill>
              </a:rPr>
              <a:t>Note: Focus on aspects/specs that require FSD to validate</a:t>
            </a:r>
          </a:p>
          <a:p>
            <a:r>
              <a:rPr lang="en-US" sz="1600" dirty="0"/>
              <a:t> - What studies still needed before Final Design Review?  Targeted completion dates?</a:t>
            </a:r>
          </a:p>
          <a:p>
            <a:endParaRPr lang="en-US" dirty="0"/>
          </a:p>
          <a:p>
            <a:r>
              <a:rPr lang="en-US" b="1" dirty="0"/>
              <a:t>Risks:</a:t>
            </a:r>
          </a:p>
          <a:p>
            <a:r>
              <a:rPr lang="en-US" sz="1600" dirty="0"/>
              <a:t> - What subsystem risks have been reduced / eliminated by the FSD run?</a:t>
            </a:r>
          </a:p>
          <a:p>
            <a:r>
              <a:rPr lang="en-US" sz="1600" dirty="0"/>
              <a:t> - Any new emergent risks?</a:t>
            </a:r>
          </a:p>
          <a:p>
            <a:endParaRPr lang="en-US" dirty="0"/>
          </a:p>
          <a:p>
            <a:r>
              <a:rPr lang="en-US" b="1" dirty="0"/>
              <a:t>Other open design questions:</a:t>
            </a:r>
          </a:p>
          <a:p>
            <a:r>
              <a:rPr lang="en-US" sz="1600" dirty="0"/>
              <a:t> - Outline any significant remaining open aspects of the design?</a:t>
            </a:r>
          </a:p>
          <a:p>
            <a:r>
              <a:rPr lang="en-US" sz="1600" dirty="0"/>
              <a:t> - Timeline/process/plan for resolution?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B461FCC-A3FD-F57B-8593-F67D05C4BD03}"/>
              </a:ext>
            </a:extLst>
          </p:cNvPr>
          <p:cNvSpPr txBox="1"/>
          <p:nvPr/>
        </p:nvSpPr>
        <p:spPr>
          <a:xfrm>
            <a:off x="504497" y="315310"/>
            <a:ext cx="635981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b="1" dirty="0"/>
              <a:t>Final Design Review Preparation:  FSD Outcomes</a:t>
            </a:r>
          </a:p>
        </p:txBody>
      </p:sp>
      <p:graphicFrame>
        <p:nvGraphicFramePr>
          <p:cNvPr id="2" name="Table 1">
            <a:extLst>
              <a:ext uri="{FF2B5EF4-FFF2-40B4-BE49-F238E27FC236}">
                <a16:creationId xmlns:a16="http://schemas.microsoft.com/office/drawing/2014/main" id="{FD576D80-22D7-C58F-AB28-B21BC6B6AB39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10004534"/>
              </p:ext>
            </p:extLst>
          </p:nvPr>
        </p:nvGraphicFramePr>
        <p:xfrm>
          <a:off x="6025664" y="1413002"/>
          <a:ext cx="5375869" cy="1569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73310">
                  <a:extLst>
                    <a:ext uri="{9D8B030D-6E8A-4147-A177-3AD203B41FA5}">
                      <a16:colId xmlns:a16="http://schemas.microsoft.com/office/drawing/2014/main" val="4013989590"/>
                    </a:ext>
                  </a:extLst>
                </a:gridCol>
                <a:gridCol w="954591">
                  <a:extLst>
                    <a:ext uri="{9D8B030D-6E8A-4147-A177-3AD203B41FA5}">
                      <a16:colId xmlns:a16="http://schemas.microsoft.com/office/drawing/2014/main" val="2984422432"/>
                    </a:ext>
                  </a:extLst>
                </a:gridCol>
                <a:gridCol w="1122069">
                  <a:extLst>
                    <a:ext uri="{9D8B030D-6E8A-4147-A177-3AD203B41FA5}">
                      <a16:colId xmlns:a16="http://schemas.microsoft.com/office/drawing/2014/main" val="176171006"/>
                    </a:ext>
                  </a:extLst>
                </a:gridCol>
                <a:gridCol w="1225899">
                  <a:extLst>
                    <a:ext uri="{9D8B030D-6E8A-4147-A177-3AD203B41FA5}">
                      <a16:colId xmlns:a16="http://schemas.microsoft.com/office/drawing/2014/main" val="3399372741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Materials </a:t>
                      </a:r>
                    </a:p>
                    <a:p>
                      <a:r>
                        <a:rPr lang="en-US" sz="1200" dirty="0"/>
                        <a:t>[$/CHF]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Technical Staff </a:t>
                      </a:r>
                    </a:p>
                    <a:p>
                      <a:r>
                        <a:rPr lang="en-US" sz="1200" dirty="0"/>
                        <a:t>[hours]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1200" dirty="0"/>
                        <a:t>Scientific Staff</a:t>
                      </a:r>
                    </a:p>
                    <a:p>
                      <a:r>
                        <a:rPr lang="en-US" sz="1200" dirty="0"/>
                        <a:t>[hours]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1819379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Procurement/production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53448279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Component assembly, QA/QC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5496529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r>
                        <a:rPr lang="en-US" sz="1200" dirty="0"/>
                        <a:t>FSD integration/testing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sz="1200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7356982"/>
                  </a:ext>
                </a:extLst>
              </a:tr>
            </a:tbl>
          </a:graphicData>
        </a:graphic>
      </p:graphicFrame>
      <p:sp>
        <p:nvSpPr>
          <p:cNvPr id="3" name="TextBox 2">
            <a:extLst>
              <a:ext uri="{FF2B5EF4-FFF2-40B4-BE49-F238E27FC236}">
                <a16:creationId xmlns:a16="http://schemas.microsoft.com/office/drawing/2014/main" id="{49B05480-FEF5-1EDC-AB08-3D05F8586C31}"/>
              </a:ext>
            </a:extLst>
          </p:cNvPr>
          <p:cNvSpPr txBox="1"/>
          <p:nvPr/>
        </p:nvSpPr>
        <p:spPr>
          <a:xfrm>
            <a:off x="7910064" y="5254080"/>
            <a:ext cx="349146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i="1" dirty="0">
                <a:solidFill>
                  <a:schemeClr val="accent1"/>
                </a:solidFill>
              </a:rPr>
              <a:t>Subsystem Leads present summary </a:t>
            </a:r>
          </a:p>
          <a:p>
            <a:r>
              <a:rPr lang="en-US" i="1" dirty="0">
                <a:solidFill>
                  <a:schemeClr val="accent1"/>
                </a:solidFill>
              </a:rPr>
              <a:t>at Dec. 4 ND-</a:t>
            </a:r>
            <a:r>
              <a:rPr lang="en-US" i="1" dirty="0" err="1">
                <a:solidFill>
                  <a:schemeClr val="accent1"/>
                </a:solidFill>
              </a:rPr>
              <a:t>LAr</a:t>
            </a:r>
            <a:r>
              <a:rPr lang="en-US" i="1" dirty="0">
                <a:solidFill>
                  <a:schemeClr val="accent1"/>
                </a:solidFill>
              </a:rPr>
              <a:t> </a:t>
            </a:r>
            <a:r>
              <a:rPr lang="en-US" i="1" dirty="0" err="1">
                <a:solidFill>
                  <a:schemeClr val="accent1"/>
                </a:solidFill>
              </a:rPr>
              <a:t>Mgmt</a:t>
            </a:r>
            <a:r>
              <a:rPr lang="en-US" i="1" dirty="0">
                <a:solidFill>
                  <a:schemeClr val="accent1"/>
                </a:solidFill>
              </a:rPr>
              <a:t> Meeting</a:t>
            </a:r>
          </a:p>
        </p:txBody>
      </p:sp>
    </p:spTree>
    <p:extLst>
      <p:ext uri="{BB962C8B-B14F-4D97-AF65-F5344CB8AC3E}">
        <p14:creationId xmlns:p14="http://schemas.microsoft.com/office/powerpoint/2010/main" val="359160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107</TotalTime>
  <Words>187</Words>
  <Application>Microsoft Macintosh PowerPoint</Application>
  <PresentationFormat>Widescreen</PresentationFormat>
  <Paragraphs>31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Daniel Dwyer</dc:creator>
  <cp:lastModifiedBy>Daniel Dwyer</cp:lastModifiedBy>
  <cp:revision>2</cp:revision>
  <dcterms:created xsi:type="dcterms:W3CDTF">2024-11-20T16:56:08Z</dcterms:created>
  <dcterms:modified xsi:type="dcterms:W3CDTF">2024-11-20T18:44:49Z</dcterms:modified>
</cp:coreProperties>
</file>