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11/20/2024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Wednesday, Nov 20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878332"/>
            <a:ext cx="4997931" cy="5503838"/>
          </a:xfrm>
        </p:spPr>
        <p:txBody>
          <a:bodyPr/>
          <a:lstStyle/>
          <a:p>
            <a:pPr lvl="1"/>
            <a:r>
              <a:rPr lang="en-US" sz="1400" b="1" dirty="0"/>
              <a:t>Monday: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Beam to MTA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Leak suspected in MI magnet system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No leaks found in ring tour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BRF B ENI amplifier blown fuse and broken fuse holder.  A and B ENI amplifiers were both replaced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Tuesday: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Booster East power outage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MI52 and MI62 power outages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BNB CDC testing and beamline checkouts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LCW high temps.  MI30 LCW temp setpoint lowered, still haven’t reached equilibrium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Contactors for problem sumps in Booster replaced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Laser </a:t>
            </a:r>
            <a:r>
              <a:rPr lang="en-US" sz="1400" dirty="0" err="1"/>
              <a:t>Notcher</a:t>
            </a:r>
            <a:r>
              <a:rPr lang="en-US" sz="1400" dirty="0"/>
              <a:t> is 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/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Wednesday: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MTA finished up ~0200, is now in controlled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E and F Sector power outage today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MI12A/B is in CA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MI-8 is in SA</a:t>
            </a:r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Helvetica"/>
              <a:ea typeface="MS PGothic" panose="020B0600070205080204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11/20/2024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79730-41B8-FEDD-F5F8-2F4CC1BE32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66" b="3166"/>
          <a:stretch/>
        </p:blipFill>
        <p:spPr>
          <a:xfrm rot="5400000">
            <a:off x="4038191" y="1221020"/>
            <a:ext cx="5935372" cy="40158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2442</TotalTime>
  <Words>132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170</cp:revision>
  <cp:lastPrinted>2014-01-20T19:40:21Z</cp:lastPrinted>
  <dcterms:created xsi:type="dcterms:W3CDTF">2019-06-21T13:10:56Z</dcterms:created>
  <dcterms:modified xsi:type="dcterms:W3CDTF">2024-11-20T14:45:36Z</dcterms:modified>
</cp:coreProperties>
</file>