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DACD2-F9DF-40E0-90B0-67BEFD8516BC}" v="32" dt="2024-11-22T14:13:52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59" d="100"/>
          <a:sy n="59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11/22/2024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11/22/2024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246122322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cold and running fine;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at 2 K for RF testing, in spite of instability of level 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2926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</a:t>
            </a:r>
            <a:r>
              <a:rPr lang="en-US" sz="1600" b="1" i="1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76375" y="3242846"/>
            <a:ext cx="3512735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restart in progress with Purification started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" y="1905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" y="160018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55695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20" y="95501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kara\Desktop\thermometer hot.JPG">
            <a:extLst>
              <a:ext uri="{FF2B5EF4-FFF2-40B4-BE49-F238E27FC236}">
                <a16:creationId xmlns:a16="http://schemas.microsoft.com/office/drawing/2014/main" id="{81568B3E-5AA1-6D79-BA7D-3DFCE582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49" y="2196796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B522205-B10E-B35A-1F28-7AEF6294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8527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A8C2F4F-C473-AFA3-2B83-620B68CF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5" y="306084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27878</TotalTime>
  <Words>146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1055</cp:revision>
  <dcterms:created xsi:type="dcterms:W3CDTF">2013-09-14T14:02:30Z</dcterms:created>
  <dcterms:modified xsi:type="dcterms:W3CDTF">2024-11-22T14:14:45Z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