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7"/>
  </p:notesMasterIdLst>
  <p:handoutMasterIdLst>
    <p:handoutMasterId r:id="rId8"/>
  </p:handoutMasterIdLst>
  <p:sldIdLst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7" d="100"/>
          <a:sy n="107" d="100"/>
        </p:scale>
        <p:origin x="498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11/22/2024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11/22/2024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11/22/2024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11/22/2024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11/22/2024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11/22/2024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6404"/>
            <a:ext cx="9144000" cy="4271757"/>
          </a:xfrm>
        </p:spPr>
        <p:txBody>
          <a:bodyPr numCol="2"/>
          <a:lstStyle/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Friday performed </a:t>
            </a:r>
            <a:r>
              <a:rPr lang="en-US" sz="1400" dirty="0" err="1" smtClean="0">
                <a:solidFill>
                  <a:schemeClr val="accent5"/>
                </a:solidFill>
              </a:rPr>
              <a:t>Linac</a:t>
            </a:r>
            <a:r>
              <a:rPr lang="en-US" sz="1400" dirty="0" smtClean="0">
                <a:solidFill>
                  <a:schemeClr val="accent5"/>
                </a:solidFill>
              </a:rPr>
              <a:t>/Booster Studies after MI8 access was finished. Had issues with period 12 sump by mid-shift.</a:t>
            </a: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Saturday owls access by ISD and Booster/Ops personnel was made to </a:t>
            </a:r>
            <a:r>
              <a:rPr lang="en-US" sz="1400" dirty="0" smtClean="0">
                <a:solidFill>
                  <a:schemeClr val="accent5"/>
                </a:solidFill>
              </a:rPr>
              <a:t>investigate possible bad contactor for sump. Portable sump installed by Booster and Ops personnel. Saturday Morning Booster was turned back on ran beam.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Sun tuned on orbits and accessed 2SC BLMs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Mon tuned and conducted </a:t>
            </a:r>
            <a:r>
              <a:rPr lang="en-US" sz="1400" dirty="0" err="1" smtClean="0">
                <a:solidFill>
                  <a:schemeClr val="accent5"/>
                </a:solidFill>
              </a:rPr>
              <a:t>Linac</a:t>
            </a:r>
            <a:r>
              <a:rPr lang="en-US" sz="1400" dirty="0" smtClean="0">
                <a:solidFill>
                  <a:schemeClr val="accent5"/>
                </a:solidFill>
              </a:rPr>
              <a:t>/Booster energy matching studies. Did foil scans.  Prepared for Power outage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Tues East Gallery/Tower power outage for Feeder 46B repairs. Evening Booster recovery from outage. ISD replaced contactors for Sumps at L12 and L9. </a:t>
            </a:r>
            <a:r>
              <a:rPr lang="en-US" sz="1400" dirty="0" smtClean="0">
                <a:solidFill>
                  <a:schemeClr val="accent5"/>
                </a:solidFill>
              </a:rPr>
              <a:t>Tues Repaired ion pump 9-1 cable in tunnel, Repositioned L8 2SC BLMS , repaired small leak at 7-1 girder.</a:t>
            </a:r>
          </a:p>
          <a:p>
            <a:pPr marL="282575" lvl="1" indent="0">
              <a:buNone/>
            </a:pPr>
            <a:endParaRPr lang="en-US" sz="1400" dirty="0" smtClean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Wednesday East RF recovery from Tues power outage. </a:t>
            </a:r>
            <a:r>
              <a:rPr lang="en-US" sz="1400" dirty="0">
                <a:solidFill>
                  <a:schemeClr val="accent5"/>
                </a:solidFill>
              </a:rPr>
              <a:t>P</a:t>
            </a:r>
            <a:r>
              <a:rPr lang="en-US" sz="1400" dirty="0" smtClean="0">
                <a:solidFill>
                  <a:schemeClr val="accent5"/>
                </a:solidFill>
              </a:rPr>
              <a:t>erformed </a:t>
            </a:r>
            <a:r>
              <a:rPr lang="en-US" sz="1400" dirty="0" err="1" smtClean="0">
                <a:solidFill>
                  <a:schemeClr val="accent5"/>
                </a:solidFill>
              </a:rPr>
              <a:t>Ecloud</a:t>
            </a:r>
            <a:r>
              <a:rPr lang="en-US" sz="1400" dirty="0" smtClean="0">
                <a:solidFill>
                  <a:schemeClr val="accent5"/>
                </a:solidFill>
              </a:rPr>
              <a:t> study and general tuning.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Thurs tuned for higher beam intensity to support next step in </a:t>
            </a:r>
            <a:r>
              <a:rPr lang="en-US" sz="1400" dirty="0" err="1" smtClean="0">
                <a:solidFill>
                  <a:schemeClr val="accent5"/>
                </a:solidFill>
              </a:rPr>
              <a:t>Ecloud</a:t>
            </a:r>
            <a:r>
              <a:rPr lang="en-US" sz="1400" dirty="0" smtClean="0">
                <a:solidFill>
                  <a:schemeClr val="accent5"/>
                </a:solidFill>
              </a:rPr>
              <a:t> study.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Today(Fri) will replace a bad NIM PS for analog damper system in LLRF and continue tune-up for higher intensity. Resume studies that match current Booster beam conditions.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Thanks to ISD for their work on the Saturday owl shift and Tuesday Sump contactor repairs</a:t>
            </a:r>
            <a:r>
              <a:rPr lang="en-US" sz="1200" dirty="0" smtClean="0">
                <a:solidFill>
                  <a:schemeClr val="accent5"/>
                </a:solidFill>
              </a:rPr>
              <a:t>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Thanks to Ops for tuning on Booster when possible to improve beam performance.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Plans in the days to come will be to continue tuning up machine to be ready to continue planned studies.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5"/>
                </a:solidFill>
              </a:rPr>
              <a:t>No MI8 accesses and power outages will help us move forward.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S. </a:t>
            </a:r>
            <a:r>
              <a:rPr lang="en-US" dirty="0" err="1" smtClean="0"/>
              <a:t>Chaurize</a:t>
            </a:r>
            <a:r>
              <a:rPr lang="en-US" dirty="0" smtClean="0"/>
              <a:t>| Fri 0900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16969</TotalTime>
  <Words>262</Words>
  <Application>Microsoft Office PowerPoint</Application>
  <PresentationFormat>On-screen Show (16:9)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Courier New</vt:lpstr>
      <vt:lpstr>Geneva</vt:lpstr>
      <vt:lpstr>Helvetica</vt:lpstr>
      <vt:lpstr>Wingdings</vt:lpstr>
      <vt:lpstr>Fermilab_PPT_090915</vt:lpstr>
      <vt:lpstr>Office Theme</vt:lpstr>
      <vt:lpstr>Booster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129</cp:revision>
  <cp:lastPrinted>2014-01-20T19:40:21Z</cp:lastPrinted>
  <dcterms:created xsi:type="dcterms:W3CDTF">2021-08-20T13:25:13Z</dcterms:created>
  <dcterms:modified xsi:type="dcterms:W3CDTF">2024-11-22T14:43:42Z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