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7"/>
  </p:notesMasterIdLst>
  <p:handoutMasterIdLst>
    <p:handoutMasterId r:id="rId8"/>
  </p:handoutMasterIdLst>
  <p:sldIdLst>
    <p:sldId id="6131" r:id="rId2"/>
    <p:sldId id="6456" r:id="rId3"/>
    <p:sldId id="6454" r:id="rId4"/>
    <p:sldId id="6457" r:id="rId5"/>
    <p:sldId id="6455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D6EA"/>
    <a:srgbClr val="0432FF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2" autoAdjust="0"/>
    <p:restoredTop sz="95734"/>
  </p:normalViewPr>
  <p:slideViewPr>
    <p:cSldViewPr snapToGrid="0" snapToObjects="1" showGuides="1">
      <p:cViewPr varScale="1">
        <p:scale>
          <a:sx n="119" d="100"/>
          <a:sy n="119" d="100"/>
        </p:scale>
        <p:origin x="1960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07EB3D75-BCD3-5C4B-BAAD-77A1AC8C6461}"/>
    <pc:docChg chg="custSel modSld">
      <pc:chgData name="Gregory Rakness" userId="e762933e-c412-4afc-9c3c-ec92fae47034" providerId="ADAL" clId="{07EB3D75-BCD3-5C4B-BAAD-77A1AC8C6461}" dt="2024-11-22T14:11:33.217" v="495" actId="20577"/>
      <pc:docMkLst>
        <pc:docMk/>
      </pc:docMkLst>
      <pc:sldChg chg="modSp mod">
        <pc:chgData name="Gregory Rakness" userId="e762933e-c412-4afc-9c3c-ec92fae47034" providerId="ADAL" clId="{07EB3D75-BCD3-5C4B-BAAD-77A1AC8C6461}" dt="2024-11-22T14:11:33.217" v="49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7EB3D75-BCD3-5C4B-BAAD-77A1AC8C6461}" dt="2024-11-21T20:56:22.855" v="58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7EB3D75-BCD3-5C4B-BAAD-77A1AC8C6461}" dt="2024-11-21T20:56:13.344" v="29" actId="20577"/>
          <ac:spMkLst>
            <pc:docMk/>
            <pc:sldMk cId="2577052944" sldId="6131"/>
            <ac:spMk id="3" creationId="{FDAEB71C-FAD1-7AE2-C34D-BC2379E73812}"/>
          </ac:spMkLst>
        </pc:spChg>
        <pc:spChg chg="mod">
          <ac:chgData name="Gregory Rakness" userId="e762933e-c412-4afc-9c3c-ec92fae47034" providerId="ADAL" clId="{07EB3D75-BCD3-5C4B-BAAD-77A1AC8C6461}" dt="2024-11-22T14:11:33.217" v="495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mod">
        <pc:chgData name="Gregory Rakness" userId="e762933e-c412-4afc-9c3c-ec92fae47034" providerId="ADAL" clId="{07EB3D75-BCD3-5C4B-BAAD-77A1AC8C6461}" dt="2024-11-21T21:01:30.353" v="309" actId="20577"/>
        <pc:sldMkLst>
          <pc:docMk/>
          <pc:sldMk cId="3107841722" sldId="6454"/>
        </pc:sldMkLst>
        <pc:spChg chg="mod">
          <ac:chgData name="Gregory Rakness" userId="e762933e-c412-4afc-9c3c-ec92fae47034" providerId="ADAL" clId="{07EB3D75-BCD3-5C4B-BAAD-77A1AC8C6461}" dt="2024-11-21T20:59:58.835" v="219" actId="20577"/>
          <ac:spMkLst>
            <pc:docMk/>
            <pc:sldMk cId="3107841722" sldId="6454"/>
            <ac:spMk id="2" creationId="{FE38477C-1A23-79FF-A2F9-A7CA5D747434}"/>
          </ac:spMkLst>
        </pc:spChg>
        <pc:spChg chg="mod">
          <ac:chgData name="Gregory Rakness" userId="e762933e-c412-4afc-9c3c-ec92fae47034" providerId="ADAL" clId="{07EB3D75-BCD3-5C4B-BAAD-77A1AC8C6461}" dt="2024-11-21T21:01:30.353" v="309" actId="20577"/>
          <ac:spMkLst>
            <pc:docMk/>
            <pc:sldMk cId="3107841722" sldId="6454"/>
            <ac:spMk id="3" creationId="{D1212759-1443-6F2C-0487-F7D0A3090A41}"/>
          </ac:spMkLst>
        </pc:spChg>
        <pc:spChg chg="del mod">
          <ac:chgData name="Gregory Rakness" userId="e762933e-c412-4afc-9c3c-ec92fae47034" providerId="ADAL" clId="{07EB3D75-BCD3-5C4B-BAAD-77A1AC8C6461}" dt="2024-11-21T20:59:14.849" v="114"/>
          <ac:spMkLst>
            <pc:docMk/>
            <pc:sldMk cId="3107841722" sldId="6454"/>
            <ac:spMk id="14" creationId="{E9159B07-8025-FDBE-087E-879D22456DBA}"/>
          </ac:spMkLst>
        </pc:spChg>
        <pc:picChg chg="add mod modCrop">
          <ac:chgData name="Gregory Rakness" userId="e762933e-c412-4afc-9c3c-ec92fae47034" providerId="ADAL" clId="{07EB3D75-BCD3-5C4B-BAAD-77A1AC8C6461}" dt="2024-11-21T20:59:38.886" v="179" actId="1037"/>
          <ac:picMkLst>
            <pc:docMk/>
            <pc:sldMk cId="3107841722" sldId="6454"/>
            <ac:picMk id="7" creationId="{AB4AB38A-A4DA-5E21-E26D-918E0E31BE82}"/>
          </ac:picMkLst>
        </pc:picChg>
        <pc:picChg chg="del">
          <ac:chgData name="Gregory Rakness" userId="e762933e-c412-4afc-9c3c-ec92fae47034" providerId="ADAL" clId="{07EB3D75-BCD3-5C4B-BAAD-77A1AC8C6461}" dt="2024-11-21T20:57:59.540" v="74" actId="478"/>
          <ac:picMkLst>
            <pc:docMk/>
            <pc:sldMk cId="3107841722" sldId="6454"/>
            <ac:picMk id="12" creationId="{E2A4DCA7-5BBA-F861-9519-2CAE5537B687}"/>
          </ac:picMkLst>
        </pc:picChg>
      </pc:sldChg>
      <pc:sldChg chg="addSp modSp mod">
        <pc:chgData name="Gregory Rakness" userId="e762933e-c412-4afc-9c3c-ec92fae47034" providerId="ADAL" clId="{07EB3D75-BCD3-5C4B-BAAD-77A1AC8C6461}" dt="2024-11-21T21:13:15.063" v="486" actId="20577"/>
        <pc:sldMkLst>
          <pc:docMk/>
          <pc:sldMk cId="4100178849" sldId="6455"/>
        </pc:sldMkLst>
        <pc:spChg chg="mod">
          <ac:chgData name="Gregory Rakness" userId="e762933e-c412-4afc-9c3c-ec92fae47034" providerId="ADAL" clId="{07EB3D75-BCD3-5C4B-BAAD-77A1AC8C6461}" dt="2024-11-21T21:13:15.063" v="486" actId="20577"/>
          <ac:spMkLst>
            <pc:docMk/>
            <pc:sldMk cId="4100178849" sldId="6455"/>
            <ac:spMk id="2" creationId="{F274D8C1-9803-118B-AC7D-C835A06E5E34}"/>
          </ac:spMkLst>
        </pc:spChg>
        <pc:spChg chg="mod">
          <ac:chgData name="Gregory Rakness" userId="e762933e-c412-4afc-9c3c-ec92fae47034" providerId="ADAL" clId="{07EB3D75-BCD3-5C4B-BAAD-77A1AC8C6461}" dt="2024-11-21T20:55:15.907" v="18" actId="1076"/>
          <ac:spMkLst>
            <pc:docMk/>
            <pc:sldMk cId="4100178849" sldId="6455"/>
            <ac:spMk id="8" creationId="{824DE153-9398-EA8D-8BA3-F76B7D304FFF}"/>
          </ac:spMkLst>
        </pc:spChg>
        <pc:spChg chg="add mod">
          <ac:chgData name="Gregory Rakness" userId="e762933e-c412-4afc-9c3c-ec92fae47034" providerId="ADAL" clId="{07EB3D75-BCD3-5C4B-BAAD-77A1AC8C6461}" dt="2024-11-21T20:55:24.840" v="23" actId="20577"/>
          <ac:spMkLst>
            <pc:docMk/>
            <pc:sldMk cId="4100178849" sldId="6455"/>
            <ac:spMk id="10" creationId="{53657695-6AC3-9EE0-72D9-8A430CE11435}"/>
          </ac:spMkLst>
        </pc:spChg>
        <pc:picChg chg="mod">
          <ac:chgData name="Gregory Rakness" userId="e762933e-c412-4afc-9c3c-ec92fae47034" providerId="ADAL" clId="{07EB3D75-BCD3-5C4B-BAAD-77A1AC8C6461}" dt="2024-11-21T20:53:02.587" v="6" actId="14100"/>
          <ac:picMkLst>
            <pc:docMk/>
            <pc:sldMk cId="4100178849" sldId="6455"/>
            <ac:picMk id="7" creationId="{963FCB04-4569-BAEB-D13F-CD90FB46963B}"/>
          </ac:picMkLst>
        </pc:picChg>
        <pc:picChg chg="add mod">
          <ac:chgData name="Gregory Rakness" userId="e762933e-c412-4afc-9c3c-ec92fae47034" providerId="ADAL" clId="{07EB3D75-BCD3-5C4B-BAAD-77A1AC8C6461}" dt="2024-11-21T20:53:05.299" v="7" actId="14100"/>
          <ac:picMkLst>
            <pc:docMk/>
            <pc:sldMk cId="4100178849" sldId="6455"/>
            <ac:picMk id="9" creationId="{C07F8DBF-FAE6-F653-565C-70FB4EF0B5FD}"/>
          </ac:picMkLst>
        </pc:picChg>
      </pc:sldChg>
      <pc:sldChg chg="modSp mod">
        <pc:chgData name="Gregory Rakness" userId="e762933e-c412-4afc-9c3c-ec92fae47034" providerId="ADAL" clId="{07EB3D75-BCD3-5C4B-BAAD-77A1AC8C6461}" dt="2024-11-21T21:12:42.176" v="426" actId="5793"/>
        <pc:sldMkLst>
          <pc:docMk/>
          <pc:sldMk cId="2541429524" sldId="6456"/>
        </pc:sldMkLst>
        <pc:spChg chg="mod">
          <ac:chgData name="Gregory Rakness" userId="e762933e-c412-4afc-9c3c-ec92fae47034" providerId="ADAL" clId="{07EB3D75-BCD3-5C4B-BAAD-77A1AC8C6461}" dt="2024-11-21T21:12:42.176" v="426" actId="5793"/>
          <ac:spMkLst>
            <pc:docMk/>
            <pc:sldMk cId="2541429524" sldId="6456"/>
            <ac:spMk id="2" creationId="{E7CDEB67-80E6-5945-CE18-9C2AC6170BD3}"/>
          </ac:spMkLst>
        </pc:spChg>
        <pc:spChg chg="mod">
          <ac:chgData name="Gregory Rakness" userId="e762933e-c412-4afc-9c3c-ec92fae47034" providerId="ADAL" clId="{07EB3D75-BCD3-5C4B-BAAD-77A1AC8C6461}" dt="2024-11-21T21:01:03.322" v="303" actId="20577"/>
          <ac:spMkLst>
            <pc:docMk/>
            <pc:sldMk cId="2541429524" sldId="6456"/>
            <ac:spMk id="3" creationId="{B8F6EF10-C600-53D2-9FBB-CFF7DAAB7152}"/>
          </ac:spMkLst>
        </pc:spChg>
      </pc:sldChg>
      <pc:sldChg chg="modSp mod">
        <pc:chgData name="Gregory Rakness" userId="e762933e-c412-4afc-9c3c-ec92fae47034" providerId="ADAL" clId="{07EB3D75-BCD3-5C4B-BAAD-77A1AC8C6461}" dt="2024-11-21T21:12:06.380" v="373" actId="20577"/>
        <pc:sldMkLst>
          <pc:docMk/>
          <pc:sldMk cId="1471690968" sldId="6457"/>
        </pc:sldMkLst>
        <pc:spChg chg="mod">
          <ac:chgData name="Gregory Rakness" userId="e762933e-c412-4afc-9c3c-ec92fae47034" providerId="ADAL" clId="{07EB3D75-BCD3-5C4B-BAAD-77A1AC8C6461}" dt="2024-11-21T21:11:35.523" v="319" actId="20577"/>
          <ac:spMkLst>
            <pc:docMk/>
            <pc:sldMk cId="1471690968" sldId="6457"/>
            <ac:spMk id="2" creationId="{17CA0C2B-7A5D-F89B-BFCB-61B6A5B19C62}"/>
          </ac:spMkLst>
        </pc:spChg>
        <pc:spChg chg="mod">
          <ac:chgData name="Gregory Rakness" userId="e762933e-c412-4afc-9c3c-ec92fae47034" providerId="ADAL" clId="{07EB3D75-BCD3-5C4B-BAAD-77A1AC8C6461}" dt="2024-11-21T21:12:06.380" v="373" actId="20577"/>
          <ac:spMkLst>
            <pc:docMk/>
            <pc:sldMk cId="1471690968" sldId="6457"/>
            <ac:spMk id="9" creationId="{B11954E8-92A4-F881-9081-D4B138FDDE3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21-Nov-2024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G Rakness (FNAL)             AD Friday 9am meeting     22-Nov-2024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7147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22-Nov-2024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https://indico.fnal.gov/event/67147/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CDEB67-80E6-5945-CE18-9C2AC6170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32920"/>
            <a:ext cx="5279316" cy="185771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effectLst/>
                <a:latin typeface="Helvetica" pitchFamily="2" charset="0"/>
              </a:rPr>
              <a:t>Moved Production Solenoid stand so that AD can hang the extinction collimator filter</a:t>
            </a:r>
          </a:p>
          <a:p>
            <a:pPr lvl="1"/>
            <a:r>
              <a:rPr lang="en-US" dirty="0">
                <a:latin typeface="Helvetica" pitchFamily="2" charset="0"/>
              </a:rPr>
              <a:t>Prep work n</a:t>
            </a:r>
            <a:r>
              <a:rPr lang="en-US" dirty="0">
                <a:effectLst/>
                <a:latin typeface="Helvetica" pitchFamily="2" charset="0"/>
              </a:rPr>
              <a:t>eeded to receive the PS in any case…. We just advanced this work…</a:t>
            </a:r>
          </a:p>
          <a:p>
            <a:pPr marL="0" indent="0">
              <a:buNone/>
            </a:pPr>
            <a:br>
              <a:rPr lang="en-US" dirty="0">
                <a:effectLst/>
                <a:latin typeface="Helvetica" pitchFamily="2" charset="0"/>
              </a:rPr>
            </a:b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F6EF10-C600-53D2-9FBB-CFF7DAAB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09939"/>
            <a:ext cx="5279316" cy="427877"/>
          </a:xfrm>
        </p:spPr>
        <p:txBody>
          <a:bodyPr/>
          <a:lstStyle/>
          <a:p>
            <a:r>
              <a:rPr lang="en-US" dirty="0"/>
              <a:t>Preparation to hang Extinction Monitor Collimator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A58B9-7BBE-DD47-8B47-EB2EF53E7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6CBD6-7866-796D-226D-373D14EA1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" name="Picture 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63877106-E1D5-4DEF-2838-C65303258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16" y="2413679"/>
            <a:ext cx="2995370" cy="3988340"/>
          </a:xfrm>
          <a:prstGeom prst="rect">
            <a:avLst/>
          </a:prstGeom>
        </p:spPr>
      </p:pic>
      <p:pic>
        <p:nvPicPr>
          <p:cNvPr id="11" name="Picture 1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D7BAF3A9-96AA-5ECC-ED96-0E616E6DE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2" y="110914"/>
            <a:ext cx="2996674" cy="3988341"/>
          </a:xfrm>
          <a:prstGeom prst="rect">
            <a:avLst/>
          </a:prstGeom>
        </p:spPr>
      </p:pic>
      <p:pic>
        <p:nvPicPr>
          <p:cNvPr id="7" name="Picture 6" descr="A picture containing floor, device, miller&#10;&#10;Description automatically generated">
            <a:extLst>
              <a:ext uri="{FF2B5EF4-FFF2-40B4-BE49-F238E27FC236}">
                <a16:creationId xmlns:a16="http://schemas.microsoft.com/office/drawing/2014/main" id="{5550F708-DDE3-7ADB-2AA5-BCCBFDFF4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161" y="2925289"/>
            <a:ext cx="4766245" cy="357892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08221E49-B867-3C50-6193-2A8597341E22}"/>
              </a:ext>
            </a:extLst>
          </p:cNvPr>
          <p:cNvSpPr/>
          <p:nvPr/>
        </p:nvSpPr>
        <p:spPr>
          <a:xfrm>
            <a:off x="3496233" y="4422000"/>
            <a:ext cx="602429" cy="5480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9318B8-9005-2DBA-0268-E60EEF294B00}"/>
              </a:ext>
            </a:extLst>
          </p:cNvPr>
          <p:cNvCxnSpPr/>
          <p:nvPr/>
        </p:nvCxnSpPr>
        <p:spPr>
          <a:xfrm flipV="1">
            <a:off x="5335793" y="634701"/>
            <a:ext cx="1237129" cy="5593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C3FAAB-8332-FB6D-5E82-E499A830248B}"/>
              </a:ext>
            </a:extLst>
          </p:cNvPr>
          <p:cNvCxnSpPr>
            <a:cxnSpLocks/>
          </p:cNvCxnSpPr>
          <p:nvPr/>
        </p:nvCxnSpPr>
        <p:spPr>
          <a:xfrm>
            <a:off x="5335793" y="1194099"/>
            <a:ext cx="2456928" cy="11187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42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38477C-1A23-79FF-A2F9-A7CA5D747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4727"/>
            <a:ext cx="8592669" cy="55326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  <a:latin typeface="Helvetica" pitchFamily="2" charset="0"/>
              </a:rPr>
              <a:t>Moving Solenoids dump resistor refurbishment + testing from Mu2e loading dock to D0 Assembly Building </a:t>
            </a:r>
          </a:p>
          <a:p>
            <a:pPr lvl="1"/>
            <a:r>
              <a:rPr lang="en-US" dirty="0">
                <a:latin typeface="Helvetica" pitchFamily="2" charset="0"/>
              </a:rPr>
              <a:t>Frees loading dock to receive </a:t>
            </a:r>
            <a:r>
              <a:rPr lang="en-US" dirty="0">
                <a:effectLst/>
                <a:latin typeface="Helvetica" pitchFamily="2" charset="0"/>
              </a:rPr>
              <a:t>DS end cap and Production Solenoid</a:t>
            </a:r>
          </a:p>
          <a:p>
            <a:pPr lvl="1"/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effectLst/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effectLst/>
              <a:latin typeface="Helvetica" pitchFamily="2" charset="0"/>
            </a:endParaRPr>
          </a:p>
          <a:p>
            <a:pPr lvl="1"/>
            <a:endParaRPr lang="en-US" dirty="0">
              <a:effectLst/>
              <a:latin typeface="Helvetica" pitchFamily="2" charset="0"/>
            </a:endParaRPr>
          </a:p>
          <a:p>
            <a:pPr lvl="1"/>
            <a:endParaRPr lang="en-US" dirty="0">
              <a:effectLst/>
              <a:latin typeface="Helvetica" pitchFamily="2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itchFamily="2" charset="0"/>
              <a:ea typeface="Geneva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itchFamily="2" charset="0"/>
              <a:ea typeface="Geneva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itchFamily="2" charset="0"/>
              <a:ea typeface="Geneva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itchFamily="2" charset="0"/>
              <a:ea typeface="Geneva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Calorimeter DT generator is back at FNAL after having been worked on by the vendor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Next:  install and restore operations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212759-1443-6F2C-0487-F7D0A3090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Dump resistors moved, Calorimeter DT generator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C3B29-779F-694B-35C4-E77567D09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E2E60-BA55-87B6-067E-D6A8CBB7B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AB4AB38A-A4DA-5E21-E26D-918E0E31BE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227" b="30196"/>
          <a:stretch/>
        </p:blipFill>
        <p:spPr>
          <a:xfrm>
            <a:off x="1853731" y="2159643"/>
            <a:ext cx="5248275" cy="298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41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CA0C2B-7A5D-F89B-BFCB-61B6A5B19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86799" cy="5059363"/>
          </a:xfrm>
        </p:spPr>
        <p:txBody>
          <a:bodyPr>
            <a:normAutofit/>
          </a:bodyPr>
          <a:lstStyle/>
          <a:p>
            <a:r>
              <a:rPr lang="en-US" dirty="0" err="1">
                <a:effectLst/>
                <a:latin typeface="Helvetica" pitchFamily="2" charset="0"/>
              </a:rPr>
              <a:t>TSu</a:t>
            </a:r>
            <a:r>
              <a:rPr lang="en-US" dirty="0">
                <a:effectLst/>
                <a:latin typeface="Helvetica" pitchFamily="2" charset="0"/>
              </a:rPr>
              <a:t> + </a:t>
            </a:r>
            <a:r>
              <a:rPr lang="en-US" dirty="0" err="1">
                <a:effectLst/>
                <a:latin typeface="Helvetica" pitchFamily="2" charset="0"/>
              </a:rPr>
              <a:t>TSd</a:t>
            </a:r>
            <a:r>
              <a:rPr lang="en-US" dirty="0">
                <a:effectLst/>
                <a:latin typeface="Helvetica" pitchFamily="2" charset="0"/>
              </a:rPr>
              <a:t> : splice interconnects have been made</a:t>
            </a:r>
          </a:p>
          <a:p>
            <a:pPr lvl="1"/>
            <a:r>
              <a:rPr lang="en-US" dirty="0">
                <a:latin typeface="Helvetica" pitchFamily="2" charset="0"/>
              </a:rPr>
              <a:t>Congratulations to Solenoids for these end-to-end connections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dirty="0" err="1">
                <a:effectLst/>
                <a:latin typeface="Helvetica" pitchFamily="2" charset="0"/>
              </a:rPr>
              <a:t>TSu</a:t>
            </a:r>
            <a:r>
              <a:rPr lang="en-US" dirty="0">
                <a:latin typeface="Helvetica" pitchFamily="2" charset="0"/>
              </a:rPr>
              <a:t> interconnect : c</a:t>
            </a:r>
            <a:r>
              <a:rPr lang="en-US" dirty="0">
                <a:effectLst/>
                <a:latin typeface="Helvetica" pitchFamily="2" charset="0"/>
              </a:rPr>
              <a:t>urrently wiring voltage taps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D8C213-114D-D7CC-823E-CADA5DDA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 work (1/2)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796E51-7DC2-77A7-0B28-77DDBC65D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8699C-B6BF-8E21-B4E7-EFA5B9DC0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 descr="A picture containing indoor, appliance, dirty, cluttered&#10;&#10;Description automatically generated">
            <a:extLst>
              <a:ext uri="{FF2B5EF4-FFF2-40B4-BE49-F238E27FC236}">
                <a16:creationId xmlns:a16="http://schemas.microsoft.com/office/drawing/2014/main" id="{1E317E8B-903C-6755-E531-3CE511ECB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781" y="2353915"/>
            <a:ext cx="5193253" cy="3827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1954E8-92A4-F881-9081-D4B138FDDE39}"/>
              </a:ext>
            </a:extLst>
          </p:cNvPr>
          <p:cNvSpPr txBox="1"/>
          <p:nvPr/>
        </p:nvSpPr>
        <p:spPr>
          <a:xfrm>
            <a:off x="136188" y="2395452"/>
            <a:ext cx="3338530" cy="245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TSd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 interconnect 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505050"/>
                </a:solidFill>
                <a:latin typeface="Helvetica" pitchFamily="2" charset="0"/>
              </a:rPr>
              <a:t>H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elium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 piping MLI complete 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505050"/>
                </a:solidFill>
                <a:latin typeface="Helvetica" pitchFamily="2" charset="0"/>
              </a:rPr>
              <a:t>Currently l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eak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 checking nitrogen piping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790983-E2BF-51B3-05C6-33AB8C6123A3}"/>
              </a:ext>
            </a:extLst>
          </p:cNvPr>
          <p:cNvCxnSpPr>
            <a:cxnSpLocks/>
          </p:cNvCxnSpPr>
          <p:nvPr/>
        </p:nvCxnSpPr>
        <p:spPr>
          <a:xfrm>
            <a:off x="2952704" y="2654450"/>
            <a:ext cx="2877941" cy="1067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69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74D8C1-9803-118B-AC7D-C835A06E5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86799" cy="5059363"/>
          </a:xfrm>
        </p:spPr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Cryogenic Full Flow Purifier</a:t>
            </a:r>
            <a:r>
              <a:rPr lang="en-US" dirty="0">
                <a:latin typeface="Helvetica" pitchFamily="2" charset="0"/>
              </a:rPr>
              <a:t> has arrived at DAB</a:t>
            </a:r>
          </a:p>
          <a:p>
            <a:pPr lvl="1"/>
            <a:r>
              <a:rPr lang="en-US" dirty="0">
                <a:latin typeface="Helvetica" pitchFamily="2" charset="0"/>
              </a:rPr>
              <a:t>… where it</a:t>
            </a:r>
            <a:r>
              <a:rPr lang="en-US" dirty="0">
                <a:effectLst/>
                <a:latin typeface="Helvetica" pitchFamily="2" charset="0"/>
              </a:rPr>
              <a:t> will be staged until </a:t>
            </a:r>
            <a:r>
              <a:rPr lang="en-US" dirty="0">
                <a:latin typeface="Helvetica" pitchFamily="2" charset="0"/>
              </a:rPr>
              <a:t>installation at MC1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4A592B-B00D-7E14-2B46-1C23A7191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 work (2/2)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A4FC6-F800-F2D5-F570-1941E7600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22-Nov-2024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FE94-062D-36E9-2375-E06F7A033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 descr="A picture containing ceiling, indoor, several&#10;&#10;Description automatically generated">
            <a:extLst>
              <a:ext uri="{FF2B5EF4-FFF2-40B4-BE49-F238E27FC236}">
                <a16:creationId xmlns:a16="http://schemas.microsoft.com/office/drawing/2014/main" id="{963FCB04-4569-BAEB-D13F-CD90FB46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8" y="2396196"/>
            <a:ext cx="4230736" cy="3173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DE153-9398-EA8D-8BA3-F76B7D304FFF}"/>
              </a:ext>
            </a:extLst>
          </p:cNvPr>
          <p:cNvSpPr txBox="1"/>
          <p:nvPr/>
        </p:nvSpPr>
        <p:spPr>
          <a:xfrm>
            <a:off x="1530603" y="5655617"/>
            <a:ext cx="205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vendor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7F8DBF-FAE6-F653-565C-70FB4EF0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64" y="2409796"/>
            <a:ext cx="4230736" cy="3173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657695-6AC3-9EE0-72D9-8A430CE11435}"/>
              </a:ext>
            </a:extLst>
          </p:cNvPr>
          <p:cNvSpPr txBox="1"/>
          <p:nvPr/>
        </p:nvSpPr>
        <p:spPr>
          <a:xfrm>
            <a:off x="5833335" y="5685227"/>
            <a:ext cx="205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DAB</a:t>
            </a:r>
          </a:p>
        </p:txBody>
      </p:sp>
    </p:spTree>
    <p:extLst>
      <p:ext uri="{BB962C8B-B14F-4D97-AF65-F5344CB8AC3E}">
        <p14:creationId xmlns:p14="http://schemas.microsoft.com/office/powerpoint/2010/main" val="410017884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58156</TotalTime>
  <Words>225</Words>
  <Application>Microsoft Macintosh PowerPoint</Application>
  <PresentationFormat>On-screen Show (4:3)</PresentationFormat>
  <Paragraphs>44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Helvetica</vt:lpstr>
      <vt:lpstr>Helvetica Neue</vt:lpstr>
      <vt:lpstr>Fermilab_PPT_090815</vt:lpstr>
      <vt:lpstr>PowerPoint Presentation</vt:lpstr>
      <vt:lpstr>Preparation to hang Extinction Monitor Collimator</vt:lpstr>
      <vt:lpstr>Dump resistors moved, Calorimeter DT generator</vt:lpstr>
      <vt:lpstr>Cryo work (1/2)</vt:lpstr>
      <vt:lpstr>Cryo work (2/2)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944</cp:revision>
  <cp:lastPrinted>2020-11-05T17:47:55Z</cp:lastPrinted>
  <dcterms:created xsi:type="dcterms:W3CDTF">2020-01-09T15:14:09Z</dcterms:created>
  <dcterms:modified xsi:type="dcterms:W3CDTF">2024-11-22T14:17:08Z</dcterms:modified>
</cp:coreProperties>
</file>