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11/22/2024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Nov 22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4997931" cy="5503838"/>
          </a:xfrm>
        </p:spPr>
        <p:txBody>
          <a:bodyPr/>
          <a:lstStyle/>
          <a:p>
            <a:pPr lvl="1"/>
            <a:r>
              <a:rPr lang="en-US" sz="1400" b="1" dirty="0"/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 &amp; F-Sector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Linac and Booster Studies</a:t>
            </a:r>
          </a:p>
          <a:p>
            <a:pPr lvl="1"/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Thursday: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Booster East power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F-Sector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Muon re-core to operational 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MIRF17 cavity leak repaired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Beam to MTA and Booster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lang="en-US" sz="1400" b="1" dirty="0"/>
              <a:t>Friday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&amp; F-Sector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Beam to MTA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Helvetica"/>
              <a:ea typeface="MS PGothic" panose="020B0600070205080204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11/22/2024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88" b="-2720"/>
          <a:stretch/>
        </p:blipFill>
        <p:spPr>
          <a:xfrm rot="5400000">
            <a:off x="3419792" y="721562"/>
            <a:ext cx="5935371" cy="49979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2464</TotalTime>
  <Words>66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171</cp:revision>
  <cp:lastPrinted>2014-01-20T19:40:21Z</cp:lastPrinted>
  <dcterms:created xsi:type="dcterms:W3CDTF">2019-06-21T13:10:56Z</dcterms:created>
  <dcterms:modified xsi:type="dcterms:W3CDTF">2024-11-22T14:32:18Z</dcterms:modified>
</cp:coreProperties>
</file>