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1" r:id="rId2"/>
  </p:sldMasterIdLst>
  <p:notesMasterIdLst>
    <p:notesMasterId r:id="rId6"/>
  </p:notesMasterIdLst>
  <p:handoutMasterIdLst>
    <p:handoutMasterId r:id="rId7"/>
  </p:handoutMasterIdLst>
  <p:sldIdLst>
    <p:sldId id="256" r:id="rId3"/>
    <p:sldId id="257" r:id="rId4"/>
    <p:sldId id="258" r:id="rId5"/>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kern="1200">
        <a:solidFill>
          <a:schemeClr val="tx1"/>
        </a:solidFill>
        <a:latin typeface="Calibri" charset="0"/>
        <a:ea typeface="Geneva" charset="0"/>
        <a:cs typeface="Geneva" charset="0"/>
      </a:defRPr>
    </a:lvl5pPr>
    <a:lvl6pPr marL="2286000" algn="l" defTabSz="457200" rtl="0" eaLnBrk="1" latinLnBrk="0" hangingPunct="1">
      <a:defRPr kern="1200">
        <a:solidFill>
          <a:schemeClr val="tx1"/>
        </a:solidFill>
        <a:latin typeface="Calibri" charset="0"/>
        <a:ea typeface="Geneva" charset="0"/>
        <a:cs typeface="Geneva" charset="0"/>
      </a:defRPr>
    </a:lvl6pPr>
    <a:lvl7pPr marL="2743200" algn="l" defTabSz="457200" rtl="0" eaLnBrk="1" latinLnBrk="0" hangingPunct="1">
      <a:defRPr kern="1200">
        <a:solidFill>
          <a:schemeClr val="tx1"/>
        </a:solidFill>
        <a:latin typeface="Calibri" charset="0"/>
        <a:ea typeface="Geneva" charset="0"/>
        <a:cs typeface="Geneva" charset="0"/>
      </a:defRPr>
    </a:lvl7pPr>
    <a:lvl8pPr marL="3200400" algn="l" defTabSz="457200" rtl="0" eaLnBrk="1" latinLnBrk="0" hangingPunct="1">
      <a:defRPr kern="1200">
        <a:solidFill>
          <a:schemeClr val="tx1"/>
        </a:solidFill>
        <a:latin typeface="Calibri" charset="0"/>
        <a:ea typeface="Geneva" charset="0"/>
        <a:cs typeface="Geneva" charset="0"/>
      </a:defRPr>
    </a:lvl8pPr>
    <a:lvl9pPr marL="3657600" algn="l" defTabSz="457200" rtl="0" eaLnBrk="1" latinLnBrk="0" hangingPunct="1">
      <a:defRPr kern="1200">
        <a:solidFill>
          <a:schemeClr val="tx1"/>
        </a:solidFill>
        <a:latin typeface="Calibri" charset="0"/>
        <a:ea typeface="Geneva" charset="0"/>
        <a:cs typeface="Geneva" charset="0"/>
      </a:defRPr>
    </a:lvl9pPr>
  </p:defaultTextStyle>
  <p:extLst>
    <p:ext uri="{EFAFB233-063F-42B5-8137-9DF3F51BA10A}">
      <p15:sldGuideLst xmlns:p15="http://schemas.microsoft.com/office/powerpoint/2012/main">
        <p15:guide id="1" orient="horz" pos="4204" userDrawn="1">
          <p15:clr>
            <a:srgbClr val="A4A3A4"/>
          </p15:clr>
        </p15:guide>
        <p15:guide id="2" orient="horz" pos="476" userDrawn="1">
          <p15:clr>
            <a:srgbClr val="A4A3A4"/>
          </p15:clr>
        </p15:guide>
        <p15:guide id="3" orient="horz" pos="1443" userDrawn="1">
          <p15:clr>
            <a:srgbClr val="A4A3A4"/>
          </p15:clr>
        </p15:guide>
        <p15:guide id="4" orient="horz" pos="966" userDrawn="1">
          <p15:clr>
            <a:srgbClr val="A4A3A4"/>
          </p15:clr>
        </p15:guide>
        <p15:guide id="5" orient="horz" pos="1876" userDrawn="1">
          <p15:clr>
            <a:srgbClr val="A4A3A4"/>
          </p15:clr>
        </p15:guide>
        <p15:guide id="6" orient="horz" pos="3616" userDrawn="1">
          <p15:clr>
            <a:srgbClr val="A4A3A4"/>
          </p15:clr>
        </p15:guide>
        <p15:guide id="7" pos="2920" userDrawn="1">
          <p15:clr>
            <a:srgbClr val="A4A3A4"/>
          </p15:clr>
        </p15:guide>
        <p15:guide id="8" pos="2917" userDrawn="1">
          <p15:clr>
            <a:srgbClr val="A4A3A4"/>
          </p15:clr>
        </p15:guide>
        <p15:guide id="9" pos="6701" userDrawn="1">
          <p15:clr>
            <a:srgbClr val="A4A3A4"/>
          </p15:clr>
        </p15:guide>
        <p15:guide id="10" pos="3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5125"/>
    <a:srgbClr val="F37C23"/>
    <a:srgbClr val="3C5A77"/>
    <a:srgbClr val="BC5F2B"/>
    <a:srgbClr val="32547A"/>
    <a:srgbClr val="B8561A"/>
    <a:srgbClr val="B65A1F"/>
    <a:srgbClr val="5680AB"/>
    <a:srgbClr val="7A7A7A"/>
    <a:srgbClr val="6FA8E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38" autoAdjust="0"/>
    <p:restoredTop sz="96327"/>
  </p:normalViewPr>
  <p:slideViewPr>
    <p:cSldViewPr snapToGrid="0" snapToObjects="1">
      <p:cViewPr varScale="1">
        <p:scale>
          <a:sx n="113" d="100"/>
          <a:sy n="113" d="100"/>
        </p:scale>
        <p:origin x="216" y="504"/>
      </p:cViewPr>
      <p:guideLst>
        <p:guide orient="horz" pos="4204"/>
        <p:guide orient="horz" pos="476"/>
        <p:guide orient="horz" pos="1443"/>
        <p:guide orient="horz" pos="966"/>
        <p:guide orient="horz" pos="1876"/>
        <p:guide orient="horz" pos="3616"/>
        <p:guide pos="2920"/>
        <p:guide pos="2917"/>
        <p:guide pos="6701"/>
        <p:guide pos="37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FB589245-636E-234E-BFAD-9607949806CA}" type="datetimeFigureOut">
              <a:rPr lang="en-US"/>
              <a:pPr>
                <a:defRPr/>
              </a:pPr>
              <a:t>11/25/24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62F3B233-32CA-1B4D-AFEE-D703F5CA5C37}" type="slidenum">
              <a:rPr lang="en-US"/>
              <a:pPr>
                <a:defRPr/>
              </a:pPr>
              <a:t>‹#›</a:t>
            </a:fld>
            <a:endParaRPr lang="en-US"/>
          </a:p>
        </p:txBody>
      </p:sp>
    </p:spTree>
    <p:extLst>
      <p:ext uri="{BB962C8B-B14F-4D97-AF65-F5344CB8AC3E}">
        <p14:creationId xmlns:p14="http://schemas.microsoft.com/office/powerpoint/2010/main" val="32602863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129BCED8-DCF3-A94B-99F8-D2FB79A8911E}" type="datetimeFigureOut">
              <a:rPr lang="en-US"/>
              <a:pPr>
                <a:defRPr/>
              </a:pPr>
              <a:t>11/25/24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EEA82294-BF3E-954A-9E49-35D72A5F0004}" type="slidenum">
              <a:rPr lang="en-US"/>
              <a:pPr>
                <a:defRPr/>
              </a:pPr>
              <a:t>‹#›</a:t>
            </a:fld>
            <a:endParaRPr lang="en-US"/>
          </a:p>
        </p:txBody>
      </p:sp>
    </p:spTree>
    <p:extLst>
      <p:ext uri="{BB962C8B-B14F-4D97-AF65-F5344CB8AC3E}">
        <p14:creationId xmlns:p14="http://schemas.microsoft.com/office/powerpoint/2010/main" val="3007741859"/>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Geneva" charset="0"/>
        <a:cs typeface="Geneva" charset="0"/>
      </a:defRPr>
    </a:lvl1pPr>
    <a:lvl2pPr marL="457200" algn="l" defTabSz="457200" rtl="0" fontAlgn="base">
      <a:spcBef>
        <a:spcPct val="30000"/>
      </a:spcBef>
      <a:spcAft>
        <a:spcPct val="0"/>
      </a:spcAft>
      <a:defRPr sz="1200" kern="1200">
        <a:solidFill>
          <a:schemeClr val="tx1"/>
        </a:solidFill>
        <a:latin typeface="+mn-lt"/>
        <a:ea typeface="Geneva" charset="0"/>
        <a:cs typeface="+mn-cs"/>
      </a:defRPr>
    </a:lvl2pPr>
    <a:lvl3pPr marL="914400" algn="l" defTabSz="457200" rtl="0" fontAlgn="base">
      <a:spcBef>
        <a:spcPct val="30000"/>
      </a:spcBef>
      <a:spcAft>
        <a:spcPct val="0"/>
      </a:spcAft>
      <a:defRPr sz="1200" kern="1200">
        <a:solidFill>
          <a:schemeClr val="tx1"/>
        </a:solidFill>
        <a:latin typeface="+mn-lt"/>
        <a:ea typeface="Geneva" charset="0"/>
        <a:cs typeface="+mn-cs"/>
      </a:defRPr>
    </a:lvl3pPr>
    <a:lvl4pPr marL="1371600" algn="l" defTabSz="457200" rtl="0" fontAlgn="base">
      <a:spcBef>
        <a:spcPct val="30000"/>
      </a:spcBef>
      <a:spcAft>
        <a:spcPct val="0"/>
      </a:spcAft>
      <a:defRPr sz="1200" kern="1200">
        <a:solidFill>
          <a:schemeClr val="tx1"/>
        </a:solidFill>
        <a:latin typeface="+mn-lt"/>
        <a:ea typeface="Geneva" charset="0"/>
        <a:cs typeface="+mn-cs"/>
      </a:defRPr>
    </a:lvl4pPr>
    <a:lvl5pPr marL="1828800" algn="l" defTabSz="457200" rtl="0" fontAlgn="base">
      <a:spcBef>
        <a:spcPct val="30000"/>
      </a:spcBef>
      <a:spcAft>
        <a:spcPct val="0"/>
      </a:spcAft>
      <a:defRPr sz="1200" kern="1200">
        <a:solidFill>
          <a:schemeClr val="tx1"/>
        </a:solidFill>
        <a:latin typeface="+mn-lt"/>
        <a:ea typeface="Geneva"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Logos">
    <p:spTree>
      <p:nvGrpSpPr>
        <p:cNvPr id="1" name=""/>
        <p:cNvGrpSpPr/>
        <p:nvPr/>
      </p:nvGrpSpPr>
      <p:grpSpPr>
        <a:xfrm>
          <a:off x="0" y="0"/>
          <a:ext cx="0" cy="0"/>
          <a:chOff x="0" y="0"/>
          <a:chExt cx="0" cy="0"/>
        </a:xfrm>
      </p:grpSpPr>
      <p:sp>
        <p:nvSpPr>
          <p:cNvPr id="2" name="Title 1"/>
          <p:cNvSpPr>
            <a:spLocks noGrp="1"/>
          </p:cNvSpPr>
          <p:nvPr>
            <p:ph type="title"/>
          </p:nvPr>
        </p:nvSpPr>
        <p:spPr>
          <a:xfrm>
            <a:off x="609600" y="1230416"/>
            <a:ext cx="10957984" cy="1143000"/>
          </a:xfrm>
          <a:prstGeom prst="rect">
            <a:avLst/>
          </a:prstGeom>
        </p:spPr>
        <p:txBody>
          <a:bodyPr vert="horz" lIns="0" tIns="0" rIns="0" bIns="0" anchor="b" anchorCtr="0"/>
          <a:lstStyle>
            <a:lvl1pPr algn="l">
              <a:defRPr sz="3200" b="1" i="0" baseline="0">
                <a:solidFill>
                  <a:srgbClr val="E95125"/>
                </a:solidFill>
                <a:latin typeface="Helvetica"/>
                <a:cs typeface="Helvetica"/>
              </a:defRPr>
            </a:lvl1pPr>
          </a:lstStyle>
          <a:p>
            <a:r>
              <a:rPr lang="en-US"/>
              <a:t>Click to edit Master title style</a:t>
            </a:r>
            <a:endParaRPr lang="en-US" dirty="0"/>
          </a:p>
        </p:txBody>
      </p:sp>
      <p:sp>
        <p:nvSpPr>
          <p:cNvPr id="4" name="Text Placeholder 3"/>
          <p:cNvSpPr>
            <a:spLocks noGrp="1"/>
          </p:cNvSpPr>
          <p:nvPr>
            <p:ph type="body" sz="quarter" idx="10"/>
          </p:nvPr>
        </p:nvSpPr>
        <p:spPr>
          <a:xfrm>
            <a:off x="605368" y="2696828"/>
            <a:ext cx="10962217" cy="1721069"/>
          </a:xfrm>
          <a:prstGeom prst="rect">
            <a:avLst/>
          </a:prstGeom>
        </p:spPr>
        <p:txBody>
          <a:bodyPr vert="horz" lIns="0" tIns="0" rIns="0" bIns="0"/>
          <a:lstStyle>
            <a:lvl1pPr marL="0" indent="0">
              <a:buFontTx/>
              <a:buNone/>
              <a:defRPr sz="2200" b="0" i="0" baseline="0">
                <a:solidFill>
                  <a:srgbClr val="E95125"/>
                </a:solidFill>
                <a:latin typeface="Helvetica"/>
                <a:cs typeface="Helvetica"/>
              </a:defRPr>
            </a:lvl1pPr>
            <a:lvl2pPr marL="0" indent="0">
              <a:buFontTx/>
              <a:buNone/>
              <a:defRPr sz="1800" baseline="0">
                <a:solidFill>
                  <a:srgbClr val="004C97"/>
                </a:solidFill>
                <a:latin typeface="Helvetica"/>
              </a:defRPr>
            </a:lvl2pPr>
            <a:lvl3pPr marL="0" indent="0">
              <a:buFontTx/>
              <a:buNone/>
              <a:defRPr sz="1800" baseline="0">
                <a:solidFill>
                  <a:srgbClr val="004C97"/>
                </a:solidFill>
                <a:latin typeface="Helvetica"/>
              </a:defRPr>
            </a:lvl3pPr>
            <a:lvl4pPr marL="0" indent="0">
              <a:buFontTx/>
              <a:buNone/>
              <a:defRPr sz="1800" baseline="0">
                <a:solidFill>
                  <a:srgbClr val="004C97"/>
                </a:solidFill>
                <a:latin typeface="Helvetica"/>
              </a:defRPr>
            </a:lvl4pPr>
            <a:lvl5pPr marL="0" indent="0">
              <a:buFontTx/>
              <a:buNone/>
              <a:defRPr sz="1800" baseline="0">
                <a:solidFill>
                  <a:srgbClr val="004C97"/>
                </a:solidFill>
                <a:latin typeface="Helvetica"/>
              </a:defRPr>
            </a:lvl5pPr>
          </a:lstStyle>
          <a:p>
            <a:pPr lvl="0"/>
            <a:r>
              <a:rPr lang="en-US"/>
              <a:t>Click to edit Master text styles</a:t>
            </a:r>
          </a:p>
        </p:txBody>
      </p:sp>
      <p:pic>
        <p:nvPicPr>
          <p:cNvPr id="3" name="Picture 2">
            <a:extLst>
              <a:ext uri="{FF2B5EF4-FFF2-40B4-BE49-F238E27FC236}">
                <a16:creationId xmlns:a16="http://schemas.microsoft.com/office/drawing/2014/main" id="{13EA4A5F-2000-78E5-DF60-99D7BAD928D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18776" y="6033053"/>
            <a:ext cx="2416647" cy="456772"/>
          </a:xfrm>
          <a:prstGeom prst="rect">
            <a:avLst/>
          </a:prstGeom>
        </p:spPr>
      </p:pic>
    </p:spTree>
    <p:extLst>
      <p:ext uri="{BB962C8B-B14F-4D97-AF65-F5344CB8AC3E}">
        <p14:creationId xmlns:p14="http://schemas.microsoft.com/office/powerpoint/2010/main" val="3422023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609600" y="274638"/>
            <a:ext cx="109728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sz="4400" dirty="0"/>
          </a:p>
        </p:txBody>
      </p:sp>
      <p:sp>
        <p:nvSpPr>
          <p:cNvPr id="14" name="Title 1"/>
          <p:cNvSpPr>
            <a:spLocks noGrp="1"/>
          </p:cNvSpPr>
          <p:nvPr>
            <p:ph type="title"/>
          </p:nvPr>
        </p:nvSpPr>
        <p:spPr>
          <a:xfrm>
            <a:off x="605368" y="462518"/>
            <a:ext cx="10972800" cy="647102"/>
          </a:xfrm>
          <a:prstGeom prst="rect">
            <a:avLst/>
          </a:prstGeom>
        </p:spPr>
        <p:txBody>
          <a:bodyPr vert="horz" lIns="0" tIns="0" rIns="0" bIns="0">
            <a:normAutofit/>
          </a:bodyPr>
          <a:lstStyle>
            <a:lvl1pPr algn="l">
              <a:defRPr sz="4000" b="1" i="0" baseline="0">
                <a:solidFill>
                  <a:srgbClr val="E95125"/>
                </a:solidFill>
                <a:latin typeface="Helvetica"/>
              </a:defRPr>
            </a:lvl1pPr>
          </a:lstStyle>
          <a:p>
            <a:r>
              <a:rPr lang="en-US" dirty="0"/>
              <a:t>Click to edit Master title style</a:t>
            </a:r>
          </a:p>
        </p:txBody>
      </p:sp>
      <p:sp>
        <p:nvSpPr>
          <p:cNvPr id="15" name="Content Placeholder 2"/>
          <p:cNvSpPr>
            <a:spLocks noGrp="1"/>
          </p:cNvSpPr>
          <p:nvPr>
            <p:ph idx="11"/>
          </p:nvPr>
        </p:nvSpPr>
        <p:spPr>
          <a:xfrm>
            <a:off x="605373" y="1207770"/>
            <a:ext cx="10977028" cy="5070302"/>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3"/>
          <p:cNvSpPr>
            <a:spLocks noGrp="1"/>
          </p:cNvSpPr>
          <p:nvPr>
            <p:ph type="dt" sz="half" idx="2"/>
          </p:nvPr>
        </p:nvSpPr>
        <p:spPr>
          <a:xfrm>
            <a:off x="1172293" y="6549549"/>
            <a:ext cx="1331423"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endParaRPr lang="en-US" dirty="0">
              <a:latin typeface="Helvetica"/>
              <a:cs typeface="Helvetica"/>
            </a:endParaRPr>
          </a:p>
        </p:txBody>
      </p:sp>
      <p:sp>
        <p:nvSpPr>
          <p:cNvPr id="9" name="Footer Placeholder 4"/>
          <p:cNvSpPr>
            <a:spLocks noGrp="1"/>
          </p:cNvSpPr>
          <p:nvPr>
            <p:ph type="ftr" sz="quarter" idx="3"/>
          </p:nvPr>
        </p:nvSpPr>
        <p:spPr>
          <a:xfrm>
            <a:off x="2503714" y="6549549"/>
            <a:ext cx="579908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Presenter Name | Presentation Title </a:t>
            </a:r>
            <a:endParaRPr lang="en-US" dirty="0"/>
          </a:p>
        </p:txBody>
      </p:sp>
      <p:sp>
        <p:nvSpPr>
          <p:cNvPr id="10" name="Slide Number Placeholder 5"/>
          <p:cNvSpPr>
            <a:spLocks noGrp="1"/>
          </p:cNvSpPr>
          <p:nvPr>
            <p:ph type="sldNum" sz="quarter" idx="4"/>
          </p:nvPr>
        </p:nvSpPr>
        <p:spPr>
          <a:xfrm>
            <a:off x="605368" y="6549549"/>
            <a:ext cx="566925"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879684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7" name="Title 1"/>
          <p:cNvSpPr>
            <a:spLocks noGrp="1"/>
          </p:cNvSpPr>
          <p:nvPr>
            <p:ph type="title"/>
          </p:nvPr>
        </p:nvSpPr>
        <p:spPr>
          <a:xfrm>
            <a:off x="609600" y="462518"/>
            <a:ext cx="109728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8" name="Date Placeholder 3"/>
          <p:cNvSpPr>
            <a:spLocks noGrp="1"/>
          </p:cNvSpPr>
          <p:nvPr>
            <p:ph type="dt" sz="half" idx="2"/>
          </p:nvPr>
        </p:nvSpPr>
        <p:spPr>
          <a:xfrm>
            <a:off x="1172293" y="6549549"/>
            <a:ext cx="1331423"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endParaRPr lang="en-US" dirty="0">
              <a:latin typeface="Helvetica"/>
              <a:cs typeface="Helvetica"/>
            </a:endParaRPr>
          </a:p>
        </p:txBody>
      </p:sp>
      <p:sp>
        <p:nvSpPr>
          <p:cNvPr id="9" name="Footer Placeholder 4"/>
          <p:cNvSpPr>
            <a:spLocks noGrp="1"/>
          </p:cNvSpPr>
          <p:nvPr>
            <p:ph type="ftr" sz="quarter" idx="3"/>
          </p:nvPr>
        </p:nvSpPr>
        <p:spPr>
          <a:xfrm>
            <a:off x="2503714" y="6549549"/>
            <a:ext cx="579908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Presenter Name | Presentation Title </a:t>
            </a:r>
            <a:endParaRPr lang="en-US"/>
          </a:p>
        </p:txBody>
      </p:sp>
      <p:sp>
        <p:nvSpPr>
          <p:cNvPr id="10" name="Slide Number Placeholder 5"/>
          <p:cNvSpPr>
            <a:spLocks noGrp="1"/>
          </p:cNvSpPr>
          <p:nvPr>
            <p:ph type="sldNum" sz="quarter" idx="4"/>
          </p:nvPr>
        </p:nvSpPr>
        <p:spPr>
          <a:xfrm>
            <a:off x="605368" y="6549549"/>
            <a:ext cx="566925"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2" name="Content Placeholder 2"/>
          <p:cNvSpPr>
            <a:spLocks noGrp="1"/>
          </p:cNvSpPr>
          <p:nvPr>
            <p:ph idx="11"/>
          </p:nvPr>
        </p:nvSpPr>
        <p:spPr>
          <a:xfrm>
            <a:off x="605368" y="1207770"/>
            <a:ext cx="5321000" cy="503162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marL="256032" marR="0" lvl="0" indent="-265176" algn="l" defTabSz="457200" rtl="0" eaLnBrk="1" fontAlgn="base" latinLnBrk="0" hangingPunct="1">
              <a:lnSpc>
                <a:spcPct val="100000"/>
              </a:lnSpc>
              <a:spcBef>
                <a:spcPts val="0"/>
              </a:spcBef>
              <a:spcAft>
                <a:spcPts val="0"/>
              </a:spcAft>
              <a:buClrTx/>
              <a:buSzTx/>
              <a:buFont typeface="Arial"/>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2"/>
          </p:nvPr>
        </p:nvSpPr>
        <p:spPr>
          <a:xfrm>
            <a:off x="6261400" y="1215721"/>
            <a:ext cx="5321000" cy="503162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82063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6" y="5521483"/>
            <a:ext cx="5338140" cy="737519"/>
          </a:xfrm>
          <a:prstGeom prst="rect">
            <a:avLst/>
          </a:prstGeom>
        </p:spPr>
        <p:txBody>
          <a:bodyPr lIns="0" tIns="0" rIns="0" bIns="0" anchor="t" anchorCtr="0"/>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Text Placeholder 2"/>
          <p:cNvSpPr>
            <a:spLocks noGrp="1"/>
          </p:cNvSpPr>
          <p:nvPr>
            <p:ph type="body" idx="13"/>
          </p:nvPr>
        </p:nvSpPr>
        <p:spPr>
          <a:xfrm>
            <a:off x="6244261" y="5521483"/>
            <a:ext cx="5338140" cy="737519"/>
          </a:xfrm>
          <a:prstGeom prst="rect">
            <a:avLst/>
          </a:prstGeom>
        </p:spPr>
        <p:txBody>
          <a:bodyPr lIns="0" tIns="0" rIns="0" bIns="0" anchor="t" anchorCtr="0"/>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itle 1"/>
          <p:cNvSpPr>
            <a:spLocks noGrp="1"/>
          </p:cNvSpPr>
          <p:nvPr>
            <p:ph type="title"/>
          </p:nvPr>
        </p:nvSpPr>
        <p:spPr>
          <a:xfrm>
            <a:off x="609600" y="462518"/>
            <a:ext cx="109728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10" name="Date Placeholder 3"/>
          <p:cNvSpPr>
            <a:spLocks noGrp="1"/>
          </p:cNvSpPr>
          <p:nvPr>
            <p:ph type="dt" sz="half" idx="2"/>
          </p:nvPr>
        </p:nvSpPr>
        <p:spPr>
          <a:xfrm>
            <a:off x="1172293" y="6549549"/>
            <a:ext cx="1331423"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endParaRPr lang="en-US" dirty="0">
              <a:latin typeface="Helvetica"/>
              <a:cs typeface="Helvetica"/>
            </a:endParaRPr>
          </a:p>
        </p:txBody>
      </p:sp>
      <p:sp>
        <p:nvSpPr>
          <p:cNvPr id="11" name="Footer Placeholder 4"/>
          <p:cNvSpPr>
            <a:spLocks noGrp="1"/>
          </p:cNvSpPr>
          <p:nvPr>
            <p:ph type="ftr" sz="quarter" idx="3"/>
          </p:nvPr>
        </p:nvSpPr>
        <p:spPr>
          <a:xfrm>
            <a:off x="2503714" y="6549549"/>
            <a:ext cx="579908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Presenter Name | Presentation Title </a:t>
            </a:r>
            <a:endParaRPr lang="en-US"/>
          </a:p>
        </p:txBody>
      </p:sp>
      <p:sp>
        <p:nvSpPr>
          <p:cNvPr id="12" name="Slide Number Placeholder 5"/>
          <p:cNvSpPr>
            <a:spLocks noGrp="1"/>
          </p:cNvSpPr>
          <p:nvPr>
            <p:ph type="sldNum" sz="quarter" idx="4"/>
          </p:nvPr>
        </p:nvSpPr>
        <p:spPr>
          <a:xfrm>
            <a:off x="605368" y="6549549"/>
            <a:ext cx="566925"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6" name="Content Placeholder 2"/>
          <p:cNvSpPr>
            <a:spLocks noGrp="1"/>
          </p:cNvSpPr>
          <p:nvPr>
            <p:ph idx="11"/>
          </p:nvPr>
        </p:nvSpPr>
        <p:spPr>
          <a:xfrm>
            <a:off x="626745" y="1206941"/>
            <a:ext cx="5321000" cy="418011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14"/>
          </p:nvPr>
        </p:nvSpPr>
        <p:spPr>
          <a:xfrm>
            <a:off x="6261400" y="1206941"/>
            <a:ext cx="5321000" cy="418011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19620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13" name="Picture Placeholder 12"/>
          <p:cNvSpPr>
            <a:spLocks noGrp="1"/>
          </p:cNvSpPr>
          <p:nvPr>
            <p:ph type="pic" sz="quarter" idx="10"/>
          </p:nvPr>
        </p:nvSpPr>
        <p:spPr>
          <a:xfrm>
            <a:off x="609600" y="1238251"/>
            <a:ext cx="10972800" cy="5009097"/>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15" name="Title 1"/>
          <p:cNvSpPr>
            <a:spLocks noGrp="1"/>
          </p:cNvSpPr>
          <p:nvPr>
            <p:ph type="title"/>
          </p:nvPr>
        </p:nvSpPr>
        <p:spPr>
          <a:xfrm>
            <a:off x="609600" y="462518"/>
            <a:ext cx="109728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7" name="Date Placeholder 3"/>
          <p:cNvSpPr>
            <a:spLocks noGrp="1"/>
          </p:cNvSpPr>
          <p:nvPr>
            <p:ph type="dt" sz="half" idx="2"/>
          </p:nvPr>
        </p:nvSpPr>
        <p:spPr>
          <a:xfrm>
            <a:off x="1172293" y="6549549"/>
            <a:ext cx="1331423"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endParaRPr lang="en-US" dirty="0">
              <a:latin typeface="Helvetica"/>
              <a:cs typeface="Helvetica"/>
            </a:endParaRPr>
          </a:p>
        </p:txBody>
      </p:sp>
      <p:sp>
        <p:nvSpPr>
          <p:cNvPr id="8" name="Footer Placeholder 4"/>
          <p:cNvSpPr>
            <a:spLocks noGrp="1"/>
          </p:cNvSpPr>
          <p:nvPr>
            <p:ph type="ftr" sz="quarter" idx="3"/>
          </p:nvPr>
        </p:nvSpPr>
        <p:spPr>
          <a:xfrm>
            <a:off x="2503714" y="6549549"/>
            <a:ext cx="579908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Presenter Name | Presentation Title </a:t>
            </a:r>
            <a:endParaRPr lang="en-US"/>
          </a:p>
        </p:txBody>
      </p:sp>
      <p:sp>
        <p:nvSpPr>
          <p:cNvPr id="9" name="Slide Number Placeholder 5"/>
          <p:cNvSpPr>
            <a:spLocks noGrp="1"/>
          </p:cNvSpPr>
          <p:nvPr>
            <p:ph type="sldNum" sz="quarter" idx="4"/>
          </p:nvPr>
        </p:nvSpPr>
        <p:spPr>
          <a:xfrm>
            <a:off x="605368" y="6549549"/>
            <a:ext cx="566925"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850782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8" name="Picture Placeholder 12"/>
          <p:cNvSpPr>
            <a:spLocks noGrp="1"/>
          </p:cNvSpPr>
          <p:nvPr>
            <p:ph type="pic" sz="quarter" idx="10"/>
          </p:nvPr>
        </p:nvSpPr>
        <p:spPr>
          <a:xfrm>
            <a:off x="0" y="0"/>
            <a:ext cx="12192000" cy="6237106"/>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6" name="Date Placeholder 3"/>
          <p:cNvSpPr>
            <a:spLocks noGrp="1"/>
          </p:cNvSpPr>
          <p:nvPr>
            <p:ph type="dt" sz="half" idx="2"/>
          </p:nvPr>
        </p:nvSpPr>
        <p:spPr>
          <a:xfrm>
            <a:off x="1172293" y="6549549"/>
            <a:ext cx="1331423"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endParaRPr lang="en-US" dirty="0">
              <a:latin typeface="Helvetica"/>
              <a:cs typeface="Helvetica"/>
            </a:endParaRPr>
          </a:p>
        </p:txBody>
      </p:sp>
      <p:sp>
        <p:nvSpPr>
          <p:cNvPr id="7" name="Footer Placeholder 4"/>
          <p:cNvSpPr>
            <a:spLocks noGrp="1"/>
          </p:cNvSpPr>
          <p:nvPr>
            <p:ph type="ftr" sz="quarter" idx="3"/>
          </p:nvPr>
        </p:nvSpPr>
        <p:spPr>
          <a:xfrm>
            <a:off x="2503714" y="6549549"/>
            <a:ext cx="579908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Presenter Name | Presentation Title </a:t>
            </a:r>
            <a:endParaRPr lang="en-US"/>
          </a:p>
        </p:txBody>
      </p:sp>
      <p:sp>
        <p:nvSpPr>
          <p:cNvPr id="9" name="Slide Number Placeholder 5"/>
          <p:cNvSpPr>
            <a:spLocks noGrp="1"/>
          </p:cNvSpPr>
          <p:nvPr>
            <p:ph type="sldNum" sz="quarter" idx="4"/>
          </p:nvPr>
        </p:nvSpPr>
        <p:spPr>
          <a:xfrm>
            <a:off x="605368" y="6549549"/>
            <a:ext cx="566925"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3458088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Text Placeholder 2"/>
          <p:cNvSpPr>
            <a:spLocks noGrp="1"/>
          </p:cNvSpPr>
          <p:nvPr>
            <p:ph type="body" idx="11"/>
          </p:nvPr>
        </p:nvSpPr>
        <p:spPr>
          <a:xfrm>
            <a:off x="609605" y="5340612"/>
            <a:ext cx="4023360" cy="915332"/>
          </a:xfrm>
          <a:prstGeom prst="rect">
            <a:avLst/>
          </a:prstGeom>
        </p:spPr>
        <p:txBody>
          <a:bodyPr lIns="0" tIns="0" rIns="0" bIns="0" anchor="t" anchorCtr="0">
            <a:normAutofit/>
          </a:bodyPr>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Picture Placeholder 12"/>
          <p:cNvSpPr>
            <a:spLocks noGrp="1"/>
          </p:cNvSpPr>
          <p:nvPr>
            <p:ph type="pic" sz="quarter" idx="15"/>
          </p:nvPr>
        </p:nvSpPr>
        <p:spPr>
          <a:xfrm>
            <a:off x="4955118" y="1208366"/>
            <a:ext cx="6613023" cy="5047578"/>
          </a:xfrm>
          <a:prstGeom prst="rect">
            <a:avLst/>
          </a:prstGeom>
        </p:spPr>
        <p:txBody>
          <a:bodyPr vert="horz" lIns="0" rIns="0"/>
          <a:lstStyle>
            <a:lvl1pPr marL="0" indent="0">
              <a:buFontTx/>
              <a:buNone/>
              <a:defRPr>
                <a:solidFill>
                  <a:srgbClr val="3C5A77"/>
                </a:solidFill>
                <a:latin typeface="Helvetica"/>
              </a:defRPr>
            </a:lvl1pPr>
          </a:lstStyle>
          <a:p>
            <a:pPr lvl="0"/>
            <a:endParaRPr lang="en-US" noProof="0" dirty="0"/>
          </a:p>
        </p:txBody>
      </p:sp>
      <p:sp>
        <p:nvSpPr>
          <p:cNvPr id="2" name="Title 1"/>
          <p:cNvSpPr>
            <a:spLocks noGrp="1"/>
          </p:cNvSpPr>
          <p:nvPr>
            <p:ph type="title"/>
          </p:nvPr>
        </p:nvSpPr>
        <p:spPr>
          <a:xfrm>
            <a:off x="609600" y="462518"/>
            <a:ext cx="10972800" cy="647102"/>
          </a:xfrm>
          <a:prstGeom prst="rect">
            <a:avLst/>
          </a:prstGeom>
        </p:spPr>
        <p:txBody>
          <a:bodyPr vert="horz" lIns="0" tIns="0" rIns="0" bIns="0"/>
          <a:lstStyle>
            <a:lvl1pPr algn="l">
              <a:defRPr sz="4400" b="1" i="0" baseline="0">
                <a:solidFill>
                  <a:srgbClr val="E95125"/>
                </a:solidFill>
                <a:latin typeface="Helvetica"/>
              </a:defRPr>
            </a:lvl1pPr>
          </a:lstStyle>
          <a:p>
            <a:endParaRPr lang="en-US" dirty="0"/>
          </a:p>
        </p:txBody>
      </p:sp>
      <p:sp>
        <p:nvSpPr>
          <p:cNvPr id="9" name="Date Placeholder 3"/>
          <p:cNvSpPr>
            <a:spLocks noGrp="1"/>
          </p:cNvSpPr>
          <p:nvPr>
            <p:ph type="dt" sz="half" idx="2"/>
          </p:nvPr>
        </p:nvSpPr>
        <p:spPr>
          <a:xfrm>
            <a:off x="1172293" y="6549549"/>
            <a:ext cx="1331423"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endParaRPr lang="en-US" dirty="0">
              <a:latin typeface="Helvetica"/>
              <a:cs typeface="Helvetica"/>
            </a:endParaRPr>
          </a:p>
        </p:txBody>
      </p:sp>
      <p:sp>
        <p:nvSpPr>
          <p:cNvPr id="10" name="Footer Placeholder 4"/>
          <p:cNvSpPr>
            <a:spLocks noGrp="1"/>
          </p:cNvSpPr>
          <p:nvPr>
            <p:ph type="ftr" sz="quarter" idx="3"/>
          </p:nvPr>
        </p:nvSpPr>
        <p:spPr>
          <a:xfrm>
            <a:off x="2503714" y="6549549"/>
            <a:ext cx="579908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Presenter Name | Presentation Title </a:t>
            </a:r>
            <a:endParaRPr lang="en-US"/>
          </a:p>
        </p:txBody>
      </p:sp>
      <p:sp>
        <p:nvSpPr>
          <p:cNvPr id="12" name="Slide Number Placeholder 5"/>
          <p:cNvSpPr>
            <a:spLocks noGrp="1"/>
          </p:cNvSpPr>
          <p:nvPr>
            <p:ph type="sldNum" sz="quarter" idx="4"/>
          </p:nvPr>
        </p:nvSpPr>
        <p:spPr>
          <a:xfrm>
            <a:off x="605368" y="6549549"/>
            <a:ext cx="566925"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3" name="Content Placeholder 2"/>
          <p:cNvSpPr>
            <a:spLocks noGrp="1"/>
          </p:cNvSpPr>
          <p:nvPr>
            <p:ph idx="16"/>
          </p:nvPr>
        </p:nvSpPr>
        <p:spPr>
          <a:xfrm>
            <a:off x="626746" y="1206941"/>
            <a:ext cx="4006220" cy="404697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45480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5367" y="1227137"/>
            <a:ext cx="10972800" cy="4487650"/>
          </a:xfrm>
          <a:prstGeom prst="rect">
            <a:avLst/>
          </a:prstGeom>
        </p:spPr>
        <p:txBody>
          <a:bodyPr lIns="0" rIns="0"/>
          <a:lstStyle>
            <a:lvl1pPr marL="0" indent="0">
              <a:buNone/>
              <a:defRPr sz="3200">
                <a:solidFill>
                  <a:srgbClr val="3C5A77"/>
                </a:solidFill>
                <a:latin typeface="Helvetica"/>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2" name="Text Placeholder 2"/>
          <p:cNvSpPr>
            <a:spLocks noGrp="1"/>
          </p:cNvSpPr>
          <p:nvPr>
            <p:ph type="body" idx="11"/>
          </p:nvPr>
        </p:nvSpPr>
        <p:spPr>
          <a:xfrm>
            <a:off x="609605" y="5839748"/>
            <a:ext cx="10972795" cy="439738"/>
          </a:xfrm>
          <a:prstGeom prst="rect">
            <a:avLst/>
          </a:prstGeom>
        </p:spPr>
        <p:txBody>
          <a:bodyPr lIns="0" tIns="0" rIns="0" bIns="0" anchor="t" anchorCtr="0">
            <a:normAutofit/>
          </a:bodyPr>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 name="Title 1"/>
          <p:cNvSpPr>
            <a:spLocks noGrp="1"/>
          </p:cNvSpPr>
          <p:nvPr>
            <p:ph type="title"/>
          </p:nvPr>
        </p:nvSpPr>
        <p:spPr>
          <a:xfrm>
            <a:off x="609605" y="458988"/>
            <a:ext cx="10972800" cy="7019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8" name="Date Placeholder 3"/>
          <p:cNvSpPr>
            <a:spLocks noGrp="1"/>
          </p:cNvSpPr>
          <p:nvPr>
            <p:ph type="dt" sz="half" idx="2"/>
          </p:nvPr>
        </p:nvSpPr>
        <p:spPr>
          <a:xfrm>
            <a:off x="1172293" y="6549549"/>
            <a:ext cx="1331423"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endParaRPr lang="en-US" dirty="0">
              <a:latin typeface="Helvetica"/>
              <a:cs typeface="Helvetica"/>
            </a:endParaRPr>
          </a:p>
        </p:txBody>
      </p:sp>
      <p:sp>
        <p:nvSpPr>
          <p:cNvPr id="9" name="Footer Placeholder 4"/>
          <p:cNvSpPr>
            <a:spLocks noGrp="1"/>
          </p:cNvSpPr>
          <p:nvPr>
            <p:ph type="ftr" sz="quarter" idx="3"/>
          </p:nvPr>
        </p:nvSpPr>
        <p:spPr>
          <a:xfrm>
            <a:off x="2503714" y="6549549"/>
            <a:ext cx="579908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Presenter Name | Presentation Title </a:t>
            </a:r>
            <a:endParaRPr lang="en-US"/>
          </a:p>
        </p:txBody>
      </p:sp>
      <p:sp>
        <p:nvSpPr>
          <p:cNvPr id="10" name="Slide Number Placeholder 5"/>
          <p:cNvSpPr>
            <a:spLocks noGrp="1"/>
          </p:cNvSpPr>
          <p:nvPr>
            <p:ph type="sldNum" sz="quarter" idx="4"/>
          </p:nvPr>
        </p:nvSpPr>
        <p:spPr>
          <a:xfrm>
            <a:off x="605368" y="6549549"/>
            <a:ext cx="566925"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4124122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image" Target="../media/image4.png"/><Relationship Id="rId4" Type="http://schemas.openxmlformats.org/officeDocument/2006/relationships/slideLayout" Target="../slideLayouts/slideLayout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p:cNvCxnSpPr/>
          <p:nvPr/>
        </p:nvCxnSpPr>
        <p:spPr>
          <a:xfrm>
            <a:off x="609600" y="5760720"/>
            <a:ext cx="109728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609600" y="472239"/>
            <a:ext cx="109728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pic>
        <p:nvPicPr>
          <p:cNvPr id="6" name="Picture 5"/>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9764110" y="5953374"/>
            <a:ext cx="1427351" cy="586543"/>
          </a:xfrm>
          <a:prstGeom prst="rect">
            <a:avLst/>
          </a:prstGeom>
        </p:spPr>
      </p:pic>
      <p:grpSp>
        <p:nvGrpSpPr>
          <p:cNvPr id="3" name="Group 2"/>
          <p:cNvGrpSpPr/>
          <p:nvPr userDrawn="1"/>
        </p:nvGrpSpPr>
        <p:grpSpPr>
          <a:xfrm>
            <a:off x="7750863" y="200562"/>
            <a:ext cx="3831537" cy="231951"/>
            <a:chOff x="5136243" y="672026"/>
            <a:chExt cx="3598105" cy="199542"/>
          </a:xfrm>
        </p:grpSpPr>
        <p:pic>
          <p:nvPicPr>
            <p:cNvPr id="9" name="Picture 8"/>
            <p:cNvPicPr>
              <a:picLocks noChangeAspect="1"/>
            </p:cNvPicPr>
            <p:nvPr userDrawn="1"/>
          </p:nvPicPr>
          <p:blipFill rotWithShape="1">
            <a:blip r:embed="rId4" cstate="print">
              <a:extLst>
                <a:ext uri="{28A0092B-C50C-407E-A947-70E740481C1C}">
                  <a14:useLocalDpi xmlns:a14="http://schemas.microsoft.com/office/drawing/2010/main"/>
                </a:ext>
              </a:extLst>
            </a:blip>
            <a:srcRect/>
            <a:stretch/>
          </p:blipFill>
          <p:spPr>
            <a:xfrm>
              <a:off x="5136243" y="682088"/>
              <a:ext cx="1690006" cy="189480"/>
            </a:xfrm>
            <a:prstGeom prst="rect">
              <a:avLst/>
            </a:prstGeom>
          </p:spPr>
        </p:pic>
        <p:pic>
          <p:nvPicPr>
            <p:cNvPr id="10" name="Picture 9"/>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6847491" y="672026"/>
              <a:ext cx="1886857" cy="189480"/>
            </a:xfrm>
            <a:prstGeom prst="rect">
              <a:avLst/>
            </a:prstGeom>
          </p:spPr>
        </p:pic>
      </p:grpSp>
      <p:pic>
        <p:nvPicPr>
          <p:cNvPr id="2" name="Picture 1">
            <a:extLst>
              <a:ext uri="{FF2B5EF4-FFF2-40B4-BE49-F238E27FC236}">
                <a16:creationId xmlns:a16="http://schemas.microsoft.com/office/drawing/2014/main" id="{B63DED84-C5C2-B312-23E6-0369E5262DFB}"/>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018776" y="6033053"/>
            <a:ext cx="2416647" cy="456772"/>
          </a:xfrm>
          <a:prstGeom prst="rect">
            <a:avLst/>
          </a:prstGeom>
        </p:spPr>
      </p:pic>
    </p:spTree>
  </p:cSld>
  <p:clrMap bg1="lt1" tx1="dk1" bg2="lt2" tx2="dk2" accent1="accent1" accent2="accent2" accent3="accent3" accent4="accent4" accent5="accent5" accent6="accent6" hlink="hlink" folHlink="folHlink"/>
  <p:sldLayoutIdLst>
    <p:sldLayoutId id="2147483679" r:id="rId1"/>
  </p:sldLayoutIdLst>
  <p:hf hdr="0"/>
  <p:txStyles>
    <p:titleStyle>
      <a:lvl1pPr algn="ctr" defTabSz="457200" rtl="0" eaLnBrk="1" fontAlgn="base" hangingPunct="1">
        <a:spcBef>
          <a:spcPct val="0"/>
        </a:spcBef>
        <a:spcAft>
          <a:spcPct val="0"/>
        </a:spcAft>
        <a:defRPr sz="4400" kern="1200">
          <a:solidFill>
            <a:schemeClr val="tx1"/>
          </a:solidFill>
          <a:latin typeface="+mj-lt"/>
          <a:ea typeface="Geneva" charset="0"/>
          <a:cs typeface="Geneva" charset="0"/>
        </a:defRPr>
      </a:lvl1pPr>
      <a:lvl2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2pPr>
      <a:lvl3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3pPr>
      <a:lvl4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4pPr>
      <a:lvl5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5pPr>
      <a:lvl6pPr marL="4572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6pPr>
      <a:lvl7pPr marL="9144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7pPr>
      <a:lvl8pPr marL="13716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8pPr>
      <a:lvl9pPr marL="18288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1172293" y="6549549"/>
            <a:ext cx="1331423"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endParaRPr lang="en-US" dirty="0">
              <a:latin typeface="Helvetica"/>
              <a:cs typeface="Helvetica"/>
            </a:endParaRPr>
          </a:p>
        </p:txBody>
      </p:sp>
      <p:sp>
        <p:nvSpPr>
          <p:cNvPr id="5" name="Footer Placeholder 4"/>
          <p:cNvSpPr>
            <a:spLocks noGrp="1"/>
          </p:cNvSpPr>
          <p:nvPr>
            <p:ph type="ftr" sz="quarter" idx="3"/>
          </p:nvPr>
        </p:nvSpPr>
        <p:spPr>
          <a:xfrm>
            <a:off x="2503713" y="6549548"/>
            <a:ext cx="6523352" cy="170720"/>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GB"/>
              <a:t>Presenter Name | Presentation Title </a:t>
            </a:r>
            <a:endParaRPr lang="en-GB" dirty="0"/>
          </a:p>
        </p:txBody>
      </p:sp>
      <p:sp>
        <p:nvSpPr>
          <p:cNvPr id="6" name="Slide Number Placeholder 5"/>
          <p:cNvSpPr>
            <a:spLocks noGrp="1"/>
          </p:cNvSpPr>
          <p:nvPr>
            <p:ph type="sldNum" sz="quarter" idx="4"/>
          </p:nvPr>
        </p:nvSpPr>
        <p:spPr>
          <a:xfrm>
            <a:off x="605368" y="6549549"/>
            <a:ext cx="566925"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cxnSp>
        <p:nvCxnSpPr>
          <p:cNvPr id="7" name="Straight Connector 6"/>
          <p:cNvCxnSpPr/>
          <p:nvPr/>
        </p:nvCxnSpPr>
        <p:spPr>
          <a:xfrm>
            <a:off x="609600" y="6357635"/>
            <a:ext cx="109728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pic>
        <p:nvPicPr>
          <p:cNvPr id="9" name="Picture 8">
            <a:extLst>
              <a:ext uri="{FF2B5EF4-FFF2-40B4-BE49-F238E27FC236}">
                <a16:creationId xmlns:a16="http://schemas.microsoft.com/office/drawing/2014/main" id="{E06A3AFF-646B-5740-ADD0-C375F9F838B4}"/>
              </a:ext>
            </a:extLst>
          </p:cNvPr>
          <p:cNvPicPr>
            <a:picLocks noChangeAspect="1"/>
          </p:cNvPicPr>
          <p:nvPr userDrawn="1"/>
        </p:nvPicPr>
        <p:blipFill rotWithShape="1">
          <a:blip r:embed="rId9" cstate="print">
            <a:extLst>
              <a:ext uri="{28A0092B-C50C-407E-A947-70E740481C1C}">
                <a14:useLocalDpi xmlns:a14="http://schemas.microsoft.com/office/drawing/2010/main"/>
              </a:ext>
            </a:extLst>
          </a:blip>
          <a:srcRect/>
          <a:stretch/>
        </p:blipFill>
        <p:spPr>
          <a:xfrm>
            <a:off x="10740978" y="6431056"/>
            <a:ext cx="871051" cy="357942"/>
          </a:xfrm>
          <a:prstGeom prst="rect">
            <a:avLst/>
          </a:prstGeom>
        </p:spPr>
      </p:pic>
      <p:pic>
        <p:nvPicPr>
          <p:cNvPr id="2" name="Picture 1">
            <a:extLst>
              <a:ext uri="{FF2B5EF4-FFF2-40B4-BE49-F238E27FC236}">
                <a16:creationId xmlns:a16="http://schemas.microsoft.com/office/drawing/2014/main" id="{157CCC1A-DA12-A5D2-40AF-CA51F1AF59C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9409555" y="6513523"/>
            <a:ext cx="1220820" cy="230748"/>
          </a:xfrm>
          <a:prstGeom prst="rect">
            <a:avLst/>
          </a:prstGeom>
        </p:spPr>
      </p:pic>
    </p:spTree>
  </p:cSld>
  <p:clrMap bg1="lt1" tx1="dk1" bg2="lt2" tx2="dk2" accent1="accent1" accent2="accent2" accent3="accent3" accent4="accent4" accent5="accent5" accent6="accent6" hlink="hlink" folHlink="folHlink"/>
  <p:sldLayoutIdLst>
    <p:sldLayoutId id="2147483684" r:id="rId1"/>
    <p:sldLayoutId id="2147483680" r:id="rId2"/>
    <p:sldLayoutId id="2147483681" r:id="rId3"/>
    <p:sldLayoutId id="2147483682" r:id="rId4"/>
    <p:sldLayoutId id="2147483683" r:id="rId5"/>
    <p:sldLayoutId id="2147483685" r:id="rId6"/>
    <p:sldLayoutId id="2147483686" r:id="rId7"/>
  </p:sldLayoutIdLst>
  <p:hf hdr="0"/>
  <p:txStyles>
    <p:titleStyle>
      <a:lvl1pPr algn="ctr" defTabSz="457200" rtl="0" fontAlgn="base">
        <a:spcBef>
          <a:spcPct val="0"/>
        </a:spcBef>
        <a:spcAft>
          <a:spcPct val="0"/>
        </a:spcAft>
        <a:defRPr sz="4400" kern="1200">
          <a:solidFill>
            <a:schemeClr val="tx1"/>
          </a:solidFill>
          <a:latin typeface="+mj-lt"/>
          <a:ea typeface="Geneva" charset="0"/>
          <a:cs typeface="Geneva" charset="0"/>
        </a:defRPr>
      </a:lvl1pPr>
      <a:lvl2pPr algn="ctr" defTabSz="457200" rtl="0" fontAlgn="base">
        <a:spcBef>
          <a:spcPct val="0"/>
        </a:spcBef>
        <a:spcAft>
          <a:spcPct val="0"/>
        </a:spcAft>
        <a:defRPr sz="4400">
          <a:solidFill>
            <a:schemeClr val="tx1"/>
          </a:solidFill>
          <a:latin typeface="Calibri" charset="0"/>
          <a:ea typeface="Geneva" charset="0"/>
          <a:cs typeface="Geneva" charset="0"/>
        </a:defRPr>
      </a:lvl2pPr>
      <a:lvl3pPr algn="ctr" defTabSz="457200" rtl="0" fontAlgn="base">
        <a:spcBef>
          <a:spcPct val="0"/>
        </a:spcBef>
        <a:spcAft>
          <a:spcPct val="0"/>
        </a:spcAft>
        <a:defRPr sz="4400">
          <a:solidFill>
            <a:schemeClr val="tx1"/>
          </a:solidFill>
          <a:latin typeface="Calibri" charset="0"/>
          <a:ea typeface="Geneva" charset="0"/>
          <a:cs typeface="Geneva" charset="0"/>
        </a:defRPr>
      </a:lvl3pPr>
      <a:lvl4pPr algn="ctr" defTabSz="457200" rtl="0" fontAlgn="base">
        <a:spcBef>
          <a:spcPct val="0"/>
        </a:spcBef>
        <a:spcAft>
          <a:spcPct val="0"/>
        </a:spcAft>
        <a:defRPr sz="4400">
          <a:solidFill>
            <a:schemeClr val="tx1"/>
          </a:solidFill>
          <a:latin typeface="Calibri" charset="0"/>
          <a:ea typeface="Geneva" charset="0"/>
          <a:cs typeface="Geneva" charset="0"/>
        </a:defRPr>
      </a:lvl4pPr>
      <a:lvl5pPr algn="ctr" defTabSz="457200" rtl="0" fontAlgn="base">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Management Report</a:t>
            </a:r>
          </a:p>
        </p:txBody>
      </p:sp>
      <p:sp>
        <p:nvSpPr>
          <p:cNvPr id="3" name="Text Placeholder 2"/>
          <p:cNvSpPr>
            <a:spLocks noGrp="1"/>
          </p:cNvSpPr>
          <p:nvPr>
            <p:ph type="body" sz="quarter" idx="10"/>
          </p:nvPr>
        </p:nvSpPr>
        <p:spPr/>
        <p:txBody>
          <a:bodyPr/>
          <a:lstStyle/>
          <a:p>
            <a:r>
              <a:rPr lang="en-GB" dirty="0"/>
              <a:t>S. Timm D Benjamin W. Yuan</a:t>
            </a:r>
          </a:p>
          <a:p>
            <a:r>
              <a:rPr lang="en-GB" dirty="0"/>
              <a:t>CS+C meeting</a:t>
            </a:r>
          </a:p>
          <a:p>
            <a:r>
              <a:rPr lang="en-GB" dirty="0"/>
              <a:t>25 Nov 2024</a:t>
            </a:r>
          </a:p>
        </p:txBody>
      </p:sp>
    </p:spTree>
    <p:extLst>
      <p:ext uri="{BB962C8B-B14F-4D97-AF65-F5344CB8AC3E}">
        <p14:creationId xmlns:p14="http://schemas.microsoft.com/office/powerpoint/2010/main" val="174176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sz="4400" dirty="0"/>
              <a:t>DM Operations</a:t>
            </a:r>
          </a:p>
        </p:txBody>
      </p:sp>
      <p:sp>
        <p:nvSpPr>
          <p:cNvPr id="5" name="Content Placeholder 4"/>
          <p:cNvSpPr>
            <a:spLocks noGrp="1"/>
          </p:cNvSpPr>
          <p:nvPr>
            <p:ph idx="11"/>
          </p:nvPr>
        </p:nvSpPr>
        <p:spPr/>
        <p:txBody>
          <a:bodyPr>
            <a:normAutofit fontScale="92500"/>
          </a:bodyPr>
          <a:lstStyle/>
          <a:p>
            <a:r>
              <a:rPr lang="en-GB" dirty="0"/>
              <a:t>Active tasks:</a:t>
            </a:r>
          </a:p>
          <a:p>
            <a:pPr lvl="1"/>
            <a:r>
              <a:rPr lang="en-GB" dirty="0"/>
              <a:t>Making plans to clear </a:t>
            </a:r>
            <a:r>
              <a:rPr lang="en-GB" dirty="0" err="1"/>
              <a:t>hd-protodune</a:t>
            </a:r>
            <a:r>
              <a:rPr lang="en-GB" dirty="0"/>
              <a:t> raw data files off of CERN to make space for </a:t>
            </a:r>
            <a:r>
              <a:rPr lang="en-GB" dirty="0" err="1"/>
              <a:t>vd-protodune</a:t>
            </a:r>
            <a:endParaRPr lang="en-GB" dirty="0"/>
          </a:p>
          <a:p>
            <a:pPr lvl="1"/>
            <a:r>
              <a:rPr lang="en-GB" dirty="0"/>
              <a:t>Cleanup after Fermilab Enstore outage Nov 19-22 and </a:t>
            </a:r>
            <a:r>
              <a:rPr lang="en-GB" dirty="0" err="1"/>
              <a:t>Metacat</a:t>
            </a:r>
            <a:r>
              <a:rPr lang="en-GB" dirty="0"/>
              <a:t> outage 22-23</a:t>
            </a:r>
          </a:p>
          <a:p>
            <a:r>
              <a:rPr lang="en-GB" dirty="0"/>
              <a:t>Note new OpenSearch-based site </a:t>
            </a:r>
          </a:p>
          <a:p>
            <a:r>
              <a:rPr lang="en-GB" dirty="0"/>
              <a:t>https://dune-</a:t>
            </a:r>
            <a:r>
              <a:rPr lang="en-GB" dirty="0" err="1"/>
              <a:t>os.monitoring.edi.scotgrid.ac.uk</a:t>
            </a:r>
            <a:r>
              <a:rPr lang="en-GB" dirty="0"/>
              <a:t>/app/dashboards#/view/70a0baa0-8a3b-11ef-9dc8-5d2d451cf204?_g=(filters:!(),</a:t>
            </a:r>
            <a:r>
              <a:rPr lang="en-GB" dirty="0" err="1"/>
              <a:t>refreshInterval</a:t>
            </a:r>
            <a:r>
              <a:rPr lang="en-GB" dirty="0"/>
              <a:t>:(pause:!t,value:0),time:(from:now-1d,to:now))&amp;_a=(</a:t>
            </a:r>
            <a:r>
              <a:rPr lang="en-GB" dirty="0" err="1"/>
              <a:t>description:'',filters</a:t>
            </a:r>
            <a:r>
              <a:rPr lang="en-GB" dirty="0"/>
              <a:t>:!(),</a:t>
            </a:r>
            <a:r>
              <a:rPr lang="en-GB" dirty="0" err="1"/>
              <a:t>fullScreenMode</a:t>
            </a:r>
            <a:r>
              <a:rPr lang="en-GB" dirty="0"/>
              <a:t>:!</a:t>
            </a:r>
            <a:r>
              <a:rPr lang="en-GB" dirty="0" err="1"/>
              <a:t>f,options</a:t>
            </a:r>
            <a:r>
              <a:rPr lang="en-GB" dirty="0"/>
              <a:t>:(</a:t>
            </a:r>
            <a:r>
              <a:rPr lang="en-GB" dirty="0" err="1"/>
              <a:t>hidePanelTitles</a:t>
            </a:r>
            <a:r>
              <a:rPr lang="en-GB" dirty="0"/>
              <a:t>:!</a:t>
            </a:r>
            <a:r>
              <a:rPr lang="en-GB" dirty="0" err="1"/>
              <a:t>f,useMargins</a:t>
            </a:r>
            <a:r>
              <a:rPr lang="en-GB" dirty="0"/>
              <a:t>:!t),query:(</a:t>
            </a:r>
            <a:r>
              <a:rPr lang="en-GB" dirty="0" err="1"/>
              <a:t>language:kuery,query</a:t>
            </a:r>
            <a:r>
              <a:rPr lang="en-GB" dirty="0"/>
              <a:t>:''),</a:t>
            </a:r>
            <a:r>
              <a:rPr lang="en-GB" dirty="0" err="1"/>
              <a:t>timeRestore</a:t>
            </a:r>
            <a:r>
              <a:rPr lang="en-GB" dirty="0"/>
              <a:t>:!t,title:'Rucio%20Overview',viewMode:view)</a:t>
            </a:r>
          </a:p>
          <a:p>
            <a:r>
              <a:rPr lang="en-GB" dirty="0"/>
              <a:t>Note new Fermilab dashboard of our DM services:</a:t>
            </a:r>
          </a:p>
          <a:p>
            <a:r>
              <a:rPr lang="en-GB" dirty="0"/>
              <a:t>https://</a:t>
            </a:r>
            <a:r>
              <a:rPr lang="en-GB" dirty="0" err="1"/>
              <a:t>landscape.fnal.gov</a:t>
            </a:r>
            <a:r>
              <a:rPr lang="en-GB" dirty="0"/>
              <a:t>/monitor/d/DEIO3yoVz/</a:t>
            </a:r>
            <a:r>
              <a:rPr lang="en-GB" dirty="0" err="1"/>
              <a:t>sds-services?orgId</a:t>
            </a:r>
            <a:r>
              <a:rPr lang="en-GB" dirty="0"/>
              <a:t>=1&amp;refresh=1m&amp;from=now-7d&amp;to=now</a:t>
            </a:r>
          </a:p>
        </p:txBody>
      </p:sp>
      <p:sp>
        <p:nvSpPr>
          <p:cNvPr id="3" name="Date Placeholder 2"/>
          <p:cNvSpPr>
            <a:spLocks noGrp="1"/>
          </p:cNvSpPr>
          <p:nvPr>
            <p:ph type="dt" sz="half" idx="2"/>
          </p:nvPr>
        </p:nvSpPr>
        <p:spPr/>
        <p:txBody>
          <a:bodyPr/>
          <a:lstStyle/>
          <a:p>
            <a:pPr>
              <a:defRPr/>
            </a:pPr>
            <a:endParaRPr lang="en-US" dirty="0">
              <a:latin typeface="Helvetica"/>
              <a:cs typeface="Helvetica"/>
            </a:endParaRPr>
          </a:p>
        </p:txBody>
      </p:sp>
      <p:sp>
        <p:nvSpPr>
          <p:cNvPr id="6" name="Footer Placeholder 5"/>
          <p:cNvSpPr>
            <a:spLocks noGrp="1"/>
          </p:cNvSpPr>
          <p:nvPr>
            <p:ph type="ftr" sz="quarter" idx="3"/>
          </p:nvPr>
        </p:nvSpPr>
        <p:spPr/>
        <p:txBody>
          <a:bodyPr/>
          <a:lstStyle/>
          <a:p>
            <a:pPr>
              <a:defRPr/>
            </a:pPr>
            <a:r>
              <a:rPr lang="de-DE"/>
              <a:t>Presenter Name | Presentation Title </a:t>
            </a:r>
            <a:endParaRPr lang="en-US" dirty="0"/>
          </a:p>
        </p:txBody>
      </p:sp>
      <p:sp>
        <p:nvSpPr>
          <p:cNvPr id="7" name="Slide Number Placeholder 6"/>
          <p:cNvSpPr>
            <a:spLocks noGrp="1"/>
          </p:cNvSpPr>
          <p:nvPr>
            <p:ph type="sldNum" sz="quarter" idx="4"/>
          </p:nvPr>
        </p:nvSpPr>
        <p:spPr/>
        <p:txBody>
          <a:bodyPr/>
          <a:lstStyle/>
          <a:p>
            <a:pPr>
              <a:defRPr/>
            </a:pPr>
            <a:fld id="{0C39C72E-2A13-EB4D-AD45-6D4E6ACAED8D}" type="slidenum">
              <a:rPr lang="en-US" smtClean="0"/>
              <a:pPr>
                <a:defRPr/>
              </a:pPr>
              <a:t>2</a:t>
            </a:fld>
            <a:endParaRPr lang="en-US" dirty="0"/>
          </a:p>
        </p:txBody>
      </p:sp>
    </p:spTree>
    <p:extLst>
      <p:ext uri="{BB962C8B-B14F-4D97-AF65-F5344CB8AC3E}">
        <p14:creationId xmlns:p14="http://schemas.microsoft.com/office/powerpoint/2010/main" val="1905254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a:t>
            </a:r>
          </a:p>
        </p:txBody>
      </p:sp>
      <p:sp>
        <p:nvSpPr>
          <p:cNvPr id="8" name="Content Placeholder 7">
            <a:extLst>
              <a:ext uri="{FF2B5EF4-FFF2-40B4-BE49-F238E27FC236}">
                <a16:creationId xmlns:a16="http://schemas.microsoft.com/office/drawing/2014/main" id="{9B11385B-AEA8-64E6-F800-C2D21958D060}"/>
              </a:ext>
            </a:extLst>
          </p:cNvPr>
          <p:cNvSpPr>
            <a:spLocks noGrp="1"/>
          </p:cNvSpPr>
          <p:nvPr>
            <p:ph idx="11"/>
          </p:nvPr>
        </p:nvSpPr>
        <p:spPr/>
        <p:txBody>
          <a:bodyPr/>
          <a:lstStyle/>
          <a:p>
            <a:r>
              <a:rPr lang="en-US" dirty="0"/>
              <a:t>Round of FTS3 testing with CILogon tokens is complete, the token exchange workflow works</a:t>
            </a:r>
          </a:p>
          <a:p>
            <a:r>
              <a:rPr lang="en-US" dirty="0"/>
              <a:t>Meeting will be set in next week or two with CILogon developers, Rucio developers, Fermilab security to lock in the plan for Rucio tokens with CILogon.. Hard deadline in May 2025</a:t>
            </a:r>
          </a:p>
          <a:p>
            <a:r>
              <a:rPr lang="en-US" dirty="0"/>
              <a:t>Writing specifications for the Rucio-</a:t>
            </a:r>
            <a:r>
              <a:rPr lang="en-US" dirty="0" err="1"/>
              <a:t>metacat</a:t>
            </a:r>
            <a:r>
              <a:rPr lang="en-US" dirty="0"/>
              <a:t> and Rucio-</a:t>
            </a:r>
            <a:r>
              <a:rPr lang="en-US" dirty="0" err="1"/>
              <a:t>rse</a:t>
            </a:r>
            <a:r>
              <a:rPr lang="en-US" dirty="0"/>
              <a:t> consistency checking</a:t>
            </a:r>
          </a:p>
          <a:p>
            <a:r>
              <a:rPr lang="en-US" dirty="0"/>
              <a:t>SAM to Rucio conversion completion—plans underway.</a:t>
            </a:r>
          </a:p>
          <a:p>
            <a:endParaRPr lang="en-US" dirty="0"/>
          </a:p>
        </p:txBody>
      </p:sp>
      <p:sp>
        <p:nvSpPr>
          <p:cNvPr id="3" name="Date Placeholder 2"/>
          <p:cNvSpPr>
            <a:spLocks noGrp="1"/>
          </p:cNvSpPr>
          <p:nvPr>
            <p:ph type="dt" sz="half" idx="2"/>
          </p:nvPr>
        </p:nvSpPr>
        <p:spPr/>
        <p:txBody>
          <a:bodyPr/>
          <a:lstStyle/>
          <a:p>
            <a:pPr>
              <a:defRPr/>
            </a:pPr>
            <a:endParaRPr lang="en-US" dirty="0">
              <a:latin typeface="Helvetica"/>
              <a:cs typeface="Helvetica"/>
            </a:endParaRPr>
          </a:p>
        </p:txBody>
      </p:sp>
      <p:sp>
        <p:nvSpPr>
          <p:cNvPr id="4" name="Footer Placeholder 3"/>
          <p:cNvSpPr>
            <a:spLocks noGrp="1"/>
          </p:cNvSpPr>
          <p:nvPr>
            <p:ph type="ftr" sz="quarter" idx="3"/>
          </p:nvPr>
        </p:nvSpPr>
        <p:spPr/>
        <p:txBody>
          <a:bodyPr/>
          <a:lstStyle/>
          <a:p>
            <a:pPr>
              <a:defRPr/>
            </a:pPr>
            <a:r>
              <a:rPr lang="de-DE"/>
              <a:t>Presenter Name | Presentation Title </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3</a:t>
            </a:fld>
            <a:endParaRPr lang="en-US" dirty="0"/>
          </a:p>
        </p:txBody>
      </p:sp>
    </p:spTree>
    <p:extLst>
      <p:ext uri="{BB962C8B-B14F-4D97-AF65-F5344CB8AC3E}">
        <p14:creationId xmlns:p14="http://schemas.microsoft.com/office/powerpoint/2010/main" val="931360521"/>
      </p:ext>
    </p:extLst>
  </p:cSld>
  <p:clrMapOvr>
    <a:masterClrMapping/>
  </p:clrMapOvr>
</p:sld>
</file>

<file path=ppt/theme/theme1.xml><?xml version="1.0" encoding="utf-8"?>
<a:theme xmlns:a="http://schemas.openxmlformats.org/drawingml/2006/main" name="Dune Template_051215">
  <a:themeElements>
    <a:clrScheme name="DUNE">
      <a:dk1>
        <a:srgbClr val="BC5F2B"/>
      </a:dk1>
      <a:lt1>
        <a:sysClr val="window" lastClr="FFFFFF"/>
      </a:lt1>
      <a:dk2>
        <a:srgbClr val="3C5A77"/>
      </a:dk2>
      <a:lt2>
        <a:srgbClr val="F37C23"/>
      </a:lt2>
      <a:accent1>
        <a:srgbClr val="4F81BD"/>
      </a:accent1>
      <a:accent2>
        <a:srgbClr val="FFFFFF"/>
      </a:accent2>
      <a:accent3>
        <a:srgbClr val="FFFFFF"/>
      </a:accent3>
      <a:accent4>
        <a:srgbClr val="FFFFFF"/>
      </a:accent4>
      <a:accent5>
        <a:srgbClr val="FFFFFF"/>
      </a:accent5>
      <a:accent6>
        <a:srgbClr val="FFFFF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T_DUNE_Fermilab_Widescreen_template_2023" id="{D990F060-D425-0B4A-8542-2D8CD20902B4}" vid="{F568B28C-A6E8-B244-A853-A416063E8A5D}"/>
    </a:ext>
  </a:extLst>
</a:theme>
</file>

<file path=ppt/theme/theme2.xml><?xml version="1.0" encoding="utf-8"?>
<a:theme xmlns:a="http://schemas.openxmlformats.org/drawingml/2006/main" name="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T_DUNE_Fermilab_Widescreen_template_2023" id="{D990F060-D425-0B4A-8542-2D8CD20902B4}" vid="{A3D7B5D6-6B49-1B46-A05C-A643F6BE6B1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Dune Template_051215</Template>
  <TotalTime>49</TotalTime>
  <Words>262</Words>
  <Application>Microsoft Macintosh PowerPoint</Application>
  <PresentationFormat>Widescreen</PresentationFormat>
  <Paragraphs>21</Paragraphs>
  <Slides>3</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vt:i4>
      </vt:variant>
    </vt:vector>
  </HeadingPairs>
  <TitlesOfParts>
    <vt:vector size="9" baseType="lpstr">
      <vt:lpstr>Arial</vt:lpstr>
      <vt:lpstr>Calibri</vt:lpstr>
      <vt:lpstr>Helvetica</vt:lpstr>
      <vt:lpstr>Lucida Grande</vt:lpstr>
      <vt:lpstr>Dune Template_051215</vt:lpstr>
      <vt:lpstr>LBNF Content-Footer Theme</vt:lpstr>
      <vt:lpstr>Data Management Report</vt:lpstr>
      <vt:lpstr>DM Operations</vt:lpstr>
      <vt:lpstr>Development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Steven C Timm</dc:creator>
  <cp:keywords/>
  <dc:description>Modified by A. Weber</dc:description>
  <cp:lastModifiedBy>Steven C Timm</cp:lastModifiedBy>
  <cp:revision>1</cp:revision>
  <dcterms:created xsi:type="dcterms:W3CDTF">2024-11-25T14:22:13Z</dcterms:created>
  <dcterms:modified xsi:type="dcterms:W3CDTF">2024-11-25T15:11:17Z</dcterms:modified>
  <cp:category/>
</cp:coreProperties>
</file>