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8" autoAdjust="0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216" y="504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Meeting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S. Timm</a:t>
            </a:r>
          </a:p>
          <a:p>
            <a:r>
              <a:rPr lang="en-GB" dirty="0"/>
              <a:t>25 Nov 2024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Running Experiments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NP02 will seal cryostat this week, LAr transfer to begin on December 2</a:t>
            </a:r>
          </a:p>
          <a:p>
            <a:r>
              <a:rPr lang="en-GB" dirty="0"/>
              <a:t>NP04 running electronics tests in last week.</a:t>
            </a:r>
          </a:p>
          <a:p>
            <a:endParaRPr lang="en-GB" dirty="0"/>
          </a:p>
          <a:p>
            <a:r>
              <a:rPr lang="en-GB" dirty="0"/>
              <a:t>From Elisabetta:  Low Energy far detector production has resumed.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E86387-19E3-3476-EDFA-01A5DB08B39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Fermilab Enstore maintenance lasted Tues 19 Nov to Fri 22 </a:t>
            </a:r>
            <a:r>
              <a:rPr lang="en-US" dirty="0" err="1"/>
              <a:t>Nov..last</a:t>
            </a:r>
            <a:r>
              <a:rPr lang="en-US" dirty="0"/>
              <a:t> day of it affected only one of the robots.. dCache files remained readable/writable.</a:t>
            </a:r>
          </a:p>
          <a:p>
            <a:r>
              <a:rPr lang="en-US" dirty="0"/>
              <a:t>MetaCat outage from 20:00 22 Nov to 12:00 23 Nov, due to the underlying data proxy being unavailable.</a:t>
            </a:r>
          </a:p>
          <a:p>
            <a:r>
              <a:rPr lang="en-US" dirty="0"/>
              <a:t>JustIN database tables filled up all disk space 11/22</a:t>
            </a:r>
          </a:p>
          <a:p>
            <a:r>
              <a:rPr lang="en-US" dirty="0"/>
              <a:t>RAL </a:t>
            </a:r>
            <a:r>
              <a:rPr lang="en-US" dirty="0" err="1"/>
              <a:t>schedds</a:t>
            </a:r>
            <a:r>
              <a:rPr lang="en-US" dirty="0"/>
              <a:t> justin-prod-sched01, justin-prod-sched02 both offline over the weekend (and still offline this morning)  perhaps due to an I/O heavy workflow that was submitted Friday afternoon.</a:t>
            </a:r>
          </a:p>
          <a:p>
            <a:r>
              <a:rPr lang="en-US" dirty="0"/>
              <a:t>Some discussion on response times, off-hours call procedures, etc.</a:t>
            </a:r>
          </a:p>
          <a:p>
            <a:r>
              <a:rPr lang="en-US" dirty="0"/>
              <a:t>Note new OpenSearch monitoring site </a:t>
            </a:r>
          </a:p>
          <a:p>
            <a:r>
              <a:rPr lang="en-US" dirty="0"/>
              <a:t>https://dune-</a:t>
            </a:r>
            <a:r>
              <a:rPr lang="en-US" dirty="0" err="1"/>
              <a:t>os.monitoring.edi.scotgrid.ac.uk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4AA8-9618-5F16-A382-E6375DD2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952A8-F267-1FD5-FC20-81C9057EFEE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Last week’s problem with DUNE_CA_SFU RSE now fixed</a:t>
            </a:r>
          </a:p>
          <a:p>
            <a:r>
              <a:rPr lang="en-US" dirty="0"/>
              <a:t>Problems at Oxford and Bristol now understood but not yet fixed</a:t>
            </a:r>
          </a:p>
          <a:p>
            <a:r>
              <a:rPr lang="en-US" dirty="0"/>
              <a:t>HEPCloud testing at </a:t>
            </a:r>
            <a:r>
              <a:rPr lang="en-US"/>
              <a:t>NERSC continues</a:t>
            </a:r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DCA87-5B7D-8545-227C-CC0741C8C2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8A48C-5F6E-77A9-678B-8977870EE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5B8AE-BB2B-1AE9-D234-9C34CF03D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4615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7</TotalTime>
  <Words>213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Operations Meeting Report</vt:lpstr>
      <vt:lpstr>Running Experiments</vt:lpstr>
      <vt:lpstr>Services</vt:lpstr>
      <vt:lpstr>Sites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2024-11-25T15:12:27Z</dcterms:created>
  <dcterms:modified xsi:type="dcterms:W3CDTF">2024-11-25T15:19:44Z</dcterms:modified>
  <cp:category/>
</cp:coreProperties>
</file>