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11/25/2024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11/25/2024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Nov. 25,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redlined updates needed to clear welding station saddles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Released &amp; submitted revision ticket for missed corrections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Alignment Tooling Clamp ID’s (scheduling with Shop, VMS)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HT-X alignment tooling (in procurement) – out for quotes TD Procurement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Herve response: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OD correction to FRS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Triplet Flange Support Plate revision resolution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CM-02 OD measurements: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LMQXFA Traveler: 24.957” – 24.979”   avg OD after welding: 24.966”OD or 634.1 mm OD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latin typeface="Helvetica" panose="020B0604020202020204" pitchFamily="34" charset="0"/>
              <a:ea typeface="Geneva" pitchFamily="121" charset="-128"/>
            </a:endParaRPr>
          </a:p>
          <a:p>
            <a:pPr marL="914400" lvl="2" indent="0">
              <a:buNone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b="1" u="sng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UT Completed Friday Nov. 15 – confirmed passing welds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HT-X Flare flanges – Rec’d CERN tooling &amp; </a:t>
            </a:r>
            <a:r>
              <a:rPr lang="en-US" altLang="en-US" sz="1400" b="1" i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completed welds Thurs-Fri – Tooling packaged and awaiting pickup for shipping back to CERN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Electrical Checkout started (start of Capillary work).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N-Line welding (this week) – cleaning vessel and prepping presently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piping brackets (this week)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 welding (next week)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Nozzle welding prep – next week into following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shim sizing review complete – confirmed Ok to weld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 of longitudinal seam welds complete Nov. 19-20.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Will start washing welds as fill-in work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Move back to Alignment station next week for post weld survey (next 2 weeks)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18)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completed survey MQXFA13b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MQXFA-18 on Friday (start receiving inspection later this week/next week)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CM-07 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at Vendor – 1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of 2 is complete, 2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 midway - shells projected to ship Dec. 9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procurements: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-08, -09 and -10 (ready for machining)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and QCR approved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Spare plates shipped from CERN – waiting for shipping confirmation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CM-07 Shells – final machining stage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CM-08 shells swap approx. week of Dec. 9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1 Spare Buss – housing parts received and inspected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81446</TotalTime>
  <Words>600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1387</cp:revision>
  <cp:lastPrinted>2024-02-12T15:21:54Z</cp:lastPrinted>
  <dcterms:created xsi:type="dcterms:W3CDTF">2017-09-11T13:28:24Z</dcterms:created>
  <dcterms:modified xsi:type="dcterms:W3CDTF">2024-11-25T18:18:39Z</dcterms:modified>
</cp:coreProperties>
</file>