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9"/>
  </p:notesMasterIdLst>
  <p:handoutMasterIdLst>
    <p:handoutMasterId r:id="rId10"/>
  </p:handoutMasterIdLst>
  <p:sldIdLst>
    <p:sldId id="265" r:id="rId3"/>
    <p:sldId id="266" r:id="rId4"/>
    <p:sldId id="272" r:id="rId5"/>
    <p:sldId id="267" r:id="rId6"/>
    <p:sldId id="273" r:id="rId7"/>
    <p:sldId id="275" r:id="rId8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050"/>
    <a:srgbClr val="404040"/>
    <a:srgbClr val="003087"/>
    <a:srgbClr val="004C97"/>
    <a:srgbClr val="63666A"/>
    <a:srgbClr val="A7A8AA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9" autoAdjust="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1329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11/25/2024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11/25/2024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2" tIns="46467" rIns="92932" bIns="4646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32" tIns="46467" rIns="92932" bIns="46467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Cryo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Assembly, Cold Mass Status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A. Vouris</a:t>
            </a:r>
          </a:p>
          <a:p>
            <a:pPr eaLnBrk="1" hangingPunct="1"/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Cryo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Assy L2 Meeting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Nov. 25, 2024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73789"/>
            <a:ext cx="8686800" cy="559957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WorkStation Equipment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Status</a:t>
            </a:r>
            <a:endParaRPr lang="en-US" altLang="en-US" sz="16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End Can</a:t>
            </a: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Order additional pallet jack w/ extended forks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</a:t>
            </a: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old Mass</a:t>
            </a:r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 drawings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Working through redlines for next batch of drawing mods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dwg for revisions: Magnet Model updated in all drawings</a:t>
            </a:r>
            <a:endParaRPr lang="en-US" altLang="en-US" sz="1600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F10151260 – redlined updates needed to clear welding station saddles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F10178090 – Capillary tube install update – Released &amp; submitted revision ticket for missed corrections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F10172809 – Pressure test drawing default updates from lower dwg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Update Drawing tree - as needed after final revisions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Additional tooling:</a:t>
            </a:r>
            <a:endParaRPr lang="en-US" altLang="en-US" sz="1400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  <a:cs typeface="Helvetica" panose="020B0604020202020204" pitchFamily="34" charset="0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  <a:cs typeface="Helvetica" panose="020B0604020202020204" pitchFamily="34" charset="0"/>
              </a:rPr>
              <a:t>Alignment Tooling Clamp ID’s (scheduling with Shop, VMS)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  <a:cs typeface="Helvetica" panose="020B0604020202020204" pitchFamily="34" charset="0"/>
              </a:rPr>
              <a:t>HT-X alignment tooling (in procurement) – out for quotes TD Procurement</a:t>
            </a:r>
          </a:p>
          <a:p>
            <a:pPr lvl="3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570626" cy="56696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endParaRPr lang="en-US" altLang="en-US" sz="12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400" b="1" dirty="0">
                <a:latin typeface="Helvetica" panose="020B0604020202020204" pitchFamily="34" charset="0"/>
                <a:ea typeface="Geneva" pitchFamily="121" charset="-128"/>
              </a:rPr>
              <a:t>Engr Analysis: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Herve response: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0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Cold Mass OD correction to FRS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0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Triplet Flange Support Plate revision resolution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CM-02 OD measurements: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LMQXFA Traveler: 24.957” – 24.979”   avg OD after welding: 24.966”OD or 634.1 mm OD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altLang="en-US" sz="12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endParaRPr lang="en-US" altLang="en-US" sz="1200" b="1" dirty="0">
              <a:latin typeface="Helvetica" panose="020B0604020202020204" pitchFamily="34" charset="0"/>
              <a:ea typeface="Geneva" pitchFamily="121" charset="-128"/>
            </a:endParaRPr>
          </a:p>
          <a:p>
            <a:pPr marL="914400" lvl="2" indent="0">
              <a:buNone/>
            </a:pPr>
            <a:endParaRPr lang="en-US" altLang="en-US" sz="12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969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4"/>
            <a:ext cx="8796130" cy="554335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endParaRPr lang="en-US" altLang="en-US" sz="1400" b="1" u="sng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CM-04 (MQXFA-08b &amp; MQXFA-14b)</a:t>
            </a:r>
            <a:endParaRPr lang="en-US" altLang="en-US" sz="14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UT Completed Friday Nov. 15 – confirmed passing welds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HT-X Flare flanges – Rec’d CERN tooling &amp; </a:t>
            </a:r>
            <a:r>
              <a:rPr lang="en-US" altLang="en-US" sz="1400" b="1" i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completed welds Thurs-Fri – Tooling packaged and awaiting pickup for shipping back to CERN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Electrical Checkout started (start of Capillary work).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N-Line welding (this week) – cleaning vessel and prepping presently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 err="1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Cryo</a:t>
            </a: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 piping brackets (this week) 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Beam tube Flare welding (next week)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Test Nozzle welding prep – next week into following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CM-05 Alignment Station set up (MQXFA07b &amp; 15)</a:t>
            </a:r>
            <a:endParaRPr lang="en-US" altLang="en-US" sz="18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Shell shim sizing review complete – confirmed Ok to weld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Welding of longitudinal seam welds complete Nov. 19-20.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Will start washing welds as fill-in work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Move back to Alignment station next week for post weld survey (next 2 weeks)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CM-06 (MQXFA13b &amp; MQXFA 18)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Metrology completed survey MQXFA13b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Received MQXFA-18 on Friday (start receiving inspection later this week/next week)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CM-07 </a:t>
            </a:r>
            <a:endParaRPr lang="en-US" altLang="en-US" sz="18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Shells at Vendor – 1</a:t>
            </a:r>
            <a:r>
              <a:rPr lang="en-US" altLang="en-US" sz="1400" b="1" baseline="30000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st</a:t>
            </a: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 of 2 is complete, 2</a:t>
            </a:r>
            <a:r>
              <a:rPr lang="en-US" altLang="en-US" sz="1400" b="1" baseline="30000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nd</a:t>
            </a: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  midway - shells projected to ship Dec. 9</a:t>
            </a:r>
          </a:p>
          <a:p>
            <a:pPr marL="514350" lvl="1" indent="0">
              <a:buNone/>
            </a:pPr>
            <a:endParaRPr lang="en-US" altLang="en-US" sz="16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4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917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796130" cy="562287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 (</a:t>
            </a:r>
            <a:r>
              <a:rPr lang="en-US" altLang="en-US" sz="1400" dirty="0" err="1">
                <a:latin typeface="Helvetica" panose="020B0604020202020204" pitchFamily="34" charset="0"/>
                <a:ea typeface="Geneva" pitchFamily="121" charset="-128"/>
              </a:rPr>
              <a:t>cont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)</a:t>
            </a:r>
            <a:endParaRPr lang="en-US" altLang="en-US" sz="14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Series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Final procurements:</a:t>
            </a:r>
            <a:endParaRPr lang="en-US" altLang="en-US" sz="12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N-lines - leak test 100% complete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Formed Plates in stock at FNAL for -08, -09 and -10 (ready for machining)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CM-05 – CM-10 &amp; Spare Tack blocks – received and in stock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Shell Plate Forming: CM-10 Picked up &amp; back in storage</a:t>
            </a:r>
            <a:endParaRPr lang="en-US" altLang="en-US" sz="12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CM-05 – CM-10 Lower plates – Received all 30 pcs and QCR approved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All threads being chased/checked for fit &amp; reamed holes checked for fit up with pin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Spare plates shipped from CERN – waiting for shipping confirmation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CM-06 thru CM-10 &amp; Spare Shell Plate Machining PO (REQ #355609)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CM-07 Shells – final machining stage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CM-08 shells swap approx. week of Dec. 9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5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319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796130" cy="562287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 (</a:t>
            </a:r>
            <a:r>
              <a:rPr lang="en-US" altLang="en-US" sz="1400" dirty="0" err="1">
                <a:latin typeface="Helvetica" panose="020B0604020202020204" pitchFamily="34" charset="0"/>
                <a:ea typeface="Geneva" pitchFamily="121" charset="-128"/>
              </a:rPr>
              <a:t>cont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)</a:t>
            </a:r>
            <a:endParaRPr lang="en-US" altLang="en-US" sz="14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Series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Magnet 16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In temp storage (ICB)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tx1"/>
                </a:solidFill>
                <a:latin typeface="Helvetica" panose="020B0604020202020204" pitchFamily="34" charset="0"/>
                <a:ea typeface="Geneva" pitchFamily="121" charset="-128"/>
              </a:rPr>
              <a:t>Q1-Q3 Bus production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Units up to CM-10 plus 1 spare are complete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1 Spare Buss – housing parts received and inspected 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6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006407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81446</TotalTime>
  <Words>600</Words>
  <Application>Microsoft Office PowerPoint</Application>
  <PresentationFormat>On-screen Show (4:3)</PresentationFormat>
  <Paragraphs>85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Helvetica</vt:lpstr>
      <vt:lpstr>Wingdings</vt:lpstr>
      <vt:lpstr>FNAL_TemplateMac_060514</vt:lpstr>
      <vt:lpstr>Fermilab: Footer Only</vt:lpstr>
      <vt:lpstr>Cryo Assembly, Cold Mass Status</vt:lpstr>
      <vt:lpstr>Cold Mass Tooling &amp; Design Status</vt:lpstr>
      <vt:lpstr>Cold Mass Tooling &amp; Design Status</vt:lpstr>
      <vt:lpstr>Cold Mass Tooling &amp; Design Status</vt:lpstr>
      <vt:lpstr>Cold Mass Tooling &amp; Design Status</vt:lpstr>
      <vt:lpstr>Cold Mass Tooling &amp; Design Status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 and Cryo Meeting</dc:title>
  <dc:creator>Antonios Vouris x 30819N</dc:creator>
  <cp:lastModifiedBy>Antonios Vouris x 30819N</cp:lastModifiedBy>
  <cp:revision>1387</cp:revision>
  <cp:lastPrinted>2024-02-12T15:21:54Z</cp:lastPrinted>
  <dcterms:created xsi:type="dcterms:W3CDTF">2017-09-11T13:28:24Z</dcterms:created>
  <dcterms:modified xsi:type="dcterms:W3CDTF">2024-11-25T18:18:39Z</dcterms:modified>
</cp:coreProperties>
</file>