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0"/>
  </p:notesMasterIdLst>
  <p:handoutMasterIdLst>
    <p:handoutMasterId r:id="rId11"/>
  </p:handoutMasterIdLst>
  <p:sldIdLst>
    <p:sldId id="2257" r:id="rId5"/>
    <p:sldId id="4015" r:id="rId6"/>
    <p:sldId id="4016" r:id="rId7"/>
    <p:sldId id="4017" r:id="rId8"/>
    <p:sldId id="4018" r:id="rId9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73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E. Freitag" userId="6a347830-6035-4217-897c-217612ff9574" providerId="ADAL" clId="{BC54AD23-7472-4DE9-A3D4-64FF3E98F6E3}"/>
    <pc:docChg chg="custSel modSld sldOrd">
      <pc:chgData name="Justin E. Freitag" userId="6a347830-6035-4217-897c-217612ff9574" providerId="ADAL" clId="{BC54AD23-7472-4DE9-A3D4-64FF3E98F6E3}" dt="2024-11-19T15:40:29.614" v="714" actId="20577"/>
      <pc:docMkLst>
        <pc:docMk/>
      </pc:docMkLst>
      <pc:sldChg chg="modSp mod ord chgLayout">
        <pc:chgData name="Justin E. Freitag" userId="6a347830-6035-4217-897c-217612ff9574" providerId="ADAL" clId="{BC54AD23-7472-4DE9-A3D4-64FF3E98F6E3}" dt="2024-11-19T15:40:29.614" v="714" actId="20577"/>
        <pc:sldMkLst>
          <pc:docMk/>
          <pc:sldMk cId="4227043277" sldId="2257"/>
        </pc:sldMkLst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2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3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4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5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40:29.614" v="714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mod">
        <pc:chgData name="Justin E. Freitag" userId="6a347830-6035-4217-897c-217612ff9574" providerId="ADAL" clId="{BC54AD23-7472-4DE9-A3D4-64FF3E98F6E3}" dt="2024-11-19T14:49:45.875" v="133" actId="207"/>
        <pc:sldMkLst>
          <pc:docMk/>
          <pc:sldMk cId="3271501316" sldId="4015"/>
        </pc:sldMkLst>
        <pc:spChg chg="mod">
          <ac:chgData name="Justin E. Freitag" userId="6a347830-6035-4217-897c-217612ff9574" providerId="ADAL" clId="{BC54AD23-7472-4DE9-A3D4-64FF3E98F6E3}" dt="2024-11-19T14:49:45.875" v="133" actId="207"/>
          <ac:spMkLst>
            <pc:docMk/>
            <pc:sldMk cId="3271501316" sldId="4015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49:53.336" v="134" actId="207"/>
        <pc:sldMkLst>
          <pc:docMk/>
          <pc:sldMk cId="2541959839" sldId="4016"/>
        </pc:sldMkLst>
        <pc:spChg chg="mod">
          <ac:chgData name="Justin E. Freitag" userId="6a347830-6035-4217-897c-217612ff9574" providerId="ADAL" clId="{BC54AD23-7472-4DE9-A3D4-64FF3E98F6E3}" dt="2024-11-19T14:49:53.336" v="134" actId="207"/>
          <ac:spMkLst>
            <pc:docMk/>
            <pc:sldMk cId="2541959839" sldId="4016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52:00.184" v="196" actId="20577"/>
        <pc:sldMkLst>
          <pc:docMk/>
          <pc:sldMk cId="3915049173" sldId="4017"/>
        </pc:sldMkLst>
        <pc:spChg chg="mod">
          <ac:chgData name="Justin E. Freitag" userId="6a347830-6035-4217-897c-217612ff9574" providerId="ADAL" clId="{BC54AD23-7472-4DE9-A3D4-64FF3E98F6E3}" dt="2024-11-19T14:52:00.184" v="196" actId="20577"/>
          <ac:spMkLst>
            <pc:docMk/>
            <pc:sldMk cId="3915049173" sldId="4017"/>
            <ac:spMk id="7" creationId="{6C505897-4F27-DC61-C388-8BFAB426FED8}"/>
          </ac:spMkLst>
        </pc:spChg>
      </pc:sldChg>
    </pc:docChg>
  </pc:docChgLst>
  <pc:docChgLst>
    <pc:chgData name="Justin E. Freitag" userId="6a347830-6035-4217-897c-217612ff9574" providerId="ADAL" clId="{9BE29D3B-B8C1-4478-81B3-E6B7A56EF872}"/>
    <pc:docChg chg="undo custSel addSld modSld">
      <pc:chgData name="Justin E. Freitag" userId="6a347830-6035-4217-897c-217612ff9574" providerId="ADAL" clId="{9BE29D3B-B8C1-4478-81B3-E6B7A56EF872}" dt="2024-10-15T13:56:32.855" v="1475" actId="20577"/>
      <pc:docMkLst>
        <pc:docMk/>
      </pc:docMkLst>
      <pc:sldChg chg="addSp modSp mod">
        <pc:chgData name="Justin E. Freitag" userId="6a347830-6035-4217-897c-217612ff9574" providerId="ADAL" clId="{9BE29D3B-B8C1-4478-81B3-E6B7A56EF872}" dt="2024-10-15T13:35:36.777" v="588" actId="14100"/>
        <pc:sldMkLst>
          <pc:docMk/>
          <pc:sldMk cId="4227043277" sldId="2257"/>
        </pc:sldMkLst>
        <pc:spChg chg="mod">
          <ac:chgData name="Justin E. Freitag" userId="6a347830-6035-4217-897c-217612ff9574" providerId="ADAL" clId="{9BE29D3B-B8C1-4478-81B3-E6B7A56EF872}" dt="2024-10-15T13:29:27.617" v="162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9BE29D3B-B8C1-4478-81B3-E6B7A56EF872}" dt="2024-10-15T13:29:29.036" v="163" actId="20577"/>
          <ac:spMkLst>
            <pc:docMk/>
            <pc:sldMk cId="4227043277" sldId="2257"/>
            <ac:spMk id="3" creationId="{00000000-0000-0000-0000-000000000000}"/>
          </ac:spMkLst>
        </pc:spChg>
        <pc:spChg chg="add mod">
          <ac:chgData name="Justin E. Freitag" userId="6a347830-6035-4217-897c-217612ff9574" providerId="ADAL" clId="{9BE29D3B-B8C1-4478-81B3-E6B7A56EF872}" dt="2024-10-15T13:35:27.766" v="587" actId="1076"/>
          <ac:spMkLst>
            <pc:docMk/>
            <pc:sldMk cId="4227043277" sldId="2257"/>
            <ac:spMk id="6" creationId="{3E5C1D19-F632-22AA-260B-E1EBCC459CFB}"/>
          </ac:spMkLst>
        </pc:spChg>
        <pc:spChg chg="mod">
          <ac:chgData name="Justin E. Freitag" userId="6a347830-6035-4217-897c-217612ff9574" providerId="ADAL" clId="{9BE29D3B-B8C1-4478-81B3-E6B7A56EF872}" dt="2024-10-15T13:35:36.777" v="588" actId="14100"/>
          <ac:spMkLst>
            <pc:docMk/>
            <pc:sldMk cId="4227043277" sldId="2257"/>
            <ac:spMk id="8" creationId="{E2C25835-D123-0252-3682-7D29CD79DB32}"/>
          </ac:spMkLst>
        </pc:spChg>
        <pc:picChg chg="add mod">
          <ac:chgData name="Justin E. Freitag" userId="6a347830-6035-4217-897c-217612ff9574" providerId="ADAL" clId="{9BE29D3B-B8C1-4478-81B3-E6B7A56EF872}" dt="2024-10-15T13:32:37.999" v="418" actId="1076"/>
          <ac:picMkLst>
            <pc:docMk/>
            <pc:sldMk cId="4227043277" sldId="2257"/>
            <ac:picMk id="1026" creationId="{D11CA661-00E0-CF78-95C1-D1A2C6F27D34}"/>
          </ac:picMkLst>
        </pc:picChg>
      </pc:sldChg>
      <pc:sldChg chg="addSp delSp modSp new mod modClrScheme chgLayout">
        <pc:chgData name="Justin E. Freitag" userId="6a347830-6035-4217-897c-217612ff9574" providerId="ADAL" clId="{9BE29D3B-B8C1-4478-81B3-E6B7A56EF872}" dt="2024-10-15T13:56:32.855" v="1475" actId="20577"/>
        <pc:sldMkLst>
          <pc:docMk/>
          <pc:sldMk cId="655652226" sldId="2258"/>
        </pc:sldMkLst>
        <pc:spChg chg="del mod ord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2" creationId="{B62C7C57-004C-F986-2F5A-51A6A1AFB294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3" creationId="{996E4F8A-20F9-ABDB-2EFB-142258B2812A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4" creationId="{447E6F9D-46A1-D1EA-76C6-8369FF233F51}"/>
          </ac:spMkLst>
        </pc:spChg>
        <pc:spChg chg="del mod ord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5" creationId="{0460FF17-EED8-93D1-A6ED-C012B8DCA942}"/>
          </ac:spMkLst>
        </pc:spChg>
        <pc:spChg chg="del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6" creationId="{56C1D5F1-DBD4-69CF-AA48-F15825486B0B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7" creationId="{30D323F2-03B7-4EAE-7CE1-217A2FC23CA9}"/>
          </ac:spMkLst>
        </pc:spChg>
        <pc:spChg chg="add mod ord">
          <ac:chgData name="Justin E. Freitag" userId="6a347830-6035-4217-897c-217612ff9574" providerId="ADAL" clId="{9BE29D3B-B8C1-4478-81B3-E6B7A56EF872}" dt="2024-10-15T13:55:19.050" v="1394" actId="20577"/>
          <ac:spMkLst>
            <pc:docMk/>
            <pc:sldMk cId="655652226" sldId="2258"/>
            <ac:spMk id="8" creationId="{7BB9B898-738B-B0B4-9FDF-A9BAC0C8B0E4}"/>
          </ac:spMkLst>
        </pc:spChg>
        <pc:spChg chg="add mod ord">
          <ac:chgData name="Justin E. Freitag" userId="6a347830-6035-4217-897c-217612ff9574" providerId="ADAL" clId="{9BE29D3B-B8C1-4478-81B3-E6B7A56EF872}" dt="2024-10-15T13:55:34.480" v="1395" actId="27636"/>
          <ac:spMkLst>
            <pc:docMk/>
            <pc:sldMk cId="655652226" sldId="2258"/>
            <ac:spMk id="9" creationId="{35DF24CE-7366-EED1-7DA0-0060B81847D6}"/>
          </ac:spMkLst>
        </pc:spChg>
        <pc:spChg chg="add mod">
          <ac:chgData name="Justin E. Freitag" userId="6a347830-6035-4217-897c-217612ff9574" providerId="ADAL" clId="{9BE29D3B-B8C1-4478-81B3-E6B7A56EF872}" dt="2024-10-15T13:56:32.855" v="1475" actId="20577"/>
          <ac:spMkLst>
            <pc:docMk/>
            <pc:sldMk cId="655652226" sldId="2258"/>
            <ac:spMk id="10" creationId="{0C85F37C-09AF-8AFD-DF31-CEE6A19C3445}"/>
          </ac:spMkLst>
        </pc:spChg>
        <pc:spChg chg="add del mod">
          <ac:chgData name="Justin E. Freitag" userId="6a347830-6035-4217-897c-217612ff9574" providerId="ADAL" clId="{9BE29D3B-B8C1-4478-81B3-E6B7A56EF872}" dt="2024-10-15T13:47:53.117" v="740" actId="26606"/>
          <ac:spMkLst>
            <pc:docMk/>
            <pc:sldMk cId="655652226" sldId="2258"/>
            <ac:spMk id="2055" creationId="{B422B92B-86E5-8602-F19C-782DDAE6925C}"/>
          </ac:spMkLst>
        </pc:spChg>
        <pc:picChg chg="add mod ord">
          <ac:chgData name="Justin E. Freitag" userId="6a347830-6035-4217-897c-217612ff9574" providerId="ADAL" clId="{9BE29D3B-B8C1-4478-81B3-E6B7A56EF872}" dt="2024-10-15T13:55:40.426" v="1396" actId="1076"/>
          <ac:picMkLst>
            <pc:docMk/>
            <pc:sldMk cId="655652226" sldId="2258"/>
            <ac:picMk id="2050" creationId="{EF116624-8727-4F9D-9C24-1CAE62F3994D}"/>
          </ac:picMkLst>
        </pc:picChg>
      </pc:sldChg>
    </pc:docChg>
  </pc:docChgLst>
  <pc:docChgLst>
    <pc:chgData name="Justin E. Freitag" userId="6a347830-6035-4217-897c-217612ff9574" providerId="ADAL" clId="{49F1A775-B4FB-4C14-AC4F-5B745DA7926D}"/>
    <pc:docChg chg="custSel delSld modSld">
      <pc:chgData name="Justin E. Freitag" userId="6a347830-6035-4217-897c-217612ff9574" providerId="ADAL" clId="{49F1A775-B4FB-4C14-AC4F-5B745DA7926D}" dt="2024-10-29T14:15:00.268" v="531" actId="20577"/>
      <pc:docMkLst>
        <pc:docMk/>
      </pc:docMkLst>
      <pc:sldChg chg="delSp modSp mod">
        <pc:chgData name="Justin E. Freitag" userId="6a347830-6035-4217-897c-217612ff9574" providerId="ADAL" clId="{49F1A775-B4FB-4C14-AC4F-5B745DA7926D}" dt="2024-10-29T14:15:00.268" v="531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49F1A775-B4FB-4C14-AC4F-5B745DA7926D}" dt="2024-10-29T13:38:46.684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49F1A775-B4FB-4C14-AC4F-5B745DA7926D}" dt="2024-10-29T13:38:50.026" v="7" actId="20577"/>
          <ac:spMkLst>
            <pc:docMk/>
            <pc:sldMk cId="4227043277" sldId="2257"/>
            <ac:spMk id="3" creationId="{00000000-0000-0000-0000-000000000000}"/>
          </ac:spMkLst>
        </pc:spChg>
        <pc:spChg chg="del">
          <ac:chgData name="Justin E. Freitag" userId="6a347830-6035-4217-897c-217612ff9574" providerId="ADAL" clId="{49F1A775-B4FB-4C14-AC4F-5B745DA7926D}" dt="2024-10-29T13:40:23.327" v="45" actId="478"/>
          <ac:spMkLst>
            <pc:docMk/>
            <pc:sldMk cId="4227043277" sldId="2257"/>
            <ac:spMk id="6" creationId="{3E5C1D19-F632-22AA-260B-E1EBCC459CFB}"/>
          </ac:spMkLst>
        </pc:spChg>
        <pc:spChg chg="mod">
          <ac:chgData name="Justin E. Freitag" userId="6a347830-6035-4217-897c-217612ff9574" providerId="ADAL" clId="{49F1A775-B4FB-4C14-AC4F-5B745DA7926D}" dt="2024-10-29T14:15:00.268" v="531" actId="20577"/>
          <ac:spMkLst>
            <pc:docMk/>
            <pc:sldMk cId="4227043277" sldId="2257"/>
            <ac:spMk id="8" creationId="{E2C25835-D123-0252-3682-7D29CD79DB32}"/>
          </ac:spMkLst>
        </pc:spChg>
        <pc:picChg chg="del">
          <ac:chgData name="Justin E. Freitag" userId="6a347830-6035-4217-897c-217612ff9574" providerId="ADAL" clId="{49F1A775-B4FB-4C14-AC4F-5B745DA7926D}" dt="2024-10-29T13:40:22.149" v="44" actId="478"/>
          <ac:picMkLst>
            <pc:docMk/>
            <pc:sldMk cId="4227043277" sldId="2257"/>
            <ac:picMk id="1026" creationId="{D11CA661-00E0-CF78-95C1-D1A2C6F27D34}"/>
          </ac:picMkLst>
        </pc:picChg>
      </pc:sldChg>
      <pc:sldChg chg="del">
        <pc:chgData name="Justin E. Freitag" userId="6a347830-6035-4217-897c-217612ff9574" providerId="ADAL" clId="{49F1A775-B4FB-4C14-AC4F-5B745DA7926D}" dt="2024-10-29T13:38:52.672" v="8" actId="47"/>
        <pc:sldMkLst>
          <pc:docMk/>
          <pc:sldMk cId="655652226" sldId="2258"/>
        </pc:sldMkLst>
      </pc:sldChg>
    </pc:docChg>
  </pc:docChgLst>
  <pc:docChgLst>
    <pc:chgData name="Justin E. Freitag" userId="6a347830-6035-4217-897c-217612ff9574" providerId="ADAL" clId="{FA186261-80FD-4494-8E0C-94B031432E50}"/>
    <pc:docChg chg="custSel delSld modSld">
      <pc:chgData name="Justin E. Freitag" userId="6a347830-6035-4217-897c-217612ff9574" providerId="ADAL" clId="{FA186261-80FD-4494-8E0C-94B031432E50}" dt="2024-10-01T13:43:36.408" v="292" actId="20577"/>
      <pc:docMkLst>
        <pc:docMk/>
      </pc:docMkLst>
      <pc:sldChg chg="del">
        <pc:chgData name="Justin E. Freitag" userId="6a347830-6035-4217-897c-217612ff9574" providerId="ADAL" clId="{FA186261-80FD-4494-8E0C-94B031432E50}" dt="2024-10-01T13:25:51.359" v="0" actId="47"/>
        <pc:sldMkLst>
          <pc:docMk/>
          <pc:sldMk cId="3016841381" sldId="2256"/>
        </pc:sldMkLst>
      </pc:sldChg>
      <pc:sldChg chg="modSp mod">
        <pc:chgData name="Justin E. Freitag" userId="6a347830-6035-4217-897c-217612ff9574" providerId="ADAL" clId="{FA186261-80FD-4494-8E0C-94B031432E50}" dt="2024-10-01T13:43:36.408" v="292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FA186261-80FD-4494-8E0C-94B031432E50}" dt="2024-10-01T13:27:47.815" v="5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27:52.546" v="7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43:36.408" v="292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del mod">
        <pc:chgData name="Justin E. Freitag" userId="6a347830-6035-4217-897c-217612ff9574" providerId="ADAL" clId="{FA186261-80FD-4494-8E0C-94B031432E50}" dt="2024-10-01T13:33:39.122" v="21" actId="47"/>
        <pc:sldMkLst>
          <pc:docMk/>
          <pc:sldMk cId="183558994" sldId="2259"/>
        </pc:sldMkLst>
        <pc:spChg chg="mod">
          <ac:chgData name="Justin E. Freitag" userId="6a347830-6035-4217-897c-217612ff9574" providerId="ADAL" clId="{FA186261-80FD-4494-8E0C-94B031432E50}" dt="2024-10-01T13:27:58.409" v="8" actId="20577"/>
          <ac:spMkLst>
            <pc:docMk/>
            <pc:sldMk cId="183558994" sldId="2259"/>
            <ac:spMk id="2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27:50.186" v="6" actId="20577"/>
          <ac:spMkLst>
            <pc:docMk/>
            <pc:sldMk cId="183558994" sldId="2259"/>
            <ac:spMk id="3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33:14.754" v="12" actId="20577"/>
          <ac:spMkLst>
            <pc:docMk/>
            <pc:sldMk cId="183558994" sldId="2259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D1FFC63E-2A2A-423D-9117-ACDA691A3587}"/>
    <pc:docChg chg="undo custSel addSld delSld modSld">
      <pc:chgData name="Justin E. Freitag" userId="6a347830-6035-4217-897c-217612ff9574" providerId="ADAL" clId="{D1FFC63E-2A2A-423D-9117-ACDA691A3587}" dt="2024-09-24T13:40:19.381" v="1302" actId="20577"/>
      <pc:docMkLst>
        <pc:docMk/>
      </pc:docMkLst>
      <pc:sldChg chg="modSp del mod">
        <pc:chgData name="Justin E. Freitag" userId="6a347830-6035-4217-897c-217612ff9574" providerId="ADAL" clId="{D1FFC63E-2A2A-423D-9117-ACDA691A3587}" dt="2024-09-24T13:33:29.031" v="809" actId="47"/>
        <pc:sldMkLst>
          <pc:docMk/>
          <pc:sldMk cId="677135072" sldId="2255"/>
        </pc:sldMkLst>
        <pc:spChg chg="mod">
          <ac:chgData name="Justin E. Freitag" userId="6a347830-6035-4217-897c-217612ff9574" providerId="ADAL" clId="{D1FFC63E-2A2A-423D-9117-ACDA691A3587}" dt="2024-09-24T13:23:06.081" v="11" actId="20577"/>
          <ac:spMkLst>
            <pc:docMk/>
            <pc:sldMk cId="677135072" sldId="2255"/>
            <ac:spMk id="2" creationId="{00000000-0000-0000-0000-000000000000}"/>
          </ac:spMkLst>
        </pc:spChg>
        <pc:spChg chg="mod">
          <ac:chgData name="Justin E. Freitag" userId="6a347830-6035-4217-897c-217612ff9574" providerId="ADAL" clId="{D1FFC63E-2A2A-423D-9117-ACDA691A3587}" dt="2024-09-24T13:23:02.274" v="8" actId="20577"/>
          <ac:spMkLst>
            <pc:docMk/>
            <pc:sldMk cId="677135072" sldId="2255"/>
            <ac:spMk id="3" creationId="{00000000-0000-0000-0000-000000000000}"/>
          </ac:spMkLst>
        </pc:spChg>
      </pc:sldChg>
      <pc:sldChg chg="new del">
        <pc:chgData name="Justin E. Freitag" userId="6a347830-6035-4217-897c-217612ff9574" providerId="ADAL" clId="{D1FFC63E-2A2A-423D-9117-ACDA691A3587}" dt="2024-09-24T13:22:49.832" v="1" actId="47"/>
        <pc:sldMkLst>
          <pc:docMk/>
          <pc:sldMk cId="2684081263" sldId="2256"/>
        </pc:sldMkLst>
      </pc:sldChg>
      <pc:sldChg chg="addSp delSp modSp add mod">
        <pc:chgData name="Justin E. Freitag" userId="6a347830-6035-4217-897c-217612ff9574" providerId="ADAL" clId="{D1FFC63E-2A2A-423D-9117-ACDA691A3587}" dt="2024-09-24T13:28:28.224" v="312" actId="14100"/>
        <pc:sldMkLst>
          <pc:docMk/>
          <pc:sldMk cId="3016841381" sldId="2256"/>
        </pc:sldMkLst>
        <pc:spChg chg="mod">
          <ac:chgData name="Justin E. Freitag" userId="6a347830-6035-4217-897c-217612ff9574" providerId="ADAL" clId="{D1FFC63E-2A2A-423D-9117-ACDA691A3587}" dt="2024-09-24T13:23:09.760" v="14" actId="20577"/>
          <ac:spMkLst>
            <pc:docMk/>
            <pc:sldMk cId="3016841381" sldId="2256"/>
            <ac:spMk id="2" creationId="{00000000-0000-0000-0000-000000000000}"/>
          </ac:spMkLst>
        </pc:spChg>
        <pc:spChg chg="mod">
          <ac:chgData name="Justin E. Freitag" userId="6a347830-6035-4217-897c-217612ff9574" providerId="ADAL" clId="{D1FFC63E-2A2A-423D-9117-ACDA691A3587}" dt="2024-09-24T13:22:57.293" v="5" actId="20577"/>
          <ac:spMkLst>
            <pc:docMk/>
            <pc:sldMk cId="3016841381" sldId="2256"/>
            <ac:spMk id="3" creationId="{00000000-0000-0000-0000-000000000000}"/>
          </ac:spMkLst>
        </pc:spChg>
        <pc:spChg chg="add del mod">
          <ac:chgData name="Justin E. Freitag" userId="6a347830-6035-4217-897c-217612ff9574" providerId="ADAL" clId="{D1FFC63E-2A2A-423D-9117-ACDA691A3587}" dt="2024-09-24T13:23:25.693" v="28"/>
          <ac:spMkLst>
            <pc:docMk/>
            <pc:sldMk cId="3016841381" sldId="2256"/>
            <ac:spMk id="8" creationId="{E2C25835-D123-0252-3682-7D29CD79DB32}"/>
          </ac:spMkLst>
        </pc:spChg>
        <pc:spChg chg="add mod">
          <ac:chgData name="Justin E. Freitag" userId="6a347830-6035-4217-897c-217612ff9574" providerId="ADAL" clId="{D1FFC63E-2A2A-423D-9117-ACDA691A3587}" dt="2024-09-24T13:28:28.224" v="312" actId="14100"/>
          <ac:spMkLst>
            <pc:docMk/>
            <pc:sldMk cId="3016841381" sldId="2256"/>
            <ac:spMk id="9" creationId="{605E079E-4D1D-A019-B116-A3CCF9A12481}"/>
          </ac:spMkLst>
        </pc:spChg>
        <pc:graphicFrameChg chg="add del mod modGraphic">
          <ac:chgData name="Justin E. Freitag" userId="6a347830-6035-4217-897c-217612ff9574" providerId="ADAL" clId="{D1FFC63E-2A2A-423D-9117-ACDA691A3587}" dt="2024-09-24T13:25:32.154" v="45" actId="478"/>
          <ac:graphicFrameMkLst>
            <pc:docMk/>
            <pc:sldMk cId="3016841381" sldId="2256"/>
            <ac:graphicFrameMk id="6" creationId="{5F978204-51A4-D328-530C-8D24FC880868}"/>
          </ac:graphicFrameMkLst>
        </pc:graphicFrameChg>
        <pc:graphicFrameChg chg="add mod modGraphic">
          <ac:chgData name="Justin E. Freitag" userId="6a347830-6035-4217-897c-217612ff9574" providerId="ADAL" clId="{D1FFC63E-2A2A-423D-9117-ACDA691A3587}" dt="2024-09-24T13:28:22.534" v="311" actId="403"/>
          <ac:graphicFrameMkLst>
            <pc:docMk/>
            <pc:sldMk cId="3016841381" sldId="2256"/>
            <ac:graphicFrameMk id="10" creationId="{2002367C-9C2B-8BEB-0DB9-DCACFBF962CE}"/>
          </ac:graphicFrameMkLst>
        </pc:graphicFrameChg>
      </pc:sldChg>
      <pc:sldChg chg="modSp add mod">
        <pc:chgData name="Justin E. Freitag" userId="6a347830-6035-4217-897c-217612ff9574" providerId="ADAL" clId="{D1FFC63E-2A2A-423D-9117-ACDA691A3587}" dt="2024-09-24T13:39:11.255" v="1185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D1FFC63E-2A2A-423D-9117-ACDA691A3587}" dt="2024-09-24T13:39:11.255" v="1185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add del mod">
        <pc:chgData name="Justin E. Freitag" userId="6a347830-6035-4217-897c-217612ff9574" providerId="ADAL" clId="{D1FFC63E-2A2A-423D-9117-ACDA691A3587}" dt="2024-09-24T13:38:42.019" v="1181" actId="47"/>
        <pc:sldMkLst>
          <pc:docMk/>
          <pc:sldMk cId="1961638596" sldId="2258"/>
        </pc:sldMkLst>
        <pc:spChg chg="mod">
          <ac:chgData name="Justin E. Freitag" userId="6a347830-6035-4217-897c-217612ff9574" providerId="ADAL" clId="{D1FFC63E-2A2A-423D-9117-ACDA691A3587}" dt="2024-09-24T13:38:31.150" v="1178" actId="27636"/>
          <ac:spMkLst>
            <pc:docMk/>
            <pc:sldMk cId="1961638596" sldId="2258"/>
            <ac:spMk id="8" creationId="{E2C25835-D123-0252-3682-7D29CD79DB32}"/>
          </ac:spMkLst>
        </pc:spChg>
      </pc:sldChg>
      <pc:sldChg chg="modSp add mod">
        <pc:chgData name="Justin E. Freitag" userId="6a347830-6035-4217-897c-217612ff9574" providerId="ADAL" clId="{D1FFC63E-2A2A-423D-9117-ACDA691A3587}" dt="2024-09-24T13:40:19.381" v="1302" actId="20577"/>
        <pc:sldMkLst>
          <pc:docMk/>
          <pc:sldMk cId="183558994" sldId="2259"/>
        </pc:sldMkLst>
        <pc:spChg chg="mod">
          <ac:chgData name="Justin E. Freitag" userId="6a347830-6035-4217-897c-217612ff9574" providerId="ADAL" clId="{D1FFC63E-2A2A-423D-9117-ACDA691A3587}" dt="2024-09-24T13:40:19.381" v="1302" actId="20577"/>
          <ac:spMkLst>
            <pc:docMk/>
            <pc:sldMk cId="183558994" sldId="2259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DF1A31D4-77E6-49D0-BCAD-9EA0AF8912E7}"/>
    <pc:docChg chg="custSel modSld">
      <pc:chgData name="Justin E. Freitag" userId="6a347830-6035-4217-897c-217612ff9574" providerId="ADAL" clId="{DF1A31D4-77E6-49D0-BCAD-9EA0AF8912E7}" dt="2024-11-26T15:02:43.411" v="268" actId="20577"/>
      <pc:docMkLst>
        <pc:docMk/>
      </pc:docMkLst>
      <pc:sldChg chg="modSp mod">
        <pc:chgData name="Justin E. Freitag" userId="6a347830-6035-4217-897c-217612ff9574" providerId="ADAL" clId="{DF1A31D4-77E6-49D0-BCAD-9EA0AF8912E7}" dt="2024-11-26T15:02:43.411" v="268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DF1A31D4-77E6-49D0-BCAD-9EA0AF8912E7}" dt="2024-11-26T15:02:41.078" v="266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DF1A31D4-77E6-49D0-BCAD-9EA0AF8912E7}" dt="2024-11-26T15:02:43.411" v="268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DF1A31D4-77E6-49D0-BCAD-9EA0AF8912E7}" dt="2024-11-26T14:53:22.477" v="264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66A5A5B8-76FF-4BE4-9F18-C2983BE1B55C}"/>
    <pc:docChg chg="undo custSel addSld modSld sldOrd">
      <pc:chgData name="Justin E. Freitag" userId="6a347830-6035-4217-897c-217612ff9574" providerId="ADAL" clId="{66A5A5B8-76FF-4BE4-9F18-C2983BE1B55C}" dt="2024-11-12T14:54:13.719" v="491" actId="1076"/>
      <pc:docMkLst>
        <pc:docMk/>
      </pc:docMkLst>
      <pc:sldChg chg="modSp mod ord">
        <pc:chgData name="Justin E. Freitag" userId="6a347830-6035-4217-897c-217612ff9574" providerId="ADAL" clId="{66A5A5B8-76FF-4BE4-9F18-C2983BE1B55C}" dt="2024-11-12T14:51:50.292" v="479"/>
        <pc:sldMkLst>
          <pc:docMk/>
          <pc:sldMk cId="4227043277" sldId="2257"/>
        </pc:sldMkLst>
        <pc:spChg chg="mod">
          <ac:chgData name="Justin E. Freitag" userId="6a347830-6035-4217-897c-217612ff9574" providerId="ADAL" clId="{66A5A5B8-76FF-4BE4-9F18-C2983BE1B55C}" dt="2024-11-12T14:24:42.252" v="469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45.290" v="472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30.411" v="466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1.297" v="488" actId="1076"/>
        <pc:sldMkLst>
          <pc:docMk/>
          <pc:sldMk cId="3271501316" sldId="4015"/>
        </pc:sldMkLst>
        <pc:spChg chg="mod">
          <ac:chgData name="Justin E. Freitag" userId="6a347830-6035-4217-897c-217612ff9574" providerId="ADAL" clId="{66A5A5B8-76FF-4BE4-9F18-C2983BE1B55C}" dt="2024-11-12T14:51:44.261" v="474" actId="27636"/>
          <ac:spMkLst>
            <pc:docMk/>
            <pc:sldMk cId="3271501316" sldId="4015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2.802" v="486" actId="1076"/>
          <ac:spMkLst>
            <pc:docMk/>
            <pc:sldMk cId="3271501316" sldId="4015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1.297" v="488" actId="1076"/>
          <ac:spMkLst>
            <pc:docMk/>
            <pc:sldMk cId="3271501316" sldId="4015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9.877" v="489" actId="1076"/>
        <pc:sldMkLst>
          <pc:docMk/>
          <pc:sldMk cId="2541959839" sldId="4016"/>
        </pc:sldMkLst>
        <pc:spChg chg="mod">
          <ac:chgData name="Justin E. Freitag" userId="6a347830-6035-4217-897c-217612ff9574" providerId="ADAL" clId="{66A5A5B8-76FF-4BE4-9F18-C2983BE1B55C}" dt="2024-11-12T14:51:44.358" v="475" actId="27636"/>
          <ac:spMkLst>
            <pc:docMk/>
            <pc:sldMk cId="2541959839" sldId="4016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22.667" v="484" actId="1076"/>
          <ac:spMkLst>
            <pc:docMk/>
            <pc:sldMk cId="2541959839" sldId="4016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9.877" v="489" actId="1076"/>
          <ac:spMkLst>
            <pc:docMk/>
            <pc:sldMk cId="2541959839" sldId="4016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09.846" v="490" actId="1076"/>
        <pc:sldMkLst>
          <pc:docMk/>
          <pc:sldMk cId="3915049173" sldId="4017"/>
        </pc:sldMkLst>
        <pc:spChg chg="mod">
          <ac:chgData name="Justin E. Freitag" userId="6a347830-6035-4217-897c-217612ff9574" providerId="ADAL" clId="{66A5A5B8-76FF-4BE4-9F18-C2983BE1B55C}" dt="2024-11-12T14:51:44.371" v="476" actId="27636"/>
          <ac:spMkLst>
            <pc:docMk/>
            <pc:sldMk cId="3915049173" sldId="4017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13.498" v="483" actId="1076"/>
          <ac:spMkLst>
            <pc:docMk/>
            <pc:sldMk cId="3915049173" sldId="4017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09.846" v="490" actId="1076"/>
          <ac:spMkLst>
            <pc:docMk/>
            <pc:sldMk cId="3915049173" sldId="4017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13.719" v="491" actId="1076"/>
        <pc:sldMkLst>
          <pc:docMk/>
          <pc:sldMk cId="2514637205" sldId="4018"/>
        </pc:sldMkLst>
        <pc:spChg chg="mod">
          <ac:chgData name="Justin E. Freitag" userId="6a347830-6035-4217-897c-217612ff9574" providerId="ADAL" clId="{66A5A5B8-76FF-4BE4-9F18-C2983BE1B55C}" dt="2024-11-12T14:51:44.383" v="477" actId="27636"/>
          <ac:spMkLst>
            <pc:docMk/>
            <pc:sldMk cId="2514637205" sldId="4018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8.243" v="487" actId="1076"/>
          <ac:spMkLst>
            <pc:docMk/>
            <pc:sldMk cId="2514637205" sldId="4018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13.719" v="491" actId="1076"/>
          <ac:spMkLst>
            <pc:docMk/>
            <pc:sldMk cId="2514637205" sldId="4018"/>
            <ac:spMk id="43" creationId="{CA52A3E5-93CD-E57B-03BE-740E8F36C7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07" TargetMode="External"/><Relationship Id="rId3" Type="http://schemas.openxmlformats.org/officeDocument/2006/relationships/hyperlink" Target="https://edms.cern.ch/project/CERN-0000252224" TargetMode="External"/><Relationship Id="rId7" Type="http://schemas.openxmlformats.org/officeDocument/2006/relationships/hyperlink" Target="https://edms.cern.ch/project/CERN-00002523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17" TargetMode="External"/><Relationship Id="rId5" Type="http://schemas.openxmlformats.org/officeDocument/2006/relationships/hyperlink" Target="https://edms.cern.ch/project/CERN-0000252285" TargetMode="External"/><Relationship Id="rId10" Type="http://schemas.openxmlformats.org/officeDocument/2006/relationships/hyperlink" Target="https://edms.cern.ch/project/CERN-0000252193" TargetMode="External"/><Relationship Id="rId4" Type="http://schemas.openxmlformats.org/officeDocument/2006/relationships/hyperlink" Target="https://edms.cern.ch/project/CERN-0000252254" TargetMode="External"/><Relationship Id="rId9" Type="http://schemas.openxmlformats.org/officeDocument/2006/relationships/hyperlink" Target="https://edms.cern.ch/project/CERN-000025243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278" TargetMode="External"/><Relationship Id="rId2" Type="http://schemas.openxmlformats.org/officeDocument/2006/relationships/hyperlink" Target="https://edms.cern.ch/project/CERN-000025221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edms.cern.ch/project/CERN-0000252187" TargetMode="External"/><Relationship Id="rId4" Type="http://schemas.openxmlformats.org/officeDocument/2006/relationships/hyperlink" Target="https://edms.cern.ch/project/CERN-00002523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340" TargetMode="External"/><Relationship Id="rId2" Type="http://schemas.openxmlformats.org/officeDocument/2006/relationships/hyperlink" Target="https://edms.cern.ch/project/CERN-000025221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s://edms.cern.ch/project/CERN-000025218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26" TargetMode="External"/><Relationship Id="rId3" Type="http://schemas.openxmlformats.org/officeDocument/2006/relationships/hyperlink" Target="https://edms.cern.ch/project/CERN-0000252243" TargetMode="External"/><Relationship Id="rId7" Type="http://schemas.openxmlformats.org/officeDocument/2006/relationships/hyperlink" Target="https://edms.cern.ch/project/CERN-0000252396" TargetMode="External"/><Relationship Id="rId2" Type="http://schemas.openxmlformats.org/officeDocument/2006/relationships/hyperlink" Target="https://edms.cern.ch/project/CERN-0000252213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36" TargetMode="External"/><Relationship Id="rId5" Type="http://schemas.openxmlformats.org/officeDocument/2006/relationships/hyperlink" Target="https://edms.cern.ch/project/CERN-0000252306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dms.cern.ch/project/CERN-0000252273" TargetMode="External"/><Relationship Id="rId9" Type="http://schemas.openxmlformats.org/officeDocument/2006/relationships/hyperlink" Target="https://edms.cern.ch/project/CERN-00002521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HD/VD engineering update – 11/26/2024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Freitag | HD/VD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C25835-D123-0252-3682-7D29CD79DB3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HD Coldbox</a:t>
            </a:r>
          </a:p>
          <a:p>
            <a:pPr lvl="1"/>
            <a:r>
              <a:rPr lang="en-US" dirty="0"/>
              <a:t>Awaiting final PRR report</a:t>
            </a:r>
          </a:p>
          <a:p>
            <a:pPr lvl="1"/>
            <a:r>
              <a:rPr lang="en-US" dirty="0"/>
              <a:t>Working on critical lift plan</a:t>
            </a:r>
          </a:p>
          <a:p>
            <a:r>
              <a:rPr lang="en-US" dirty="0"/>
              <a:t>Air handling equipment for cryostat installation</a:t>
            </a:r>
          </a:p>
          <a:p>
            <a:pPr lvl="1"/>
            <a:r>
              <a:rPr lang="en-US" dirty="0"/>
              <a:t>Fermi ventilation engineer preparing unit specification</a:t>
            </a:r>
          </a:p>
          <a:p>
            <a:r>
              <a:rPr lang="en-US" dirty="0"/>
              <a:t>Cryostat external ladder/guardrail cable (fall protection system)</a:t>
            </a:r>
          </a:p>
          <a:p>
            <a:pPr lvl="1"/>
            <a:r>
              <a:rPr lang="en-US" dirty="0"/>
              <a:t>Procurement specification created</a:t>
            </a:r>
          </a:p>
          <a:p>
            <a:pPr lvl="1"/>
            <a:r>
              <a:rPr lang="en-US" dirty="0"/>
              <a:t>Detailed connections and drawings/interface documents created</a:t>
            </a:r>
          </a:p>
          <a:p>
            <a:pPr lvl="1"/>
            <a:r>
              <a:rPr lang="en-US" dirty="0"/>
              <a:t>Need input on the loading for analysis (safety/compliance office), OSHA 1926.502/1910.28</a:t>
            </a:r>
          </a:p>
          <a:p>
            <a:r>
              <a:rPr lang="en-US" dirty="0" err="1"/>
              <a:t>Cryo</a:t>
            </a:r>
            <a:r>
              <a:rPr lang="en-US" dirty="0"/>
              <a:t>. mezzanine</a:t>
            </a:r>
          </a:p>
          <a:p>
            <a:pPr lvl="1"/>
            <a:r>
              <a:rPr lang="en-US" dirty="0"/>
              <a:t>Mass and loads have been double checked by </a:t>
            </a:r>
            <a:r>
              <a:rPr lang="en-US" dirty="0" err="1"/>
              <a:t>cryo</a:t>
            </a:r>
            <a:r>
              <a:rPr lang="en-US" dirty="0"/>
              <a:t> team</a:t>
            </a:r>
          </a:p>
          <a:p>
            <a:pPr lvl="1"/>
            <a:r>
              <a:rPr lang="en-US" dirty="0"/>
              <a:t>Original model seems to work, all I-beams, will need to update the steel construction procedure underground</a:t>
            </a:r>
          </a:p>
          <a:p>
            <a:pPr lvl="1"/>
            <a:r>
              <a:rPr lang="en-US" dirty="0"/>
              <a:t>Working on engineering report</a:t>
            </a:r>
          </a:p>
          <a:p>
            <a:r>
              <a:rPr lang="en-US" dirty="0"/>
              <a:t>South Cavern stairs/cryostat roof access</a:t>
            </a:r>
          </a:p>
          <a:p>
            <a:pPr lvl="1"/>
            <a:r>
              <a:rPr lang="en-US" dirty="0"/>
              <a:t>Will need to develop a connection and interface in the near future.  Possibly part of the permanent cavern access stairs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11/26/2024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4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40AD47-586A-77EE-5813-28BCDC5F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22" y="145533"/>
            <a:ext cx="2360601" cy="12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 Coldbox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Documents released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PRR held Oct. 28, 2024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PRR panel questions answered, final report due Nov. 25</a:t>
            </a:r>
          </a:p>
          <a:p>
            <a:pPr lvl="1">
              <a:spcBef>
                <a:spcPts val="0"/>
              </a:spcBef>
            </a:pPr>
            <a:r>
              <a:rPr lang="en-US" dirty="0"/>
              <a:t>QC requirements checklist received, </a:t>
            </a:r>
            <a:r>
              <a:rPr lang="en-US" dirty="0">
                <a:solidFill>
                  <a:srgbClr val="FF0000"/>
                </a:solidFill>
              </a:rPr>
              <a:t>added documents to procurement specification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Working on critical lift plan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252285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252437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https://edms.cern.ch/project/CERN-0000252193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Assemble the cold boxes for the HD detector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8-Jun-26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15-Dec-24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71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October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327150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Temporary AHU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specification, 2D drawings created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Awaiting additional information from ventilation engineering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Best Bid Value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vendor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04/13/23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252341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https://edms.cern.ch/project/CERN-0000252187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air units and filters on the manholes of the cryostat in the South Cavern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24-Jan-26</a:t>
              </a:r>
              <a:r>
                <a:rPr lang="en-US" dirty="0"/>
                <a:t>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90d – 3mo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120d – 4mo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30-Mar-25</a:t>
              </a:r>
              <a:r>
                <a:rPr lang="en-US" dirty="0"/>
                <a:t>  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565762" y="6324485"/>
            <a:ext cx="375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PRR Target: ISD/ESH document review Oct 2024 (fulfills PRR)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7805" y="6397427"/>
            <a:ext cx="250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65C03-4009-CC41-81D8-F60A7910C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91" t="10241" r="26195" b="2132"/>
          <a:stretch/>
        </p:blipFill>
        <p:spPr>
          <a:xfrm>
            <a:off x="9965057" y="23440"/>
            <a:ext cx="164783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5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50741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Cryostat Fall Protection (Ladders/Guardrails)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788191"/>
            <a:ext cx="6723983" cy="111508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 drafted, reviewing by ES&amp;H</a:t>
            </a:r>
          </a:p>
          <a:p>
            <a:pPr lvl="1">
              <a:spcBef>
                <a:spcPts val="0"/>
              </a:spcBef>
            </a:pPr>
            <a:r>
              <a:rPr lang="en-US" dirty="0"/>
              <a:t>2D drawings created, with interfaces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Installation to be self-performed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Need loads for analysis plan (OSHA 1926.502, OSHA 1910.28)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723980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252340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11/11/24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https://edms.cern.ch/project/CERN-0000252186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75432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ladders and the access system for the side walls of the cryostat in the South Cavern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30-Apr-25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427364"/>
              <a:ext cx="13570" cy="1979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990659" y="6348575"/>
            <a:ext cx="29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November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321F8-287E-B1D6-3F87-EB4059E9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779" y="90517"/>
            <a:ext cx="2290344" cy="13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HD/VD Cryogenic Mezzanines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Revising model and engineering note for accommodating updated assembly plan and beam profiles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Structural components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contractor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252306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https://edms.cern.ch/project/CERN-0000252179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cryogenic Mezzanine level 1 for cryostat #1 - FNAL personnel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90d - 3mo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150d – 5mo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3-Jun-25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94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December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5136" y="6397427"/>
            <a:ext cx="25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3FB9E-6B86-A34B-9446-208D00F6C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9992" y="119940"/>
            <a:ext cx="2165165" cy="12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720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lastname-talktitlefromagenda-Template</Template>
  <TotalTime>331</TotalTime>
  <Words>675</Words>
  <Application>Microsoft Office PowerPoint</Application>
  <PresentationFormat>Widescreen</PresentationFormat>
  <Paragraphs>191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LBNF Content-Footer Theme</vt:lpstr>
      <vt:lpstr>HD/VD engineering update – 11/26/2024</vt:lpstr>
      <vt:lpstr>HD Coldbox</vt:lpstr>
      <vt:lpstr>VD Temporary AHU</vt:lpstr>
      <vt:lpstr>VD Cryostat Fall Protection (Ladders/Guardrails)</vt:lpstr>
      <vt:lpstr>HD/VD Cryogenic Mezzanines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LBNF/DUNE Coldbox </dc:title>
  <dc:creator>Justin E. Freitag</dc:creator>
  <cp:lastModifiedBy>Justin E. Freitag</cp:lastModifiedBy>
  <cp:revision>6</cp:revision>
  <cp:lastPrinted>2015-05-22T11:54:13Z</cp:lastPrinted>
  <dcterms:created xsi:type="dcterms:W3CDTF">2024-07-16T12:14:53Z</dcterms:created>
  <dcterms:modified xsi:type="dcterms:W3CDTF">2024-11-26T15:02:44Z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